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0"/>
  </p:notesMasterIdLst>
  <p:sldIdLst>
    <p:sldId id="305" r:id="rId3"/>
    <p:sldId id="373" r:id="rId4"/>
    <p:sldId id="504" r:id="rId5"/>
    <p:sldId id="535" r:id="rId6"/>
    <p:sldId id="536" r:id="rId7"/>
    <p:sldId id="537" r:id="rId8"/>
    <p:sldId id="538" r:id="rId9"/>
    <p:sldId id="545" r:id="rId10"/>
    <p:sldId id="540" r:id="rId11"/>
    <p:sldId id="541" r:id="rId12"/>
    <p:sldId id="534" r:id="rId13"/>
    <p:sldId id="522" r:id="rId14"/>
    <p:sldId id="542" r:id="rId15"/>
    <p:sldId id="524" r:id="rId16"/>
    <p:sldId id="543" r:id="rId17"/>
    <p:sldId id="544" r:id="rId18"/>
    <p:sldId id="52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ECFF"/>
    <a:srgbClr val="FFCCCC"/>
    <a:srgbClr val="FFFFCC"/>
    <a:srgbClr val="FFFF99"/>
    <a:srgbClr val="CCFFFF"/>
    <a:srgbClr val="99FFCC"/>
    <a:srgbClr val="A50021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90D484-8156-45FC-826B-08C525C03BE8}" v="3195" dt="2023-11-25T20:07:50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4190D484-8156-45FC-826B-08C525C03BE8}"/>
    <pc:docChg chg="custSel addSld delSld modSld sldOrd">
      <pc:chgData name="rick duggin" userId="0b05f36c4f69b508" providerId="LiveId" clId="{4190D484-8156-45FC-826B-08C525C03BE8}" dt="2023-11-25T20:07:50.110" v="4105"/>
      <pc:docMkLst>
        <pc:docMk/>
      </pc:docMkLst>
      <pc:sldChg chg="modSp mod setBg">
        <pc:chgData name="rick duggin" userId="0b05f36c4f69b508" providerId="LiveId" clId="{4190D484-8156-45FC-826B-08C525C03BE8}" dt="2023-11-25T16:43:09.473" v="3294" actId="14100"/>
        <pc:sldMkLst>
          <pc:docMk/>
          <pc:sldMk cId="2659408454" sldId="305"/>
        </pc:sldMkLst>
        <pc:spChg chg="mod">
          <ac:chgData name="rick duggin" userId="0b05f36c4f69b508" providerId="LiveId" clId="{4190D484-8156-45FC-826B-08C525C03BE8}" dt="2023-11-25T16:43:09.473" v="3294" actId="14100"/>
          <ac:spMkLst>
            <pc:docMk/>
            <pc:sldMk cId="2659408454" sldId="305"/>
            <ac:spMk id="3" creationId="{1BBC1824-2D85-4E16-8CEF-63034EC2D16E}"/>
          </ac:spMkLst>
        </pc:spChg>
      </pc:sldChg>
      <pc:sldChg chg="addSp modSp mod modAnim">
        <pc:chgData name="rick duggin" userId="0b05f36c4f69b508" providerId="LiveId" clId="{4190D484-8156-45FC-826B-08C525C03BE8}" dt="2023-11-25T20:02:56.087" v="4098" actId="1035"/>
        <pc:sldMkLst>
          <pc:docMk/>
          <pc:sldMk cId="1567718514" sldId="373"/>
        </pc:sldMkLst>
        <pc:spChg chg="add mod">
          <ac:chgData name="rick duggin" userId="0b05f36c4f69b508" providerId="LiveId" clId="{4190D484-8156-45FC-826B-08C525C03BE8}" dt="2023-11-25T20:02:56.087" v="4098" actId="1035"/>
          <ac:spMkLst>
            <pc:docMk/>
            <pc:sldMk cId="1567718514" sldId="373"/>
            <ac:spMk id="2" creationId="{1AF27CB6-DBAA-A5FF-D204-84E697B0F22D}"/>
          </ac:spMkLst>
        </pc:spChg>
        <pc:spChg chg="mod">
          <ac:chgData name="rick duggin" userId="0b05f36c4f69b508" providerId="LiveId" clId="{4190D484-8156-45FC-826B-08C525C03BE8}" dt="2023-11-25T20:01:53.573" v="4093" actId="313"/>
          <ac:spMkLst>
            <pc:docMk/>
            <pc:sldMk cId="1567718514" sldId="373"/>
            <ac:spMk id="3" creationId="{709F43B0-6E50-BBFD-CB42-C786D6A07196}"/>
          </ac:spMkLst>
        </pc:spChg>
        <pc:spChg chg="mod">
          <ac:chgData name="rick duggin" userId="0b05f36c4f69b508" providerId="LiveId" clId="{4190D484-8156-45FC-826B-08C525C03BE8}" dt="2023-11-25T19:08:52.704" v="3913" actId="6549"/>
          <ac:spMkLst>
            <pc:docMk/>
            <pc:sldMk cId="1567718514" sldId="373"/>
            <ac:spMk id="4" creationId="{A8A01F03-3D34-01EC-AE6D-E75AD009CB09}"/>
          </ac:spMkLst>
        </pc:spChg>
      </pc:sldChg>
      <pc:sldChg chg="modSp mod">
        <pc:chgData name="rick duggin" userId="0b05f36c4f69b508" providerId="LiveId" clId="{4190D484-8156-45FC-826B-08C525C03BE8}" dt="2023-11-25T20:00:54.763" v="4090" actId="20577"/>
        <pc:sldMkLst>
          <pc:docMk/>
          <pc:sldMk cId="2960715936" sldId="374"/>
        </pc:sldMkLst>
        <pc:spChg chg="mod">
          <ac:chgData name="rick duggin" userId="0b05f36c4f69b508" providerId="LiveId" clId="{4190D484-8156-45FC-826B-08C525C03BE8}" dt="2023-11-25T20:00:54.763" v="4090" actId="20577"/>
          <ac:spMkLst>
            <pc:docMk/>
            <pc:sldMk cId="2960715936" sldId="374"/>
            <ac:spMk id="3075" creationId="{00000000-0000-0000-0000-000000000000}"/>
          </ac:spMkLst>
        </pc:spChg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3843302864" sldId="490"/>
        </pc:sldMkLst>
      </pc:sldChg>
      <pc:sldChg chg="modSp mod ord modAnim">
        <pc:chgData name="rick duggin" userId="0b05f36c4f69b508" providerId="LiveId" clId="{4190D484-8156-45FC-826B-08C525C03BE8}" dt="2023-11-25T20:03:16.473" v="4099"/>
        <pc:sldMkLst>
          <pc:docMk/>
          <pc:sldMk cId="2823797711" sldId="504"/>
        </pc:sldMkLst>
        <pc:spChg chg="mod">
          <ac:chgData name="rick duggin" userId="0b05f36c4f69b508" providerId="LiveId" clId="{4190D484-8156-45FC-826B-08C525C03BE8}" dt="2023-11-21T18:51:53.899" v="317" actId="20577"/>
          <ac:spMkLst>
            <pc:docMk/>
            <pc:sldMk cId="2823797711" sldId="504"/>
            <ac:spMk id="3074" creationId="{00000000-0000-0000-0000-000000000000}"/>
          </ac:spMkLst>
        </pc:spChg>
        <pc:spChg chg="mod">
          <ac:chgData name="rick duggin" userId="0b05f36c4f69b508" providerId="LiveId" clId="{4190D484-8156-45FC-826B-08C525C03BE8}" dt="2023-11-25T19:12:28.868" v="3998" actId="20577"/>
          <ac:spMkLst>
            <pc:docMk/>
            <pc:sldMk cId="2823797711" sldId="504"/>
            <ac:spMk id="3075" creationId="{00000000-0000-0000-0000-000000000000}"/>
          </ac:spMkLst>
        </pc:spChg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2371054364" sldId="512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3183564571" sldId="513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2872101799" sldId="514"/>
        </pc:sldMkLst>
      </pc:sldChg>
      <pc:sldChg chg="modSp mod ord modAnim">
        <pc:chgData name="rick duggin" userId="0b05f36c4f69b508" providerId="LiveId" clId="{4190D484-8156-45FC-826B-08C525C03BE8}" dt="2023-11-25T17:34:12.193" v="3788" actId="6549"/>
        <pc:sldMkLst>
          <pc:docMk/>
          <pc:sldMk cId="1183815724" sldId="522"/>
        </pc:sldMkLst>
        <pc:spChg chg="mod">
          <ac:chgData name="rick duggin" userId="0b05f36c4f69b508" providerId="LiveId" clId="{4190D484-8156-45FC-826B-08C525C03BE8}" dt="2023-11-21T19:09:26.186" v="1991" actId="20577"/>
          <ac:spMkLst>
            <pc:docMk/>
            <pc:sldMk cId="1183815724" sldId="522"/>
            <ac:spMk id="3074" creationId="{00000000-0000-0000-0000-000000000000}"/>
          </ac:spMkLst>
        </pc:spChg>
        <pc:spChg chg="mod">
          <ac:chgData name="rick duggin" userId="0b05f36c4f69b508" providerId="LiveId" clId="{4190D484-8156-45FC-826B-08C525C03BE8}" dt="2023-11-25T17:34:12.193" v="3788" actId="6549"/>
          <ac:spMkLst>
            <pc:docMk/>
            <pc:sldMk cId="1183815724" sldId="522"/>
            <ac:spMk id="3075" creationId="{00000000-0000-0000-0000-000000000000}"/>
          </ac:spMkLst>
        </pc:spChg>
      </pc:sldChg>
      <pc:sldChg chg="delSp modSp mod modAnim">
        <pc:chgData name="rick duggin" userId="0b05f36c4f69b508" providerId="LiveId" clId="{4190D484-8156-45FC-826B-08C525C03BE8}" dt="2023-11-25T19:41:26.043" v="4083" actId="20577"/>
        <pc:sldMkLst>
          <pc:docMk/>
          <pc:sldMk cId="446794793" sldId="523"/>
        </pc:sldMkLst>
        <pc:spChg chg="del mod">
          <ac:chgData name="rick duggin" userId="0b05f36c4f69b508" providerId="LiveId" clId="{4190D484-8156-45FC-826B-08C525C03BE8}" dt="2023-11-21T19:18:26.488" v="2934" actId="478"/>
          <ac:spMkLst>
            <pc:docMk/>
            <pc:sldMk cId="446794793" sldId="523"/>
            <ac:spMk id="3074" creationId="{00000000-0000-0000-0000-000000000000}"/>
          </ac:spMkLst>
        </pc:spChg>
        <pc:spChg chg="mod">
          <ac:chgData name="rick duggin" userId="0b05f36c4f69b508" providerId="LiveId" clId="{4190D484-8156-45FC-826B-08C525C03BE8}" dt="2023-11-25T19:41:26.043" v="4083" actId="20577"/>
          <ac:spMkLst>
            <pc:docMk/>
            <pc:sldMk cId="446794793" sldId="523"/>
            <ac:spMk id="3075" creationId="{00000000-0000-0000-0000-000000000000}"/>
          </ac:spMkLst>
        </pc:spChg>
      </pc:sldChg>
      <pc:sldChg chg="modSp mod ord modAnim">
        <pc:chgData name="rick duggin" userId="0b05f36c4f69b508" providerId="LiveId" clId="{4190D484-8156-45FC-826B-08C525C03BE8}" dt="2023-11-25T17:38:15.878" v="3855" actId="207"/>
        <pc:sldMkLst>
          <pc:docMk/>
          <pc:sldMk cId="2671893150" sldId="524"/>
        </pc:sldMkLst>
        <pc:spChg chg="mod">
          <ac:chgData name="rick duggin" userId="0b05f36c4f69b508" providerId="LiveId" clId="{4190D484-8156-45FC-826B-08C525C03BE8}" dt="2023-11-25T17:35:49.988" v="3844" actId="207"/>
          <ac:spMkLst>
            <pc:docMk/>
            <pc:sldMk cId="2671893150" sldId="524"/>
            <ac:spMk id="3074" creationId="{00000000-0000-0000-0000-000000000000}"/>
          </ac:spMkLst>
        </pc:spChg>
        <pc:spChg chg="mod">
          <ac:chgData name="rick duggin" userId="0b05f36c4f69b508" providerId="LiveId" clId="{4190D484-8156-45FC-826B-08C525C03BE8}" dt="2023-11-25T17:38:15.878" v="3855" actId="207"/>
          <ac:spMkLst>
            <pc:docMk/>
            <pc:sldMk cId="2671893150" sldId="524"/>
            <ac:spMk id="3075" creationId="{00000000-0000-0000-0000-000000000000}"/>
          </ac:spMkLst>
        </pc:spChg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3308892119" sldId="525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4079369066" sldId="526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875951046" sldId="527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1459041977" sldId="528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4262165053" sldId="529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3686554720" sldId="530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2526638450" sldId="531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3451144087" sldId="532"/>
        </pc:sldMkLst>
      </pc:sldChg>
      <pc:sldChg chg="del">
        <pc:chgData name="rick duggin" userId="0b05f36c4f69b508" providerId="LiveId" clId="{4190D484-8156-45FC-826B-08C525C03BE8}" dt="2023-11-21T19:22:09.181" v="3224" actId="47"/>
        <pc:sldMkLst>
          <pc:docMk/>
          <pc:sldMk cId="3812580456" sldId="533"/>
        </pc:sldMkLst>
      </pc:sldChg>
      <pc:sldChg chg="modSp mod">
        <pc:chgData name="rick duggin" userId="0b05f36c4f69b508" providerId="LiveId" clId="{4190D484-8156-45FC-826B-08C525C03BE8}" dt="2023-11-21T19:09:14.532" v="1983" actId="207"/>
        <pc:sldMkLst>
          <pc:docMk/>
          <pc:sldMk cId="1075943670" sldId="534"/>
        </pc:sldMkLst>
        <pc:spChg chg="mod">
          <ac:chgData name="rick duggin" userId="0b05f36c4f69b508" providerId="LiveId" clId="{4190D484-8156-45FC-826B-08C525C03BE8}" dt="2023-11-21T19:09:14.532" v="1983" actId="207"/>
          <ac:spMkLst>
            <pc:docMk/>
            <pc:sldMk cId="1075943670" sldId="534"/>
            <ac:spMk id="2" creationId="{CD5FC3C6-987E-4652-8698-4A8DA07D097C}"/>
          </ac:spMkLst>
        </pc:spChg>
      </pc:sldChg>
      <pc:sldChg chg="modSp add modAnim">
        <pc:chgData name="rick duggin" userId="0b05f36c4f69b508" providerId="LiveId" clId="{4190D484-8156-45FC-826B-08C525C03BE8}" dt="2023-11-25T20:05:14.822" v="4100" actId="20577"/>
        <pc:sldMkLst>
          <pc:docMk/>
          <pc:sldMk cId="705034332" sldId="535"/>
        </pc:sldMkLst>
        <pc:spChg chg="mod">
          <ac:chgData name="rick duggin" userId="0b05f36c4f69b508" providerId="LiveId" clId="{4190D484-8156-45FC-826B-08C525C03BE8}" dt="2023-11-25T20:05:14.822" v="4100" actId="20577"/>
          <ac:spMkLst>
            <pc:docMk/>
            <pc:sldMk cId="705034332" sldId="535"/>
            <ac:spMk id="3075" creationId="{00000000-0000-0000-0000-000000000000}"/>
          </ac:spMkLst>
        </pc:spChg>
      </pc:sldChg>
      <pc:sldChg chg="addSp modSp add mod ord modAnim">
        <pc:chgData name="rick duggin" userId="0b05f36c4f69b508" providerId="LiveId" clId="{4190D484-8156-45FC-826B-08C525C03BE8}" dt="2023-11-25T20:05:35.457" v="4101" actId="6549"/>
        <pc:sldMkLst>
          <pc:docMk/>
          <pc:sldMk cId="3826784098" sldId="536"/>
        </pc:sldMkLst>
        <pc:spChg chg="add mod">
          <ac:chgData name="rick duggin" userId="0b05f36c4f69b508" providerId="LiveId" clId="{4190D484-8156-45FC-826B-08C525C03BE8}" dt="2023-11-25T17:07:39.717" v="3524" actId="208"/>
          <ac:spMkLst>
            <pc:docMk/>
            <pc:sldMk cId="3826784098" sldId="536"/>
            <ac:spMk id="2" creationId="{5F1F019A-F766-FC3B-0176-F08DA838B9DB}"/>
          </ac:spMkLst>
        </pc:spChg>
        <pc:spChg chg="mod">
          <ac:chgData name="rick duggin" userId="0b05f36c4f69b508" providerId="LiveId" clId="{4190D484-8156-45FC-826B-08C525C03BE8}" dt="2023-11-25T20:05:35.457" v="4101" actId="6549"/>
          <ac:spMkLst>
            <pc:docMk/>
            <pc:sldMk cId="3826784098" sldId="536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4190D484-8156-45FC-826B-08C525C03BE8}" dt="2023-11-25T17:08:57.398" v="3546" actId="20577"/>
        <pc:sldMkLst>
          <pc:docMk/>
          <pc:sldMk cId="3785594904" sldId="537"/>
        </pc:sldMkLst>
        <pc:spChg chg="mod">
          <ac:chgData name="rick duggin" userId="0b05f36c4f69b508" providerId="LiveId" clId="{4190D484-8156-45FC-826B-08C525C03BE8}" dt="2023-11-25T17:08:57.398" v="3546" actId="20577"/>
          <ac:spMkLst>
            <pc:docMk/>
            <pc:sldMk cId="3785594904" sldId="537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4190D484-8156-45FC-826B-08C525C03BE8}" dt="2023-11-25T19:18:36.250" v="4037" actId="207"/>
        <pc:sldMkLst>
          <pc:docMk/>
          <pc:sldMk cId="2456928639" sldId="538"/>
        </pc:sldMkLst>
        <pc:spChg chg="mod">
          <ac:chgData name="rick duggin" userId="0b05f36c4f69b508" providerId="LiveId" clId="{4190D484-8156-45FC-826B-08C525C03BE8}" dt="2023-11-25T19:18:36.250" v="4037" actId="207"/>
          <ac:spMkLst>
            <pc:docMk/>
            <pc:sldMk cId="2456928639" sldId="538"/>
            <ac:spMk id="3075" creationId="{00000000-0000-0000-0000-000000000000}"/>
          </ac:spMkLst>
        </pc:spChg>
      </pc:sldChg>
      <pc:sldChg chg="modSp add del modAnim">
        <pc:chgData name="rick duggin" userId="0b05f36c4f69b508" providerId="LiveId" clId="{4190D484-8156-45FC-826B-08C525C03BE8}" dt="2023-11-25T17:18:44.379" v="3625" actId="47"/>
        <pc:sldMkLst>
          <pc:docMk/>
          <pc:sldMk cId="278657118" sldId="539"/>
        </pc:sldMkLst>
        <pc:spChg chg="mod">
          <ac:chgData name="rick duggin" userId="0b05f36c4f69b508" providerId="LiveId" clId="{4190D484-8156-45FC-826B-08C525C03BE8}" dt="2023-11-21T19:06:10.532" v="1633" actId="207"/>
          <ac:spMkLst>
            <pc:docMk/>
            <pc:sldMk cId="278657118" sldId="539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4190D484-8156-45FC-826B-08C525C03BE8}" dt="2023-11-25T20:07:50.110" v="4105"/>
        <pc:sldMkLst>
          <pc:docMk/>
          <pc:sldMk cId="385151157" sldId="540"/>
        </pc:sldMkLst>
        <pc:spChg chg="mod">
          <ac:chgData name="rick duggin" userId="0b05f36c4f69b508" providerId="LiveId" clId="{4190D484-8156-45FC-826B-08C525C03BE8}" dt="2023-11-25T20:07:26.273" v="4102" actId="6549"/>
          <ac:spMkLst>
            <pc:docMk/>
            <pc:sldMk cId="385151157" sldId="540"/>
            <ac:spMk id="3075" creationId="{00000000-0000-0000-0000-000000000000}"/>
          </ac:spMkLst>
        </pc:spChg>
      </pc:sldChg>
      <pc:sldChg chg="addSp modSp add mod modAnim">
        <pc:chgData name="rick duggin" userId="0b05f36c4f69b508" providerId="LiveId" clId="{4190D484-8156-45FC-826B-08C525C03BE8}" dt="2023-11-25T17:24:09.174" v="3758"/>
        <pc:sldMkLst>
          <pc:docMk/>
          <pc:sldMk cId="4029099260" sldId="541"/>
        </pc:sldMkLst>
        <pc:spChg chg="add mod">
          <ac:chgData name="rick duggin" userId="0b05f36c4f69b508" providerId="LiveId" clId="{4190D484-8156-45FC-826B-08C525C03BE8}" dt="2023-11-25T17:23:59.817" v="3756" actId="1036"/>
          <ac:spMkLst>
            <pc:docMk/>
            <pc:sldMk cId="4029099260" sldId="541"/>
            <ac:spMk id="2" creationId="{B03DB17B-522D-E774-0671-9F2DA207A657}"/>
          </ac:spMkLst>
        </pc:spChg>
        <pc:spChg chg="mod">
          <ac:chgData name="rick duggin" userId="0b05f36c4f69b508" providerId="LiveId" clId="{4190D484-8156-45FC-826B-08C525C03BE8}" dt="2023-11-25T17:21:31.304" v="3701" actId="207"/>
          <ac:spMkLst>
            <pc:docMk/>
            <pc:sldMk cId="4029099260" sldId="541"/>
            <ac:spMk id="3075" creationId="{00000000-0000-0000-0000-000000000000}"/>
          </ac:spMkLst>
        </pc:spChg>
      </pc:sldChg>
      <pc:sldChg chg="addSp modSp add mod">
        <pc:chgData name="rick duggin" userId="0b05f36c4f69b508" providerId="LiveId" clId="{4190D484-8156-45FC-826B-08C525C03BE8}" dt="2023-11-25T17:35:06.154" v="3801" actId="6549"/>
        <pc:sldMkLst>
          <pc:docMk/>
          <pc:sldMk cId="1227641561" sldId="542"/>
        </pc:sldMkLst>
        <pc:spChg chg="mod">
          <ac:chgData name="rick duggin" userId="0b05f36c4f69b508" providerId="LiveId" clId="{4190D484-8156-45FC-826B-08C525C03BE8}" dt="2023-11-21T19:11:22.352" v="2214" actId="14100"/>
          <ac:spMkLst>
            <pc:docMk/>
            <pc:sldMk cId="1227641561" sldId="542"/>
            <ac:spMk id="2" creationId="{CD5FC3C6-987E-4652-8698-4A8DA07D097C}"/>
          </ac:spMkLst>
        </pc:spChg>
        <pc:spChg chg="add mod">
          <ac:chgData name="rick duggin" userId="0b05f36c4f69b508" providerId="LiveId" clId="{4190D484-8156-45FC-826B-08C525C03BE8}" dt="2023-11-25T17:35:06.154" v="3801" actId="6549"/>
          <ac:spMkLst>
            <pc:docMk/>
            <pc:sldMk cId="1227641561" sldId="542"/>
            <ac:spMk id="3" creationId="{65FBA5E0-B972-2D2E-6EE5-9235D0A96992}"/>
          </ac:spMkLst>
        </pc:spChg>
      </pc:sldChg>
      <pc:sldChg chg="modSp add mod ord modAnim">
        <pc:chgData name="rick duggin" userId="0b05f36c4f69b508" providerId="LiveId" clId="{4190D484-8156-45FC-826B-08C525C03BE8}" dt="2023-11-25T18:23:25.062" v="3911" actId="6549"/>
        <pc:sldMkLst>
          <pc:docMk/>
          <pc:sldMk cId="4040898441" sldId="543"/>
        </pc:sldMkLst>
        <pc:spChg chg="mod">
          <ac:chgData name="rick duggin" userId="0b05f36c4f69b508" providerId="LiveId" clId="{4190D484-8156-45FC-826B-08C525C03BE8}" dt="2023-11-25T17:38:42.751" v="3856" actId="207"/>
          <ac:spMkLst>
            <pc:docMk/>
            <pc:sldMk cId="4040898441" sldId="543"/>
            <ac:spMk id="3074" creationId="{00000000-0000-0000-0000-000000000000}"/>
          </ac:spMkLst>
        </pc:spChg>
        <pc:spChg chg="mod">
          <ac:chgData name="rick duggin" userId="0b05f36c4f69b508" providerId="LiveId" clId="{4190D484-8156-45FC-826B-08C525C03BE8}" dt="2023-11-25T18:23:25.062" v="3911" actId="6549"/>
          <ac:spMkLst>
            <pc:docMk/>
            <pc:sldMk cId="4040898441" sldId="543"/>
            <ac:spMk id="3075" creationId="{00000000-0000-0000-0000-000000000000}"/>
          </ac:spMkLst>
        </pc:spChg>
      </pc:sldChg>
      <pc:sldChg chg="addSp modSp add mod">
        <pc:chgData name="rick duggin" userId="0b05f36c4f69b508" providerId="LiveId" clId="{4190D484-8156-45FC-826B-08C525C03BE8}" dt="2023-11-25T17:48:37.421" v="3903" actId="6549"/>
        <pc:sldMkLst>
          <pc:docMk/>
          <pc:sldMk cId="1217593000" sldId="544"/>
        </pc:sldMkLst>
        <pc:spChg chg="mod">
          <ac:chgData name="rick duggin" userId="0b05f36c4f69b508" providerId="LiveId" clId="{4190D484-8156-45FC-826B-08C525C03BE8}" dt="2023-11-21T19:17:13.465" v="2906" actId="1037"/>
          <ac:spMkLst>
            <pc:docMk/>
            <pc:sldMk cId="1217593000" sldId="544"/>
            <ac:spMk id="2" creationId="{CD5FC3C6-987E-4652-8698-4A8DA07D097C}"/>
          </ac:spMkLst>
        </pc:spChg>
        <pc:spChg chg="mod">
          <ac:chgData name="rick duggin" userId="0b05f36c4f69b508" providerId="LiveId" clId="{4190D484-8156-45FC-826B-08C525C03BE8}" dt="2023-11-25T17:48:37.421" v="3903" actId="6549"/>
          <ac:spMkLst>
            <pc:docMk/>
            <pc:sldMk cId="1217593000" sldId="544"/>
            <ac:spMk id="3" creationId="{65FBA5E0-B972-2D2E-6EE5-9235D0A96992}"/>
          </ac:spMkLst>
        </pc:spChg>
        <pc:spChg chg="add mod">
          <ac:chgData name="rick duggin" userId="0b05f36c4f69b508" providerId="LiveId" clId="{4190D484-8156-45FC-826B-08C525C03BE8}" dt="2023-11-25T17:48:03.253" v="3885" actId="6549"/>
          <ac:spMkLst>
            <pc:docMk/>
            <pc:sldMk cId="1217593000" sldId="544"/>
            <ac:spMk id="4" creationId="{280E54C6-584E-EC69-4C72-C3A493472F32}"/>
          </ac:spMkLst>
        </pc:spChg>
      </pc:sldChg>
      <pc:sldChg chg="modSp add modAnim">
        <pc:chgData name="rick duggin" userId="0b05f36c4f69b508" providerId="LiveId" clId="{4190D484-8156-45FC-826B-08C525C03BE8}" dt="2023-11-25T19:34:16.918" v="4070" actId="115"/>
        <pc:sldMkLst>
          <pc:docMk/>
          <pc:sldMk cId="2482151750" sldId="545"/>
        </pc:sldMkLst>
        <pc:spChg chg="mod">
          <ac:chgData name="rick duggin" userId="0b05f36c4f69b508" providerId="LiveId" clId="{4190D484-8156-45FC-826B-08C525C03BE8}" dt="2023-11-25T19:34:16.918" v="4070" actId="115"/>
          <ac:spMkLst>
            <pc:docMk/>
            <pc:sldMk cId="2482151750" sldId="545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60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428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142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301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05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9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97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8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403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971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55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72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990600"/>
            <a:ext cx="6477000" cy="13716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Coming Together for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Better </a:t>
            </a:r>
            <a:r>
              <a:rPr lang="en-US" sz="3800" dirty="0">
                <a:solidFill>
                  <a:srgbClr val="FFFF99"/>
                </a:solidFill>
                <a:latin typeface="Arial"/>
              </a:rPr>
              <a:t>o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 Worse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23-34: </a:t>
            </a:r>
            <a:r>
              <a:rPr lang="en-US" altLang="en-US" sz="3000" dirty="0">
                <a:solidFill>
                  <a:srgbClr val="CCFFCC"/>
                </a:solidFill>
              </a:rPr>
              <a:t>restoration attempt: they must get it right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Churches that met at homes had to </a:t>
            </a:r>
            <a:r>
              <a:rPr lang="en-US" altLang="en-US" sz="3000" dirty="0" err="1">
                <a:solidFill>
                  <a:srgbClr val="CCFFCC"/>
                </a:solidFill>
              </a:rPr>
              <a:t>disting-uish</a:t>
            </a:r>
            <a:r>
              <a:rPr lang="en-US" altLang="en-US" sz="3000" dirty="0">
                <a:solidFill>
                  <a:srgbClr val="CCFFCC"/>
                </a:solidFill>
              </a:rPr>
              <a:t> between Lord’s supper and regular meals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34: </a:t>
            </a:r>
            <a:r>
              <a:rPr lang="en-US" altLang="en-US" sz="3000" dirty="0">
                <a:solidFill>
                  <a:srgbClr val="FFFFCC"/>
                </a:solidFill>
              </a:rPr>
              <a:t>‘If you come together merely to satisfy your hunger, just stay at home’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03DB17B-522D-E774-0671-9F2DA207A657}"/>
              </a:ext>
            </a:extLst>
          </p:cNvPr>
          <p:cNvSpPr/>
          <p:nvPr/>
        </p:nvSpPr>
        <p:spPr>
          <a:xfrm>
            <a:off x="1881242" y="3939540"/>
            <a:ext cx="5381517" cy="10896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Their coming together was</a:t>
            </a:r>
            <a:b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‘for the worse’</a:t>
            </a:r>
          </a:p>
        </p:txBody>
      </p:sp>
    </p:spTree>
    <p:extLst>
      <p:ext uri="{BB962C8B-B14F-4D97-AF65-F5344CB8AC3E}">
        <p14:creationId xmlns:p14="http://schemas.microsoft.com/office/powerpoint/2010/main" val="40290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rgbClr val="99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Coming Together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4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“Come together” </a:t>
            </a:r>
            <a:r>
              <a:rPr lang="en-US" altLang="en-US" sz="3000" dirty="0">
                <a:solidFill>
                  <a:schemeClr val="bg1"/>
                </a:solidFill>
              </a:rPr>
              <a:t>– 5 times: 11:17-18, 20, 33, 34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ECFF"/>
                </a:solidFill>
              </a:rPr>
              <a:t>“In church” </a:t>
            </a:r>
            <a:r>
              <a:rPr lang="en-US" altLang="en-US" sz="3000" dirty="0">
                <a:solidFill>
                  <a:schemeClr val="bg1"/>
                </a:solidFill>
              </a:rPr>
              <a:t>– 1 time:  11:18 (assembly required)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They assembled </a:t>
            </a:r>
            <a:r>
              <a:rPr lang="en-US" altLang="en-US" sz="3000" dirty="0">
                <a:solidFill>
                  <a:srgbClr val="FFC000"/>
                </a:solidFill>
              </a:rPr>
              <a:t>“every” </a:t>
            </a:r>
            <a:r>
              <a:rPr lang="en-US" altLang="en-US" sz="3000" dirty="0">
                <a:solidFill>
                  <a:schemeClr val="bg1"/>
                </a:solidFill>
              </a:rPr>
              <a:t>first day of the week (16:1-2)</a:t>
            </a:r>
            <a:endParaRPr lang="en-US" altLang="en-US" sz="3000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51457" y="609600"/>
            <a:ext cx="4423878" cy="5334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rgbClr val="99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Coming Together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5FBA5E0-B972-2D2E-6EE5-9235D0A96992}"/>
              </a:ext>
            </a:extLst>
          </p:cNvPr>
          <p:cNvSpPr/>
          <p:nvPr/>
        </p:nvSpPr>
        <p:spPr bwMode="auto">
          <a:xfrm>
            <a:off x="1009846" y="1295400"/>
            <a:ext cx="7124700" cy="12192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rgbClr val="99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Carnal Coming Together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41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425" y="0"/>
            <a:ext cx="8878456" cy="609600"/>
          </a:xfrm>
        </p:spPr>
        <p:txBody>
          <a:bodyPr/>
          <a:lstStyle/>
          <a:p>
            <a:r>
              <a:rPr lang="en-US" sz="32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 coming together, they were coming apart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rgbClr val="CCFFCC"/>
                </a:solidFill>
              </a:rPr>
              <a:t>Rebuked by apostle</a:t>
            </a:r>
            <a:r>
              <a:rPr lang="en-US" altLang="en-US" sz="3000" dirty="0">
                <a:solidFill>
                  <a:schemeClr val="bg1"/>
                </a:solidFill>
              </a:rPr>
              <a:t>, 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rgbClr val="CCFFCC"/>
                </a:solidFill>
              </a:rPr>
              <a:t>Divisions, </a:t>
            </a:r>
            <a:r>
              <a:rPr lang="en-US" altLang="en-US" sz="3000" dirty="0">
                <a:solidFill>
                  <a:schemeClr val="bg1"/>
                </a:solidFill>
              </a:rPr>
              <a:t>18-29.   2 Co.2:14  (10:16-17)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rgbClr val="CCFFCC"/>
                </a:solidFill>
              </a:rPr>
              <a:t>Were not eating Lord’s supper, </a:t>
            </a:r>
            <a:r>
              <a:rPr lang="en-US" altLang="en-US" sz="3000" dirty="0">
                <a:solidFill>
                  <a:schemeClr val="bg1"/>
                </a:solidFill>
              </a:rPr>
              <a:t>20-21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rgbClr val="CCFFCC"/>
                </a:solidFill>
              </a:rPr>
              <a:t>Selfish indulgence, </a:t>
            </a:r>
            <a:r>
              <a:rPr lang="en-US" altLang="en-US" sz="3000" dirty="0">
                <a:solidFill>
                  <a:schemeClr val="bg1"/>
                </a:solidFill>
              </a:rPr>
              <a:t>21-22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sz="3000" dirty="0">
                <a:solidFill>
                  <a:srgbClr val="CCFFCC"/>
                </a:solidFill>
              </a:rPr>
              <a:t>Ignored Lord’s pattern, </a:t>
            </a:r>
            <a:r>
              <a:rPr lang="en-US" altLang="en-US" sz="3000" dirty="0">
                <a:solidFill>
                  <a:schemeClr val="bg1"/>
                </a:solidFill>
              </a:rPr>
              <a:t>23-25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6. </a:t>
            </a:r>
            <a:r>
              <a:rPr lang="en-US" altLang="en-US" sz="3000" dirty="0">
                <a:solidFill>
                  <a:srgbClr val="CCFFCC"/>
                </a:solidFill>
              </a:rPr>
              <a:t>Judgment, </a:t>
            </a:r>
            <a:r>
              <a:rPr lang="en-US" altLang="en-US" sz="3000" dirty="0">
                <a:solidFill>
                  <a:schemeClr val="bg1"/>
                </a:solidFill>
              </a:rPr>
              <a:t>27-30.    29, </a:t>
            </a:r>
            <a:r>
              <a:rPr lang="en-US" altLang="en-US" sz="3000" dirty="0">
                <a:solidFill>
                  <a:srgbClr val="CCFFCC"/>
                </a:solidFill>
              </a:rPr>
              <a:t>verdict: eat </a:t>
            </a:r>
            <a:r>
              <a:rPr lang="en-US" altLang="en-US" sz="3000" dirty="0" err="1">
                <a:solidFill>
                  <a:srgbClr val="CCFFCC"/>
                </a:solidFill>
              </a:rPr>
              <a:t>condemna-tion</a:t>
            </a:r>
            <a:r>
              <a:rPr lang="en-US" altLang="en-US" sz="3000" dirty="0">
                <a:solidFill>
                  <a:srgbClr val="CCFFCC"/>
                </a:solidFill>
              </a:rPr>
              <a:t> upon oneself</a:t>
            </a:r>
          </a:p>
        </p:txBody>
      </p:sp>
    </p:spTree>
    <p:extLst>
      <p:ext uri="{BB962C8B-B14F-4D97-AF65-F5344CB8AC3E}">
        <p14:creationId xmlns:p14="http://schemas.microsoft.com/office/powerpoint/2010/main" val="267189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425" y="0"/>
            <a:ext cx="8878456" cy="609600"/>
          </a:xfrm>
        </p:spPr>
        <p:txBody>
          <a:bodyPr/>
          <a:lstStyle/>
          <a:p>
            <a:r>
              <a:rPr lang="en-US" sz="3200" dirty="0">
                <a:solidFill>
                  <a:srgbClr val="FFC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might we come together for the worse?</a:t>
            </a:r>
            <a:endParaRPr lang="en-US" altLang="en-US" sz="3100" dirty="0">
              <a:solidFill>
                <a:srgbClr val="FFC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rgbClr val="CCECFF"/>
                </a:solidFill>
              </a:rPr>
              <a:t>In ignorance</a:t>
            </a:r>
            <a:r>
              <a:rPr lang="en-US" altLang="en-US" sz="3000" dirty="0">
                <a:solidFill>
                  <a:schemeClr val="bg1"/>
                </a:solidFill>
              </a:rPr>
              <a:t>, Gn.4;  Lv.10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rgbClr val="CCECFF"/>
                </a:solidFill>
              </a:rPr>
              <a:t>Forget blessings of worship, </a:t>
            </a:r>
            <a:r>
              <a:rPr lang="en-US" altLang="en-US" sz="3000" dirty="0">
                <a:solidFill>
                  <a:schemeClr val="bg1"/>
                </a:solidFill>
              </a:rPr>
              <a:t>Isa.1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rgbClr val="CCECFF"/>
                </a:solidFill>
              </a:rPr>
              <a:t>Ritual without meaning, </a:t>
            </a:r>
            <a:r>
              <a:rPr lang="en-US" altLang="en-US" sz="3000" dirty="0">
                <a:solidFill>
                  <a:schemeClr val="bg1"/>
                </a:solidFill>
              </a:rPr>
              <a:t>Mal.1:12-13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rgbClr val="CCECFF"/>
                </a:solidFill>
              </a:rPr>
              <a:t>With malice toward some, </a:t>
            </a:r>
            <a:r>
              <a:rPr lang="en-US" altLang="en-US" sz="3000" dirty="0">
                <a:solidFill>
                  <a:schemeClr val="bg1"/>
                </a:solidFill>
              </a:rPr>
              <a:t>Mt.5:23-24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sz="3000" dirty="0">
                <a:solidFill>
                  <a:srgbClr val="CCECFF"/>
                </a:solidFill>
              </a:rPr>
              <a:t>Practice doctrines of men, </a:t>
            </a:r>
            <a:r>
              <a:rPr lang="en-US" altLang="en-US" sz="3000" dirty="0">
                <a:solidFill>
                  <a:schemeClr val="bg1"/>
                </a:solidFill>
              </a:rPr>
              <a:t>Mt.15:8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6. </a:t>
            </a:r>
            <a:r>
              <a:rPr lang="en-US" altLang="en-US" sz="3000" dirty="0">
                <a:solidFill>
                  <a:srgbClr val="CCECFF"/>
                </a:solidFill>
              </a:rPr>
              <a:t>Change purpose of worship, </a:t>
            </a:r>
            <a:r>
              <a:rPr lang="en-US" altLang="en-US" sz="3000" dirty="0">
                <a:solidFill>
                  <a:schemeClr val="bg1"/>
                </a:solidFill>
              </a:rPr>
              <a:t>1 Co.14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7.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ECFF"/>
                </a:solidFill>
              </a:rPr>
              <a:t>Do what pleases us,</a:t>
            </a:r>
            <a:r>
              <a:rPr lang="en-US" altLang="en-US" sz="3000" dirty="0">
                <a:solidFill>
                  <a:schemeClr val="bg1"/>
                </a:solidFill>
              </a:rPr>
              <a:t> Col.2:23</a:t>
            </a:r>
          </a:p>
        </p:txBody>
      </p:sp>
    </p:spTree>
    <p:extLst>
      <p:ext uri="{BB962C8B-B14F-4D97-AF65-F5344CB8AC3E}">
        <p14:creationId xmlns:p14="http://schemas.microsoft.com/office/powerpoint/2010/main" val="404089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286000" y="609600"/>
            <a:ext cx="4572000" cy="5334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rgbClr val="99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Coming Together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5FBA5E0-B972-2D2E-6EE5-9235D0A96992}"/>
              </a:ext>
            </a:extLst>
          </p:cNvPr>
          <p:cNvSpPr/>
          <p:nvPr/>
        </p:nvSpPr>
        <p:spPr bwMode="auto">
          <a:xfrm>
            <a:off x="1009846" y="1981200"/>
            <a:ext cx="7124700" cy="12192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rgbClr val="99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Consecrated Coming Together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80E54C6-584E-EC69-4C72-C3A493472F32}"/>
              </a:ext>
            </a:extLst>
          </p:cNvPr>
          <p:cNvSpPr/>
          <p:nvPr/>
        </p:nvSpPr>
        <p:spPr bwMode="auto">
          <a:xfrm>
            <a:off x="2287316" y="1295400"/>
            <a:ext cx="4572000" cy="533400"/>
          </a:xfrm>
          <a:prstGeom prst="round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rgbClr val="99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Carnal Coming Together</a:t>
            </a:r>
          </a:p>
        </p:txBody>
      </p:sp>
    </p:spTree>
    <p:extLst>
      <p:ext uri="{BB962C8B-B14F-4D97-AF65-F5344CB8AC3E}">
        <p14:creationId xmlns:p14="http://schemas.microsoft.com/office/powerpoint/2010/main" val="1217593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28600"/>
            <a:ext cx="8610599" cy="6172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understanding,</a:t>
            </a:r>
            <a:r>
              <a:rPr lang="en-US" altLang="en-US" sz="3000" dirty="0">
                <a:solidFill>
                  <a:schemeClr val="bg1"/>
                </a:solidFill>
              </a:rPr>
              <a:t> Dt.6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thanksgiving,</a:t>
            </a:r>
            <a:r>
              <a:rPr lang="en-US" altLang="en-US" sz="3000" dirty="0">
                <a:solidFill>
                  <a:schemeClr val="bg1"/>
                </a:solidFill>
              </a:rPr>
              <a:t> Ps.100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joy,</a:t>
            </a:r>
            <a:r>
              <a:rPr lang="en-US" altLang="en-US" sz="3000" dirty="0">
                <a:solidFill>
                  <a:schemeClr val="bg1"/>
                </a:solidFill>
              </a:rPr>
              <a:t> Ps.122:1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unity,</a:t>
            </a:r>
            <a:r>
              <a:rPr lang="en-US" altLang="en-US" sz="3000" dirty="0">
                <a:solidFill>
                  <a:schemeClr val="bg1"/>
                </a:solidFill>
              </a:rPr>
              <a:t> Ps.133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praise,</a:t>
            </a:r>
            <a:r>
              <a:rPr lang="en-US" altLang="en-US" sz="3000" dirty="0">
                <a:solidFill>
                  <a:schemeClr val="bg1"/>
                </a:solidFill>
              </a:rPr>
              <a:t> Ps.148.   Mt.8.   Mt.4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obedience,</a:t>
            </a:r>
            <a:r>
              <a:rPr lang="en-US" altLang="en-US" sz="3000" dirty="0">
                <a:solidFill>
                  <a:schemeClr val="bg1"/>
                </a:solidFill>
              </a:rPr>
              <a:t> Jn.4:23-24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With </a:t>
            </a:r>
            <a:r>
              <a:rPr lang="en-US" altLang="en-US" sz="3000" dirty="0">
                <a:solidFill>
                  <a:srgbClr val="FFFFCC"/>
                </a:solidFill>
              </a:rPr>
              <a:t>remembrance,</a:t>
            </a:r>
            <a:r>
              <a:rPr lang="en-US" altLang="en-US" sz="3000" dirty="0">
                <a:solidFill>
                  <a:schemeClr val="bg1"/>
                </a:solidFill>
              </a:rPr>
              <a:t> 1 Co.11:24-25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Humility,</a:t>
            </a:r>
            <a:r>
              <a:rPr lang="en-US" altLang="en-US" sz="3000" dirty="0">
                <a:solidFill>
                  <a:schemeClr val="bg1"/>
                </a:solidFill>
              </a:rPr>
              <a:t> 1 Co.14:25.    Dn.3:1-12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Gratitude, </a:t>
            </a:r>
            <a:r>
              <a:rPr lang="en-US" altLang="en-US" sz="3000" dirty="0">
                <a:solidFill>
                  <a:schemeClr val="bg1"/>
                </a:solidFill>
              </a:rPr>
              <a:t>Lk.7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Love,</a:t>
            </a:r>
            <a:r>
              <a:rPr lang="en-US" altLang="en-US" sz="3000" dirty="0">
                <a:solidFill>
                  <a:schemeClr val="bg1"/>
                </a:solidFill>
              </a:rPr>
              <a:t> 1 Jn.4:19.    Mt.26:53.    Jn.12:32-33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9F43B0-6E50-BBFD-CB42-C786D6A0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Most believe the church is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“unnecessary and irrelevant”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01F03-3D34-01EC-AE6D-E75AD009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Few want to study Bible on their own, much less in groups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Of the few who do study, some say, “no church, no church…”  </a:t>
            </a:r>
          </a:p>
          <a:p>
            <a:r>
              <a:rPr lang="en-US" sz="3000" dirty="0">
                <a:solidFill>
                  <a:schemeClr val="bg1"/>
                </a:solidFill>
              </a:rPr>
              <a:t>Ignorance + bad press increases the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F27CB6-DBAA-A5FF-D204-84E697B0F22D}"/>
              </a:ext>
            </a:extLst>
          </p:cNvPr>
          <p:cNvSpPr/>
          <p:nvPr/>
        </p:nvSpPr>
        <p:spPr>
          <a:xfrm>
            <a:off x="1486215" y="4419600"/>
            <a:ext cx="6171570" cy="1066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It is a serious matter to despise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the Lord’s church: </a:t>
            </a:r>
            <a:r>
              <a:rPr lang="en-US" sz="3000" dirty="0"/>
              <a:t>1 Co.11:22</a:t>
            </a: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17: </a:t>
            </a:r>
            <a:r>
              <a:rPr lang="en-US" altLang="en-US" sz="3000" dirty="0">
                <a:solidFill>
                  <a:srgbClr val="CCFFCC"/>
                </a:solidFill>
              </a:rPr>
              <a:t>not suggestions but orders, commands; instructions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They come together for the worse?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Passover meal: Lord’s supper established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Did Corinthians turn it into a common meal? …or revert back to Passover?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Two features connect Passover and Lord’s supper…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eating bread; drinking fruit of vine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these recall crucified body, shed blood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18: </a:t>
            </a:r>
            <a:r>
              <a:rPr lang="en-US" altLang="en-US" sz="3000" dirty="0">
                <a:solidFill>
                  <a:srgbClr val="FFFF99"/>
                </a:solidFill>
              </a:rPr>
              <a:t>Not “if” but when: </a:t>
            </a:r>
            <a:r>
              <a:rPr lang="en-US" altLang="en-US" sz="3000" dirty="0">
                <a:solidFill>
                  <a:schemeClr val="bg1"/>
                </a:solidFill>
              </a:rPr>
              <a:t>no church is so</a:t>
            </a:r>
            <a:r>
              <a:rPr lang="en-US" sz="3000" dirty="0">
                <a:solidFill>
                  <a:schemeClr val="bg1"/>
                </a:solidFill>
              </a:rPr>
              <a:t> strong or mature that we can dispense with such meetings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As a church </a:t>
            </a:r>
            <a:r>
              <a:rPr lang="en-US" altLang="en-US" sz="3000" dirty="0">
                <a:solidFill>
                  <a:srgbClr val="FFFFCC"/>
                </a:solidFill>
              </a:rPr>
              <a:t>(lit., </a:t>
            </a:r>
            <a:r>
              <a:rPr lang="en-US" altLang="en-US" sz="3000" dirty="0">
                <a:solidFill>
                  <a:srgbClr val="CCFFCC"/>
                </a:solidFill>
              </a:rPr>
              <a:t>‘in church’</a:t>
            </a:r>
            <a:r>
              <a:rPr lang="en-US" altLang="en-US" sz="3000" dirty="0">
                <a:solidFill>
                  <a:srgbClr val="FFFFCC"/>
                </a:solidFill>
              </a:rPr>
              <a:t>)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Athens: citizens assembled for political purposes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NT:</a:t>
            </a:r>
            <a:r>
              <a:rPr lang="en-US" altLang="en-US" sz="3000" dirty="0">
                <a:solidFill>
                  <a:srgbClr val="FFFFCC"/>
                </a:solidFill>
              </a:rPr>
              <a:t> Christians meet in local congregation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But the Corinthians were divided 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There must be some truth in reports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(1:11;  5:1;  16:17-18)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3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19: </a:t>
            </a:r>
            <a:r>
              <a:rPr lang="en-US" alt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Factions – class divisions (rich vs poor)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Also racism?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Parties result from divisions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Without tests, we don’t know our mettle…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1F019A-F766-FC3B-0176-F08DA838B9DB}"/>
              </a:ext>
            </a:extLst>
          </p:cNvPr>
          <p:cNvSpPr/>
          <p:nvPr/>
        </p:nvSpPr>
        <p:spPr>
          <a:xfrm>
            <a:off x="1644045" y="2514600"/>
            <a:ext cx="5856695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Evil tests our spiritual strength,</a:t>
            </a:r>
            <a:br>
              <a:rPr lang="en-US" sz="3000" dirty="0">
                <a:solidFill>
                  <a:srgbClr val="FFC000"/>
                </a:solidFill>
              </a:rPr>
            </a:br>
            <a:r>
              <a:rPr lang="en-US" sz="3000" dirty="0">
                <a:solidFill>
                  <a:srgbClr val="FFC000"/>
                </a:solidFill>
              </a:rPr>
              <a:t>wisdom, leadership…</a:t>
            </a:r>
          </a:p>
        </p:txBody>
      </p:sp>
    </p:spTree>
    <p:extLst>
      <p:ext uri="{BB962C8B-B14F-4D97-AF65-F5344CB8AC3E}">
        <p14:creationId xmlns:p14="http://schemas.microsoft.com/office/powerpoint/2010/main" val="382678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20: </a:t>
            </a:r>
            <a:r>
              <a:rPr lang="en-US" altLang="en-US" sz="3000" dirty="0">
                <a:solidFill>
                  <a:srgbClr val="FFFF99"/>
                </a:solidFill>
              </a:rPr>
              <a:t>In same place, but not to eat Lord’s supper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In same place, but not same practice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Merely swallowing is not enough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They eat ‘a’ supper, not </a:t>
            </a:r>
            <a:r>
              <a:rPr lang="en-US" altLang="en-US" sz="3000" u="sng" dirty="0">
                <a:solidFill>
                  <a:srgbClr val="CCFFCC"/>
                </a:solidFill>
              </a:rPr>
              <a:t>Lord’s</a:t>
            </a:r>
            <a:r>
              <a:rPr lang="en-US" altLang="en-US" sz="3000" dirty="0">
                <a:solidFill>
                  <a:srgbClr val="CCFFCC"/>
                </a:solidFill>
              </a:rPr>
              <a:t> supper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Whose supper is it?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9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21: ‘Each goes ahead with his own meal’</a:t>
            </a:r>
            <a:r>
              <a:rPr lang="en-US" altLang="en-US" sz="3000" dirty="0">
                <a:solidFill>
                  <a:srgbClr val="FFFF99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(ESV)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Some ate before others could share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CCC"/>
                </a:solidFill>
              </a:rPr>
              <a:t>A meal designed to express unity…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Ac.2:44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Corinth: stingy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2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21: ‘Each goes ahead with his own meal’</a:t>
            </a:r>
            <a:r>
              <a:rPr lang="en-US" altLang="en-US" sz="3000" dirty="0">
                <a:solidFill>
                  <a:srgbClr val="FFFF99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(ESV)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CCC"/>
                </a:solidFill>
              </a:rPr>
              <a:t>‘Drunk’: contrasts with </a:t>
            </a:r>
            <a:r>
              <a:rPr lang="en-US" altLang="en-US" sz="3000" i="1" dirty="0">
                <a:solidFill>
                  <a:srgbClr val="FFCCCC"/>
                </a:solidFill>
              </a:rPr>
              <a:t>hunger</a:t>
            </a:r>
            <a:r>
              <a:rPr lang="en-US" altLang="en-US" sz="3000" dirty="0">
                <a:solidFill>
                  <a:srgbClr val="FFCCCC"/>
                </a:solidFill>
              </a:rPr>
              <a:t>, not </a:t>
            </a:r>
            <a:r>
              <a:rPr lang="en-US" altLang="en-US" sz="3000" i="1" dirty="0">
                <a:solidFill>
                  <a:srgbClr val="FFCCCC"/>
                </a:solidFill>
              </a:rPr>
              <a:t>sober </a:t>
            </a:r>
            <a:br>
              <a:rPr lang="en-US" altLang="en-US" sz="3000" i="1" dirty="0">
                <a:solidFill>
                  <a:srgbClr val="FFFFCC"/>
                </a:solidFill>
              </a:rPr>
            </a:br>
            <a:r>
              <a:rPr lang="en-US" altLang="en-US" sz="3000" i="1" dirty="0">
                <a:solidFill>
                  <a:srgbClr val="FFCCCC"/>
                </a:solidFill>
              </a:rPr>
              <a:t>[full </a:t>
            </a:r>
            <a:r>
              <a:rPr lang="en-US" altLang="en-US" sz="3000" dirty="0">
                <a:solidFill>
                  <a:schemeClr val="bg1"/>
                </a:solidFill>
              </a:rPr>
              <a:t>instead of </a:t>
            </a:r>
            <a:r>
              <a:rPr lang="en-US" altLang="en-US" sz="3000" i="1" dirty="0">
                <a:solidFill>
                  <a:srgbClr val="FFCCCC"/>
                </a:solidFill>
              </a:rPr>
              <a:t>hungry</a:t>
            </a:r>
            <a:r>
              <a:rPr lang="en-US" altLang="en-US" sz="3000" dirty="0">
                <a:solidFill>
                  <a:srgbClr val="FFCCCC"/>
                </a:solidFill>
              </a:rPr>
              <a:t>]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CCC"/>
                </a:solidFill>
              </a:rPr>
              <a:t>Is.55:10, </a:t>
            </a:r>
            <a:r>
              <a:rPr lang="en-US" altLang="en-US" sz="3000" dirty="0">
                <a:solidFill>
                  <a:schemeClr val="bg1"/>
                </a:solidFill>
              </a:rPr>
              <a:t>water the earth  </a:t>
            </a:r>
            <a:r>
              <a:rPr lang="en-US" altLang="en-US" sz="3000" dirty="0">
                <a:solidFill>
                  <a:srgbClr val="CCECFF"/>
                </a:solidFill>
              </a:rPr>
              <a:t>(</a:t>
            </a:r>
            <a:r>
              <a:rPr lang="en-US" altLang="en-US" sz="3000" i="1" dirty="0">
                <a:solidFill>
                  <a:srgbClr val="CCECFF"/>
                </a:solidFill>
              </a:rPr>
              <a:t>soaked</a:t>
            </a:r>
            <a:r>
              <a:rPr lang="en-US" altLang="en-US" sz="3000" dirty="0">
                <a:solidFill>
                  <a:srgbClr val="CCECFF"/>
                </a:solidFill>
              </a:rPr>
              <a:t>)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CCC"/>
                </a:solidFill>
              </a:rPr>
              <a:t>Is.58:11, </a:t>
            </a:r>
            <a:r>
              <a:rPr lang="en-US" altLang="en-US" sz="3000" dirty="0">
                <a:solidFill>
                  <a:schemeClr val="bg1"/>
                </a:solidFill>
              </a:rPr>
              <a:t>drunk field  </a:t>
            </a:r>
            <a:r>
              <a:rPr lang="en-US" altLang="en-US" sz="3000" dirty="0">
                <a:solidFill>
                  <a:srgbClr val="CCECFF"/>
                </a:solidFill>
              </a:rPr>
              <a:t>(</a:t>
            </a:r>
            <a:r>
              <a:rPr lang="en-US" altLang="en-US" sz="3000" i="1" dirty="0">
                <a:solidFill>
                  <a:srgbClr val="CCECFF"/>
                </a:solidFill>
              </a:rPr>
              <a:t>watered</a:t>
            </a:r>
            <a:r>
              <a:rPr lang="en-US" altLang="en-US" sz="3000" dirty="0">
                <a:solidFill>
                  <a:srgbClr val="CCECFF"/>
                </a:solidFill>
              </a:rPr>
              <a:t>)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CCC"/>
                </a:solidFill>
              </a:rPr>
              <a:t>Jn.2:10,</a:t>
            </a:r>
            <a:r>
              <a:rPr lang="en-US" altLang="en-US" sz="3000" dirty="0">
                <a:solidFill>
                  <a:schemeClr val="bg1"/>
                </a:solidFill>
              </a:rPr>
              <a:t> normal dilution: one part wine, three parts water</a:t>
            </a:r>
          </a:p>
          <a:p>
            <a:pPr marL="0" indent="0" defTabSz="631825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22: Paul did </a:t>
            </a:r>
            <a:r>
              <a:rPr lang="en-US" altLang="en-US" sz="3000" u="sng" dirty="0">
                <a:solidFill>
                  <a:srgbClr val="CCFFFF"/>
                </a:solidFill>
              </a:rPr>
              <a:t>not</a:t>
            </a:r>
            <a:r>
              <a:rPr lang="en-US" altLang="en-US" sz="3000" dirty="0">
                <a:solidFill>
                  <a:srgbClr val="CCFFFF"/>
                </a:solidFill>
              </a:rPr>
              <a:t> encourage drunkenness at home 	</a:t>
            </a:r>
            <a:r>
              <a:rPr lang="en-US" altLang="en-US" sz="3000" dirty="0">
                <a:solidFill>
                  <a:schemeClr val="bg1"/>
                </a:solidFill>
              </a:rPr>
              <a:t>(6:10;  Gal.5:21)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5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Co.11: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22: </a:t>
            </a:r>
            <a:r>
              <a:rPr lang="en-US" altLang="en-US" sz="3000" dirty="0">
                <a:solidFill>
                  <a:srgbClr val="FFFF99"/>
                </a:solidFill>
              </a:rPr>
              <a:t>Contrasts ‘haves’ and ‘have nots’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‘Houses’ contrasts with their meeting place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Of all places to display selfishness and favoritism…  </a:t>
            </a:r>
            <a:r>
              <a:rPr lang="en-US" altLang="en-US" sz="3000" dirty="0">
                <a:solidFill>
                  <a:schemeClr val="bg1"/>
                </a:solidFill>
              </a:rPr>
              <a:t> Ph.2:21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12734</TotalTime>
  <Words>819</Words>
  <Application>Microsoft Office PowerPoint</Application>
  <PresentationFormat>On-screen Show (4:3)</PresentationFormat>
  <Paragraphs>105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Verdana</vt:lpstr>
      <vt:lpstr>Wingdings</vt:lpstr>
      <vt:lpstr>1_Default Design</vt:lpstr>
      <vt:lpstr>Default Design</vt:lpstr>
      <vt:lpstr>PowerPoint Presentation</vt:lpstr>
      <vt:lpstr>Most believe the church is “unnecessary and irrelevant”</vt:lpstr>
      <vt:lpstr>1 Co.11:</vt:lpstr>
      <vt:lpstr>1 Co.11:</vt:lpstr>
      <vt:lpstr>1 Co.11:</vt:lpstr>
      <vt:lpstr>1 Co.11:</vt:lpstr>
      <vt:lpstr>1 Co.11:</vt:lpstr>
      <vt:lpstr>1 Co.11:</vt:lpstr>
      <vt:lpstr>1 Co.11:</vt:lpstr>
      <vt:lpstr>1 Co.11:</vt:lpstr>
      <vt:lpstr>PowerPoint Presentation</vt:lpstr>
      <vt:lpstr>Required</vt:lpstr>
      <vt:lpstr>PowerPoint Presentation</vt:lpstr>
      <vt:lpstr>In coming together, they were coming apart</vt:lpstr>
      <vt:lpstr>How might we come together for the worse?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1151</cp:revision>
  <dcterms:created xsi:type="dcterms:W3CDTF">2011-08-18T15:42:19Z</dcterms:created>
  <dcterms:modified xsi:type="dcterms:W3CDTF">2023-12-02T01:11:29Z</dcterms:modified>
</cp:coreProperties>
</file>