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6"/>
  </p:notesMasterIdLst>
  <p:sldIdLst>
    <p:sldId id="501" r:id="rId2"/>
    <p:sldId id="447" r:id="rId3"/>
    <p:sldId id="597" r:id="rId4"/>
    <p:sldId id="640" r:id="rId5"/>
    <p:sldId id="655" r:id="rId6"/>
    <p:sldId id="675" r:id="rId7"/>
    <p:sldId id="671" r:id="rId8"/>
    <p:sldId id="656" r:id="rId9"/>
    <p:sldId id="676" r:id="rId10"/>
    <p:sldId id="677" r:id="rId11"/>
    <p:sldId id="657" r:id="rId12"/>
    <p:sldId id="678" r:id="rId13"/>
    <p:sldId id="679" r:id="rId14"/>
    <p:sldId id="658" r:id="rId15"/>
    <p:sldId id="680" r:id="rId16"/>
    <p:sldId id="681" r:id="rId17"/>
    <p:sldId id="682" r:id="rId18"/>
    <p:sldId id="659" r:id="rId19"/>
    <p:sldId id="660" r:id="rId20"/>
    <p:sldId id="683" r:id="rId21"/>
    <p:sldId id="684" r:id="rId22"/>
    <p:sldId id="685" r:id="rId23"/>
    <p:sldId id="686" r:id="rId24"/>
    <p:sldId id="68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CC"/>
    <a:srgbClr val="CCFFFF"/>
    <a:srgbClr val="CCECFF"/>
    <a:srgbClr val="FF3399"/>
    <a:srgbClr val="FF5050"/>
    <a:srgbClr val="99FFCC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EEC7D5E2-D607-401C-AA87-167E3865541A}"/>
    <pc:docChg chg="delSld delMainMaster">
      <pc:chgData name="Ty Johnson" userId="2df4d96252200d5b" providerId="LiveId" clId="{EEC7D5E2-D607-401C-AA87-167E3865541A}" dt="2024-03-15T02:10:56.915" v="3" actId="47"/>
      <pc:docMkLst>
        <pc:docMk/>
      </pc:docMkLst>
      <pc:sldChg chg="del">
        <pc:chgData name="Ty Johnson" userId="2df4d96252200d5b" providerId="LiveId" clId="{EEC7D5E2-D607-401C-AA87-167E3865541A}" dt="2024-03-15T02:10:52.531" v="0" actId="47"/>
        <pc:sldMkLst>
          <pc:docMk/>
          <pc:sldMk cId="1456885882" sldId="301"/>
        </pc:sldMkLst>
      </pc:sldChg>
      <pc:sldChg chg="del">
        <pc:chgData name="Ty Johnson" userId="2df4d96252200d5b" providerId="LiveId" clId="{EEC7D5E2-D607-401C-AA87-167E3865541A}" dt="2024-03-15T02:10:53.376" v="1" actId="47"/>
        <pc:sldMkLst>
          <pc:docMk/>
          <pc:sldMk cId="2960715936" sldId="374"/>
        </pc:sldMkLst>
      </pc:sldChg>
      <pc:sldChg chg="del">
        <pc:chgData name="Ty Johnson" userId="2df4d96252200d5b" providerId="LiveId" clId="{EEC7D5E2-D607-401C-AA87-167E3865541A}" dt="2024-03-15T02:10:54.287" v="2" actId="47"/>
        <pc:sldMkLst>
          <pc:docMk/>
          <pc:sldMk cId="2576077402" sldId="520"/>
        </pc:sldMkLst>
      </pc:sldChg>
      <pc:sldChg chg="del">
        <pc:chgData name="Ty Johnson" userId="2df4d96252200d5b" providerId="LiveId" clId="{EEC7D5E2-D607-401C-AA87-167E3865541A}" dt="2024-03-15T02:10:56.915" v="3" actId="47"/>
        <pc:sldMkLst>
          <pc:docMk/>
          <pc:sldMk cId="1925478588" sldId="588"/>
        </pc:sldMkLst>
      </pc:sldChg>
      <pc:sldMasterChg chg="del delSldLayout">
        <pc:chgData name="Ty Johnson" userId="2df4d96252200d5b" providerId="LiveId" clId="{EEC7D5E2-D607-401C-AA87-167E3865541A}" dt="2024-03-15T02:10:52.531" v="0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EEC7D5E2-D607-401C-AA87-167E3865541A}" dt="2024-03-15T02:10:52.531" v="0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</pc:docChg>
  </pc:docChgLst>
  <pc:docChgLst>
    <pc:chgData name="rick duggin" userId="0b05f36c4f69b508" providerId="LiveId" clId="{5A614169-3BE0-4A4D-86F0-E62D29535407}"/>
    <pc:docChg chg="modSld">
      <pc:chgData name="rick duggin" userId="0b05f36c4f69b508" providerId="LiveId" clId="{5A614169-3BE0-4A4D-86F0-E62D29535407}" dt="2024-02-04T21:40:01.160" v="424" actId="207"/>
      <pc:docMkLst>
        <pc:docMk/>
      </pc:docMkLst>
      <pc:sldChg chg="modSp mod">
        <pc:chgData name="rick duggin" userId="0b05f36c4f69b508" providerId="LiveId" clId="{5A614169-3BE0-4A4D-86F0-E62D29535407}" dt="2024-02-04T20:23:17.433" v="122" actId="948"/>
        <pc:sldMkLst>
          <pc:docMk/>
          <pc:sldMk cId="2960715936" sldId="374"/>
        </pc:sldMkLst>
        <pc:spChg chg="mod">
          <ac:chgData name="rick duggin" userId="0b05f36c4f69b508" providerId="LiveId" clId="{5A614169-3BE0-4A4D-86F0-E62D29535407}" dt="2024-02-04T20:23:17.433" v="122" actId="948"/>
          <ac:spMkLst>
            <pc:docMk/>
            <pc:sldMk cId="2960715936" sldId="374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0:07:09.934" v="38" actId="114"/>
        <pc:sldMkLst>
          <pc:docMk/>
          <pc:sldMk cId="908237227" sldId="447"/>
        </pc:sldMkLst>
        <pc:spChg chg="mod">
          <ac:chgData name="rick duggin" userId="0b05f36c4f69b508" providerId="LiveId" clId="{5A614169-3BE0-4A4D-86F0-E62D29535407}" dt="2024-02-04T20:07:09.934" v="38" actId="114"/>
          <ac:spMkLst>
            <pc:docMk/>
            <pc:sldMk cId="908237227" sldId="447"/>
            <ac:spMk id="3075" creationId="{00000000-0000-0000-0000-000000000000}"/>
          </ac:spMkLst>
        </pc:spChg>
      </pc:sldChg>
      <pc:sldChg chg="modSp mod">
        <pc:chgData name="rick duggin" userId="0b05f36c4f69b508" providerId="LiveId" clId="{5A614169-3BE0-4A4D-86F0-E62D29535407}" dt="2024-02-04T20:24:15.034" v="136" actId="1037"/>
        <pc:sldMkLst>
          <pc:docMk/>
          <pc:sldMk cId="916293677" sldId="501"/>
        </pc:sldMkLst>
        <pc:spChg chg="mod">
          <ac:chgData name="rick duggin" userId="0b05f36c4f69b508" providerId="LiveId" clId="{5A614169-3BE0-4A4D-86F0-E62D29535407}" dt="2024-02-04T20:24:15.034" v="136" actId="1037"/>
          <ac:spMkLst>
            <pc:docMk/>
            <pc:sldMk cId="916293677" sldId="501"/>
            <ac:spMk id="2" creationId="{89FED7B1-F121-1215-FF36-A7CB9F400B6F}"/>
          </ac:spMkLst>
        </pc:spChg>
      </pc:sldChg>
      <pc:sldChg chg="modSp">
        <pc:chgData name="rick duggin" userId="0b05f36c4f69b508" providerId="LiveId" clId="{5A614169-3BE0-4A4D-86F0-E62D29535407}" dt="2024-02-04T20:07:49.850" v="39" actId="6549"/>
        <pc:sldMkLst>
          <pc:docMk/>
          <pc:sldMk cId="257478499" sldId="655"/>
        </pc:sldMkLst>
        <pc:spChg chg="mod">
          <ac:chgData name="rick duggin" userId="0b05f36c4f69b508" providerId="LiveId" clId="{5A614169-3BE0-4A4D-86F0-E62D29535407}" dt="2024-02-04T20:07:49.850" v="39" actId="6549"/>
          <ac:spMkLst>
            <pc:docMk/>
            <pc:sldMk cId="257478499" sldId="655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1:19:58.552" v="376" actId="20577"/>
        <pc:sldMkLst>
          <pc:docMk/>
          <pc:sldMk cId="3511513469" sldId="656"/>
        </pc:sldMkLst>
        <pc:spChg chg="mod">
          <ac:chgData name="rick duggin" userId="0b05f36c4f69b508" providerId="LiveId" clId="{5A614169-3BE0-4A4D-86F0-E62D29535407}" dt="2024-02-04T21:19:58.552" v="376" actId="20577"/>
          <ac:spMkLst>
            <pc:docMk/>
            <pc:sldMk cId="3511513469" sldId="656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5A614169-3BE0-4A4D-86F0-E62D29535407}" dt="2024-02-04T21:25:44.401" v="417" actId="207"/>
        <pc:sldMkLst>
          <pc:docMk/>
          <pc:sldMk cId="3329052862" sldId="657"/>
        </pc:sldMkLst>
        <pc:spChg chg="mod">
          <ac:chgData name="rick duggin" userId="0b05f36c4f69b508" providerId="LiveId" clId="{5A614169-3BE0-4A4D-86F0-E62D29535407}" dt="2024-02-04T21:25:44.401" v="417" actId="207"/>
          <ac:spMkLst>
            <pc:docMk/>
            <pc:sldMk cId="3329052862" sldId="657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0:42:14.444" v="158" actId="20577"/>
        <pc:sldMkLst>
          <pc:docMk/>
          <pc:sldMk cId="3542293020" sldId="658"/>
        </pc:sldMkLst>
        <pc:spChg chg="mod">
          <ac:chgData name="rick duggin" userId="0b05f36c4f69b508" providerId="LiveId" clId="{5A614169-3BE0-4A4D-86F0-E62D29535407}" dt="2024-02-04T20:42:14.444" v="158" actId="20577"/>
          <ac:spMkLst>
            <pc:docMk/>
            <pc:sldMk cId="3542293020" sldId="658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5A614169-3BE0-4A4D-86F0-E62D29535407}" dt="2024-02-04T20:54:30.632" v="347" actId="115"/>
        <pc:sldMkLst>
          <pc:docMk/>
          <pc:sldMk cId="2667778777" sldId="659"/>
        </pc:sldMkLst>
        <pc:spChg chg="mod">
          <ac:chgData name="rick duggin" userId="0b05f36c4f69b508" providerId="LiveId" clId="{5A614169-3BE0-4A4D-86F0-E62D29535407}" dt="2024-02-04T20:54:30.632" v="347" actId="115"/>
          <ac:spMkLst>
            <pc:docMk/>
            <pc:sldMk cId="2667778777" sldId="659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1:17:12.559" v="372" actId="6549"/>
        <pc:sldMkLst>
          <pc:docMk/>
          <pc:sldMk cId="3378337083" sldId="671"/>
        </pc:sldMkLst>
        <pc:spChg chg="mod">
          <ac:chgData name="rick duggin" userId="0b05f36c4f69b508" providerId="LiveId" clId="{5A614169-3BE0-4A4D-86F0-E62D29535407}" dt="2024-02-04T21:17:12.559" v="372" actId="6549"/>
          <ac:spMkLst>
            <pc:docMk/>
            <pc:sldMk cId="3378337083" sldId="671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5A614169-3BE0-4A4D-86F0-E62D29535407}" dt="2024-02-04T21:12:05.492" v="370" actId="403"/>
        <pc:sldMkLst>
          <pc:docMk/>
          <pc:sldMk cId="2160941932" sldId="675"/>
        </pc:sldMkLst>
        <pc:spChg chg="mod">
          <ac:chgData name="rick duggin" userId="0b05f36c4f69b508" providerId="LiveId" clId="{5A614169-3BE0-4A4D-86F0-E62D29535407}" dt="2024-02-04T21:12:05.492" v="370" actId="403"/>
          <ac:spMkLst>
            <pc:docMk/>
            <pc:sldMk cId="2160941932" sldId="675"/>
            <ac:spMk id="3075" creationId="{00000000-0000-0000-0000-000000000000}"/>
          </ac:spMkLst>
        </pc:spChg>
      </pc:sldChg>
      <pc:sldChg chg="modSp mod">
        <pc:chgData name="rick duggin" userId="0b05f36c4f69b508" providerId="LiveId" clId="{5A614169-3BE0-4A4D-86F0-E62D29535407}" dt="2024-02-04T21:21:18.176" v="379" actId="1035"/>
        <pc:sldMkLst>
          <pc:docMk/>
          <pc:sldMk cId="2145910325" sldId="677"/>
        </pc:sldMkLst>
        <pc:spChg chg="mod">
          <ac:chgData name="rick duggin" userId="0b05f36c4f69b508" providerId="LiveId" clId="{5A614169-3BE0-4A4D-86F0-E62D29535407}" dt="2024-02-04T21:21:18.176" v="379" actId="1035"/>
          <ac:spMkLst>
            <pc:docMk/>
            <pc:sldMk cId="2145910325" sldId="677"/>
            <ac:spMk id="3" creationId="{BAE9AABA-9D36-4B8C-47F5-0E0618FFF3BE}"/>
          </ac:spMkLst>
        </pc:spChg>
      </pc:sldChg>
      <pc:sldChg chg="modSp">
        <pc:chgData name="rick duggin" userId="0b05f36c4f69b508" providerId="LiveId" clId="{5A614169-3BE0-4A4D-86F0-E62D29535407}" dt="2024-02-04T21:23:27.887" v="413" actId="20577"/>
        <pc:sldMkLst>
          <pc:docMk/>
          <pc:sldMk cId="1969717292" sldId="678"/>
        </pc:sldMkLst>
        <pc:spChg chg="mod">
          <ac:chgData name="rick duggin" userId="0b05f36c4f69b508" providerId="LiveId" clId="{5A614169-3BE0-4A4D-86F0-E62D29535407}" dt="2024-02-04T21:23:27.887" v="413" actId="20577"/>
          <ac:spMkLst>
            <pc:docMk/>
            <pc:sldMk cId="1969717292" sldId="678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0:09:53.076" v="40" actId="6549"/>
        <pc:sldMkLst>
          <pc:docMk/>
          <pc:sldMk cId="4172603340" sldId="679"/>
        </pc:sldMkLst>
        <pc:spChg chg="mod">
          <ac:chgData name="rick duggin" userId="0b05f36c4f69b508" providerId="LiveId" clId="{5A614169-3BE0-4A4D-86F0-E62D29535407}" dt="2024-02-04T20:09:53.076" v="40" actId="6549"/>
          <ac:spMkLst>
            <pc:docMk/>
            <pc:sldMk cId="4172603340" sldId="679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0:43:41.360" v="184" actId="20577"/>
        <pc:sldMkLst>
          <pc:docMk/>
          <pc:sldMk cId="2523973681" sldId="680"/>
        </pc:sldMkLst>
        <pc:spChg chg="mod">
          <ac:chgData name="rick duggin" userId="0b05f36c4f69b508" providerId="LiveId" clId="{5A614169-3BE0-4A4D-86F0-E62D29535407}" dt="2024-02-04T20:43:41.360" v="184" actId="20577"/>
          <ac:spMkLst>
            <pc:docMk/>
            <pc:sldMk cId="2523973681" sldId="680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01:32:27.001" v="25" actId="207"/>
        <pc:sldMkLst>
          <pc:docMk/>
          <pc:sldMk cId="3215058519" sldId="681"/>
        </pc:sldMkLst>
        <pc:spChg chg="mod">
          <ac:chgData name="rick duggin" userId="0b05f36c4f69b508" providerId="LiveId" clId="{5A614169-3BE0-4A4D-86F0-E62D29535407}" dt="2024-02-04T01:32:27.001" v="25" actId="207"/>
          <ac:spMkLst>
            <pc:docMk/>
            <pc:sldMk cId="3215058519" sldId="681"/>
            <ac:spMk id="3075" creationId="{00000000-0000-0000-0000-000000000000}"/>
          </ac:spMkLst>
        </pc:spChg>
      </pc:sldChg>
      <pc:sldChg chg="modSp mod">
        <pc:chgData name="rick duggin" userId="0b05f36c4f69b508" providerId="LiveId" clId="{5A614169-3BE0-4A4D-86F0-E62D29535407}" dt="2024-02-04T20:45:44.688" v="185" actId="1035"/>
        <pc:sldMkLst>
          <pc:docMk/>
          <pc:sldMk cId="3944605719" sldId="682"/>
        </pc:sldMkLst>
        <pc:spChg chg="mod">
          <ac:chgData name="rick duggin" userId="0b05f36c4f69b508" providerId="LiveId" clId="{5A614169-3BE0-4A4D-86F0-E62D29535407}" dt="2024-02-04T20:45:44.688" v="185" actId="1035"/>
          <ac:spMkLst>
            <pc:docMk/>
            <pc:sldMk cId="3944605719" sldId="682"/>
            <ac:spMk id="3" creationId="{BAE9AABA-9D36-4B8C-47F5-0E0618FFF3BE}"/>
          </ac:spMkLst>
        </pc:spChg>
      </pc:sldChg>
      <pc:sldChg chg="modSp">
        <pc:chgData name="rick duggin" userId="0b05f36c4f69b508" providerId="LiveId" clId="{5A614169-3BE0-4A4D-86F0-E62D29535407}" dt="2024-02-04T01:34:34.286" v="26" actId="6549"/>
        <pc:sldMkLst>
          <pc:docMk/>
          <pc:sldMk cId="4272450978" sldId="683"/>
        </pc:sldMkLst>
        <pc:spChg chg="mod">
          <ac:chgData name="rick duggin" userId="0b05f36c4f69b508" providerId="LiveId" clId="{5A614169-3BE0-4A4D-86F0-E62D29535407}" dt="2024-02-04T01:34:34.286" v="26" actId="6549"/>
          <ac:spMkLst>
            <pc:docMk/>
            <pc:sldMk cId="4272450978" sldId="683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01:34:46.670" v="27" actId="6549"/>
        <pc:sldMkLst>
          <pc:docMk/>
          <pc:sldMk cId="1710627324" sldId="684"/>
        </pc:sldMkLst>
        <pc:spChg chg="mod">
          <ac:chgData name="rick duggin" userId="0b05f36c4f69b508" providerId="LiveId" clId="{5A614169-3BE0-4A4D-86F0-E62D29535407}" dt="2024-02-04T01:34:46.670" v="27" actId="6549"/>
          <ac:spMkLst>
            <pc:docMk/>
            <pc:sldMk cId="1710627324" sldId="684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1:38:44.425" v="421" actId="115"/>
        <pc:sldMkLst>
          <pc:docMk/>
          <pc:sldMk cId="1338470251" sldId="685"/>
        </pc:sldMkLst>
        <pc:spChg chg="mod">
          <ac:chgData name="rick duggin" userId="0b05f36c4f69b508" providerId="LiveId" clId="{5A614169-3BE0-4A4D-86F0-E62D29535407}" dt="2024-02-04T21:38:44.425" v="421" actId="115"/>
          <ac:spMkLst>
            <pc:docMk/>
            <pc:sldMk cId="1338470251" sldId="685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1:40:01.160" v="424" actId="207"/>
        <pc:sldMkLst>
          <pc:docMk/>
          <pc:sldMk cId="517448314" sldId="686"/>
        </pc:sldMkLst>
        <pc:spChg chg="mod">
          <ac:chgData name="rick duggin" userId="0b05f36c4f69b508" providerId="LiveId" clId="{5A614169-3BE0-4A4D-86F0-E62D29535407}" dt="2024-02-04T21:40:01.160" v="424" actId="207"/>
          <ac:spMkLst>
            <pc:docMk/>
            <pc:sldMk cId="517448314" sldId="686"/>
            <ac:spMk id="3075" creationId="{00000000-0000-0000-0000-000000000000}"/>
          </ac:spMkLst>
        </pc:spChg>
      </pc:sldChg>
      <pc:sldChg chg="modSp">
        <pc:chgData name="rick duggin" userId="0b05f36c4f69b508" providerId="LiveId" clId="{5A614169-3BE0-4A4D-86F0-E62D29535407}" dt="2024-02-04T20:59:54.587" v="348" actId="115"/>
        <pc:sldMkLst>
          <pc:docMk/>
          <pc:sldMk cId="2776437980" sldId="687"/>
        </pc:sldMkLst>
        <pc:spChg chg="mod">
          <ac:chgData name="rick duggin" userId="0b05f36c4f69b508" providerId="LiveId" clId="{5A614169-3BE0-4A4D-86F0-E62D29535407}" dt="2024-02-04T20:59:54.587" v="348" actId="115"/>
          <ac:spMkLst>
            <pc:docMk/>
            <pc:sldMk cId="2776437980" sldId="687"/>
            <ac:spMk id="3075" creationId="{00000000-0000-0000-0000-000000000000}"/>
          </ac:spMkLst>
        </pc:spChg>
      </pc:sldChg>
    </pc:docChg>
  </pc:docChgLst>
  <pc:docChgLst>
    <pc:chgData name="rick duggin" userId="0b05f36c4f69b508" providerId="LiveId" clId="{6EAF9BA0-DC5B-D242-93FE-9F9D2564BA82}"/>
    <pc:docChg chg="modSld">
      <pc:chgData name="rick duggin" userId="0b05f36c4f69b508" providerId="LiveId" clId="{6EAF9BA0-DC5B-D242-93FE-9F9D2564BA82}" dt="2024-02-04T19:45:52.988" v="29" actId="20577"/>
      <pc:docMkLst>
        <pc:docMk/>
      </pc:docMkLst>
      <pc:sldChg chg="modSp">
        <pc:chgData name="rick duggin" userId="0b05f36c4f69b508" providerId="LiveId" clId="{6EAF9BA0-DC5B-D242-93FE-9F9D2564BA82}" dt="2024-02-04T19:39:33.962" v="2" actId="20577"/>
        <pc:sldMkLst>
          <pc:docMk/>
          <pc:sldMk cId="3103943835" sldId="640"/>
        </pc:sldMkLst>
        <pc:spChg chg="mod">
          <ac:chgData name="rick duggin" userId="0b05f36c4f69b508" providerId="LiveId" clId="{6EAF9BA0-DC5B-D242-93FE-9F9D2564BA82}" dt="2024-02-04T19:39:33.962" v="2" actId="20577"/>
          <ac:spMkLst>
            <pc:docMk/>
            <pc:sldMk cId="3103943835" sldId="640"/>
            <ac:spMk id="4" creationId="{703FB007-2077-B85F-3618-02EB1B301102}"/>
          </ac:spMkLst>
        </pc:spChg>
      </pc:sldChg>
      <pc:sldChg chg="modSp">
        <pc:chgData name="rick duggin" userId="0b05f36c4f69b508" providerId="LiveId" clId="{6EAF9BA0-DC5B-D242-93FE-9F9D2564BA82}" dt="2024-02-04T19:45:52.988" v="29" actId="20577"/>
        <pc:sldMkLst>
          <pc:docMk/>
          <pc:sldMk cId="3511513469" sldId="656"/>
        </pc:sldMkLst>
        <pc:spChg chg="mod">
          <ac:chgData name="rick duggin" userId="0b05f36c4f69b508" providerId="LiveId" clId="{6EAF9BA0-DC5B-D242-93FE-9F9D2564BA82}" dt="2024-02-04T19:45:52.988" v="29" actId="20577"/>
          <ac:spMkLst>
            <pc:docMk/>
            <pc:sldMk cId="3511513469" sldId="656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525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36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536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134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970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880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444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74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453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7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427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660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226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669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33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792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228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3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160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99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767934" y="556181"/>
            <a:ext cx="5613251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Paul, the Name Caller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(V)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6377" y="518474"/>
            <a:ext cx="5352893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Proof of Truth in Galatians 3:1-5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E9AABA-9D36-4B8C-47F5-0E0618FFF3BE}"/>
              </a:ext>
            </a:extLst>
          </p:cNvPr>
          <p:cNvSpPr/>
          <p:nvPr/>
        </p:nvSpPr>
        <p:spPr bwMode="auto">
          <a:xfrm>
            <a:off x="1012041" y="1217624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Proof of Truth in Abraham,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3:6-9</a:t>
            </a:r>
          </a:p>
        </p:txBody>
      </p:sp>
    </p:spTree>
    <p:extLst>
      <p:ext uri="{BB962C8B-B14F-4D97-AF65-F5344CB8AC3E}">
        <p14:creationId xmlns:p14="http://schemas.microsoft.com/office/powerpoint/2010/main" val="214591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6: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This is what Abraham did </a:t>
            </a:r>
            <a:r>
              <a:rPr lang="en-US" altLang="en-US" sz="3100" dirty="0">
                <a:solidFill>
                  <a:schemeClr val="bg1"/>
                </a:solidFill>
              </a:rPr>
              <a:t>(cf. v.5)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Abraham believed . . . quotes Gen.15:6 –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Not an alien sinner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From the beginning, sonship included believing Gentiles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Faith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[not merit, but obedience].</a:t>
            </a:r>
            <a:r>
              <a:rPr lang="en-US" altLang="en-US" sz="3000" dirty="0">
                <a:solidFill>
                  <a:schemeClr val="bg1"/>
                </a:solidFill>
              </a:rPr>
              <a:t>  Ro.4:3; </a:t>
            </a:r>
            <a:r>
              <a:rPr lang="en-US" altLang="en-US" sz="3000" dirty="0">
                <a:solidFill>
                  <a:srgbClr val="FFFFCC"/>
                </a:solidFill>
              </a:rPr>
              <a:t>Abraham believed God and it was accounted to him for righteousness…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[= Ja.2</a:t>
            </a:r>
            <a:r>
              <a:rPr lang="en-US" altLang="en-US" sz="3000" baseline="30000" dirty="0">
                <a:solidFill>
                  <a:schemeClr val="bg1"/>
                </a:solidFill>
              </a:rPr>
              <a:t>23</a:t>
            </a:r>
            <a:r>
              <a:rPr lang="en-US" altLang="en-US" sz="3000" dirty="0">
                <a:solidFill>
                  <a:schemeClr val="bg1"/>
                </a:solidFill>
              </a:rPr>
              <a:t> ] [= Gal.3:6]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FFFFCC"/>
                </a:solidFill>
              </a:rPr>
              <a:t>Ja.2</a:t>
            </a:r>
            <a:r>
              <a:rPr lang="en-US" altLang="en-US" sz="3000" baseline="30000" dirty="0">
                <a:solidFill>
                  <a:schemeClr val="bg1"/>
                </a:solidFill>
              </a:rPr>
              <a:t>24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You see then that a man is justified by works…not by faith only.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6: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This is what Abraham did </a:t>
            </a:r>
            <a:r>
              <a:rPr lang="en-US" altLang="en-US" sz="3100" dirty="0">
                <a:solidFill>
                  <a:schemeClr val="bg1"/>
                </a:solidFill>
              </a:rPr>
              <a:t>(cf. v.5)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r>
              <a:rPr lang="en-US" altLang="en-US" sz="3000" dirty="0">
                <a:solidFill>
                  <a:srgbClr val="FFFFCC"/>
                </a:solidFill>
              </a:rPr>
              <a:t>it was accounted to him for righteousness… </a:t>
            </a:r>
            <a:r>
              <a:rPr lang="en-US" altLang="en-US" sz="2600" dirty="0">
                <a:solidFill>
                  <a:schemeClr val="bg1"/>
                </a:solidFill>
              </a:rPr>
              <a:t>(Gn.15:6)</a:t>
            </a:r>
            <a:r>
              <a:rPr lang="en-US" altLang="en-US" sz="3000" dirty="0">
                <a:solidFill>
                  <a:srgbClr val="FFFFCC"/>
                </a:solidFill>
              </a:rPr>
              <a:t> not an alien sinner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Justify is opposite of condemn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Condemnation does not make one a criminal; it treats him as one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Justification does not make one right; it declares him to be so</a:t>
            </a:r>
            <a:br>
              <a:rPr lang="en-US" altLang="en-US" sz="2200" dirty="0">
                <a:solidFill>
                  <a:srgbClr val="FFFFCC"/>
                </a:solidFill>
              </a:rPr>
            </a:br>
            <a:endParaRPr lang="en-US" altLang="en-US" sz="23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6:</a:t>
            </a:r>
          </a:p>
          <a:p>
            <a:pPr marL="0" indent="0" algn="ctr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Abraham was justified by faith throughout life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Gn.12:1-3, </a:t>
            </a:r>
            <a:r>
              <a:rPr lang="en-US" altLang="en-US" sz="3000" dirty="0">
                <a:solidFill>
                  <a:srgbClr val="CCFFCC"/>
                </a:solidFill>
              </a:rPr>
              <a:t>went (Hb.11:8)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Gn.12:6-8, </a:t>
            </a:r>
            <a:r>
              <a:rPr lang="en-US" altLang="en-US" sz="3000" dirty="0">
                <a:solidFill>
                  <a:srgbClr val="CCFFCC"/>
                </a:solidFill>
              </a:rPr>
              <a:t>worship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Gn.13:3-4, </a:t>
            </a:r>
            <a:r>
              <a:rPr lang="en-US" altLang="en-US" sz="3000" dirty="0">
                <a:solidFill>
                  <a:srgbClr val="CCFFCC"/>
                </a:solidFill>
              </a:rPr>
              <a:t>called on Name…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Gn.14:19-20, </a:t>
            </a:r>
            <a:r>
              <a:rPr lang="en-US" altLang="en-US" sz="3000" dirty="0">
                <a:solidFill>
                  <a:srgbClr val="CCFFCC"/>
                </a:solidFill>
              </a:rPr>
              <a:t>blessed by Melchizedek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Gn.15:1, </a:t>
            </a:r>
            <a:r>
              <a:rPr lang="en-US" altLang="en-US" sz="3000" dirty="0">
                <a:solidFill>
                  <a:srgbClr val="CCFFCC"/>
                </a:solidFill>
              </a:rPr>
              <a:t>assured by L</a:t>
            </a:r>
            <a:r>
              <a:rPr lang="en-US" altLang="en-US" sz="2600" dirty="0">
                <a:solidFill>
                  <a:srgbClr val="CCFFCC"/>
                </a:solidFill>
              </a:rPr>
              <a:t>ORD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Abraham lived / died before Law was given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Justification is ongoing  (Gn.22 – Ja.2)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Scriptures include Gentiles (Abraham) –  justified before circumcision –  </a:t>
            </a:r>
            <a:r>
              <a:rPr lang="en-US" altLang="en-US" sz="3000" dirty="0">
                <a:solidFill>
                  <a:schemeClr val="bg1"/>
                </a:solidFill>
              </a:rPr>
              <a:t>Ro.4:9-12  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Faith in this context is obedience, Gal.5:6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7:</a:t>
            </a:r>
          </a:p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Therefore know [deduction from v.6]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Only those ‘of faith’ are Abraham’s sons </a:t>
            </a:r>
            <a:r>
              <a:rPr lang="en-US" altLang="en-US" sz="3000" dirty="0">
                <a:solidFill>
                  <a:schemeClr val="bg1"/>
                </a:solidFill>
              </a:rPr>
              <a:t>(8-9, 12) – not merit (‘of works of law’) v.10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Since faith is ground of Abraham’s justification, his sons must be ‘of faith’ </a:t>
            </a:r>
            <a:r>
              <a:rPr lang="en-US" altLang="en-US" sz="3000" dirty="0">
                <a:solidFill>
                  <a:schemeClr val="bg1"/>
                </a:solidFill>
              </a:rPr>
              <a:t>– Mt.8:11-12; Ro.4:11-12.   Gal.3:26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Abraham did not enter relationship with God by Law of Moses.  </a:t>
            </a:r>
            <a:r>
              <a:rPr lang="en-US" altLang="en-US" sz="3000" dirty="0">
                <a:solidFill>
                  <a:schemeClr val="bg1"/>
                </a:solidFill>
              </a:rPr>
              <a:t>Jn.8:38-40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9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8:</a:t>
            </a:r>
          </a:p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Paul turns to Gentiles: foresees that God would justify Gentiles by faith (not by works of law)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Preached gospel beforehand to Abraham – foretold this gospel of justification:  </a:t>
            </a:r>
            <a:r>
              <a:rPr lang="en-US" altLang="en-US" sz="3000" dirty="0">
                <a:solidFill>
                  <a:schemeClr val="bg1"/>
                </a:solidFill>
              </a:rPr>
              <a:t>Gn.12:3 = Ac.3:25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In you all nations shall be blessed . . .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[‘nations’ are ‘Gentiles’]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9: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So then = logical conclusion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Blessing to those of faith </a:t>
            </a:r>
            <a:r>
              <a:rPr lang="en-US" altLang="en-US" sz="3000" dirty="0">
                <a:solidFill>
                  <a:schemeClr val="bg1"/>
                </a:solidFill>
              </a:rPr>
              <a:t>(2:16)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Blessed with believing Abraham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His faith, not Jewish bloodline, unites us with Abraham, Ro.4:16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5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6377" y="518474"/>
            <a:ext cx="5352893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Proof of Truth in Galatians 3:1-5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E9AABA-9D36-4B8C-47F5-0E0618FFF3BE}"/>
              </a:ext>
            </a:extLst>
          </p:cNvPr>
          <p:cNvSpPr/>
          <p:nvPr/>
        </p:nvSpPr>
        <p:spPr bwMode="auto">
          <a:xfrm>
            <a:off x="1012041" y="1885361"/>
            <a:ext cx="7124700" cy="9253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Proof of Truth in Christ,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3:10-14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67EF4D2-08E2-9A64-B7B4-85E229089737}"/>
              </a:ext>
            </a:extLst>
          </p:cNvPr>
          <p:cNvSpPr/>
          <p:nvPr/>
        </p:nvSpPr>
        <p:spPr bwMode="auto">
          <a:xfrm>
            <a:off x="1897947" y="1189349"/>
            <a:ext cx="5352893" cy="49019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Proof of Truth in Abraham 3:6-9</a:t>
            </a:r>
          </a:p>
        </p:txBody>
      </p:sp>
    </p:spTree>
    <p:extLst>
      <p:ext uri="{BB962C8B-B14F-4D97-AF65-F5344CB8AC3E}">
        <p14:creationId xmlns:p14="http://schemas.microsoft.com/office/powerpoint/2010/main" val="394460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10: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Some try to earn salvation by perfection</a:t>
            </a:r>
          </a:p>
          <a:p>
            <a:pPr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Jews claimed their knowledge of Law entitled them to blessings promised to Abraham’s sons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Ro.3:9, all under sin.  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Cursed: without Christ…how many saved?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Law condemns.  Cursed is a verdict.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Sons of Abraham have faith (v.7)</a:t>
            </a:r>
          </a:p>
          <a:p>
            <a:pPr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Try to win God’s approval by obedience to Law: result?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Only ones saved by law: those who </a:t>
            </a:r>
            <a:r>
              <a:rPr lang="en-US" altLang="en-US" sz="3000" dirty="0">
                <a:solidFill>
                  <a:srgbClr val="FFFF99"/>
                </a:solidFill>
              </a:rPr>
              <a:t>‘</a:t>
            </a:r>
            <a:r>
              <a:rPr lang="en-US" altLang="en-US" sz="3000" u="sng" dirty="0">
                <a:solidFill>
                  <a:srgbClr val="FFFF99"/>
                </a:solidFill>
              </a:rPr>
              <a:t>do</a:t>
            </a:r>
            <a:r>
              <a:rPr lang="en-US" altLang="en-US" sz="3000" dirty="0">
                <a:solidFill>
                  <a:srgbClr val="FFFF99"/>
                </a:solidFill>
              </a:rPr>
              <a:t>’</a:t>
            </a:r>
            <a:r>
              <a:rPr lang="en-US" altLang="en-US" sz="3000" dirty="0">
                <a:solidFill>
                  <a:schemeClr val="bg1"/>
                </a:solidFill>
              </a:rPr>
              <a:t> it.  Dt.27:26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7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11: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No one is justified by law before God [our status before Him]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System of faith has no room for human merit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The just shall                       The just by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	live by faith                          </a:t>
            </a:r>
            <a:r>
              <a:rPr lang="en-US" altLang="en-US" sz="3000" dirty="0" err="1">
                <a:solidFill>
                  <a:srgbClr val="FFFFCC"/>
                </a:solidFill>
              </a:rPr>
              <a:t>faith</a:t>
            </a:r>
            <a:r>
              <a:rPr lang="en-US" altLang="en-US" sz="3000" dirty="0">
                <a:solidFill>
                  <a:srgbClr val="FFFFCC"/>
                </a:solidFill>
              </a:rPr>
              <a:t> shall live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The just + faith live – permanent principle, Hab.2:4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472B53-B69F-E6A1-7AF1-20B31D0D6D1E}"/>
              </a:ext>
            </a:extLst>
          </p:cNvPr>
          <p:cNvCxnSpPr>
            <a:cxnSpLocks/>
          </p:cNvCxnSpPr>
          <p:nvPr/>
        </p:nvCxnSpPr>
        <p:spPr>
          <a:xfrm>
            <a:off x="4572000" y="2620654"/>
            <a:ext cx="0" cy="8578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39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Some of Paul’s words must have hurt…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i="1" dirty="0">
                <a:solidFill>
                  <a:schemeClr val="bg1"/>
                </a:solidFill>
              </a:rPr>
              <a:t>as a surgeon does: to save life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Paul uses strong medicine (language) to save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Accursed </a:t>
            </a:r>
            <a:r>
              <a:rPr lang="en-US" altLang="en-US" sz="3000" dirty="0">
                <a:solidFill>
                  <a:schemeClr val="bg1"/>
                </a:solidFill>
              </a:rPr>
              <a:t>(1:9)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Foolish, bewitched </a:t>
            </a:r>
            <a:r>
              <a:rPr lang="en-US" altLang="en-US" sz="3000" dirty="0">
                <a:solidFill>
                  <a:schemeClr val="bg1"/>
                </a:solidFill>
              </a:rPr>
              <a:t>(3:1, 3)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Afraid…labor in vain </a:t>
            </a:r>
            <a:r>
              <a:rPr lang="en-US" altLang="en-US" sz="3000" dirty="0">
                <a:solidFill>
                  <a:schemeClr val="bg1"/>
                </a:solidFill>
              </a:rPr>
              <a:t>(4:11)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Doubts about you </a:t>
            </a:r>
            <a:r>
              <a:rPr lang="en-US" altLang="en-US" sz="3000" dirty="0">
                <a:solidFill>
                  <a:schemeClr val="bg1"/>
                </a:solidFill>
              </a:rPr>
              <a:t>(4:20)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12: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People under Moses’ law had faith (Hb.11), but they lived under a system of law   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Lv.18:5 . . . Lk.10:28 . . . Ro.10:5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13: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Christ has done: redeemed us from curse of the law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Law pronounced blessings and curses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Since it made no provision for human infirmity, the blessings proved barren in result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13: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Jesus: became curse for us: paid penalty for our sin.   Is.53:5-6.   Dt.21:23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FFCC"/>
                </a:solidFill>
              </a:rPr>
              <a:t>Jews called Him ‘the hanged man’ 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FFCC"/>
                </a:solidFill>
              </a:rPr>
              <a:t>We went free … He was treated as accursed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FFCC"/>
                </a:solidFill>
              </a:rPr>
              <a:t>Unbelieving Jews were the accursed ones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Paradox:</a:t>
            </a:r>
            <a:r>
              <a:rPr lang="en-US" altLang="en-US" sz="3000" dirty="0">
                <a:solidFill>
                  <a:schemeClr val="bg1"/>
                </a:solidFill>
              </a:rPr>
              <a:t> curse of God brings greatest blessing of God (14)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Jesus bore our sins, but was </a:t>
            </a:r>
            <a:r>
              <a:rPr lang="en-US" altLang="en-US" sz="3000" u="sng" dirty="0">
                <a:solidFill>
                  <a:schemeClr val="bg1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guilty of sin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OT sin offering: lamb suffered for the sinner, but lamb did not become a sinner   </a:t>
            </a:r>
            <a:endParaRPr lang="en-US" altLang="en-US" sz="33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7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14: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“That” (2x) – </a:t>
            </a:r>
          </a:p>
          <a:p>
            <a:pPr marL="801688" lvl="1" indent="-344488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Blessing of Abraham might come upon Gentiles</a:t>
            </a:r>
          </a:p>
          <a:p>
            <a:pPr marL="801688" lvl="1" indent="-344488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We might receive promise of Spirit through faith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OT said so (v.8)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Promise fulfilled in Christ – new dispensation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3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4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Two reasons for joy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 curse has been borne, thus the law is silent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“So Christ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 was offered once to </a:t>
            </a:r>
            <a:r>
              <a:rPr lang="en-US" sz="3000" b="1" u="sng" dirty="0">
                <a:solidFill>
                  <a:srgbClr val="FFFFCC"/>
                </a:solidFill>
                <a:ea typeface="Times New Roman" panose="02020603050405020304" pitchFamily="18" charset="0"/>
              </a:rPr>
              <a:t>bear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 the sins of many. To those who eagerly wait for Him He will appear a second time, </a:t>
            </a:r>
            <a:r>
              <a:rPr lang="en-US" sz="30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apart from sin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, </a:t>
            </a:r>
            <a:r>
              <a:rPr lang="en-US" sz="30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for salvation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” 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– Hb.9:28 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 blessing of Christ remains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3:14, all that comes to us from God comes to us “in Christ.”    No blessing can be found in any other source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3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131972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Proof of Truth in Galatians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3:1-5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Who bewitched you?  [‘What got into you?’]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Galatians obeyed truth…then forsook it…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Blinded by flattery? </a:t>
            </a:r>
            <a:r>
              <a:rPr lang="en-US" altLang="en-US" sz="2400" dirty="0">
                <a:solidFill>
                  <a:srgbClr val="FFFFCC"/>
                </a:solidFill>
              </a:rPr>
              <a:t>…</a:t>
            </a:r>
            <a:r>
              <a:rPr lang="en-US" altLang="en-US" sz="3000" dirty="0">
                <a:solidFill>
                  <a:srgbClr val="FFFFCC"/>
                </a:solidFill>
              </a:rPr>
              <a:t>deceived?  </a:t>
            </a:r>
            <a:r>
              <a:rPr lang="en-US" altLang="en-US" sz="2400" dirty="0">
                <a:solidFill>
                  <a:srgbClr val="FFFFCC"/>
                </a:solidFill>
              </a:rPr>
              <a:t>…</a:t>
            </a:r>
            <a:r>
              <a:rPr lang="en-US" altLang="en-US" sz="3000" dirty="0">
                <a:solidFill>
                  <a:srgbClr val="FFFFCC"/>
                </a:solidFill>
              </a:rPr>
              <a:t>Paul duped?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85032C-AFCA-4E69-3E3D-DB1D5756654B}"/>
              </a:ext>
            </a:extLst>
          </p:cNvPr>
          <p:cNvSpPr/>
          <p:nvPr/>
        </p:nvSpPr>
        <p:spPr>
          <a:xfrm>
            <a:off x="676500" y="2914453"/>
            <a:ext cx="7804139" cy="6787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FFFF00"/>
                </a:solidFill>
              </a:rPr>
              <a:t>Clearly portrayed… public notice; sign; ad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3FB007-2077-B85F-3618-02EB1B301102}"/>
              </a:ext>
            </a:extLst>
          </p:cNvPr>
          <p:cNvSpPr/>
          <p:nvPr/>
        </p:nvSpPr>
        <p:spPr>
          <a:xfrm>
            <a:off x="678069" y="3736156"/>
            <a:ext cx="7804139" cy="6787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M-M:</a:t>
            </a:r>
            <a:r>
              <a:rPr lang="en-US" altLang="en-US" sz="3000" dirty="0">
                <a:solidFill>
                  <a:srgbClr val="FFFF00"/>
                </a:solidFill>
              </a:rPr>
              <a:t> father – not responsible </a:t>
            </a:r>
            <a:r>
              <a:rPr lang="en-US" altLang="en-US" sz="3000">
                <a:solidFill>
                  <a:srgbClr val="FFFF00"/>
                </a:solidFill>
              </a:rPr>
              <a:t>for son’s </a:t>
            </a:r>
            <a:r>
              <a:rPr lang="en-US" altLang="en-US" sz="3000" dirty="0">
                <a:solidFill>
                  <a:srgbClr val="FFFF00"/>
                </a:solidFill>
              </a:rPr>
              <a:t>debts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253615-47B9-8BD1-6939-BC40FB0D94B8}"/>
              </a:ext>
            </a:extLst>
          </p:cNvPr>
          <p:cNvSpPr/>
          <p:nvPr/>
        </p:nvSpPr>
        <p:spPr>
          <a:xfrm>
            <a:off x="679638" y="4557859"/>
            <a:ext cx="7804139" cy="6787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FFFF00"/>
                </a:solidFill>
              </a:rPr>
              <a:t>Paul’s sign should have kept them from sin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‘Tell me just one thing’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[1-5: battery of questions]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Paul appeals to their experience.   </a:t>
            </a:r>
            <a:r>
              <a:rPr lang="en-US" altLang="en-US" sz="3000" dirty="0">
                <a:solidFill>
                  <a:schemeClr val="bg1"/>
                </a:solidFill>
              </a:rPr>
              <a:t>Tree – fruit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Their error contradicts their experience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Did Paul give them works of Law [opposite of hearing of faith]?   No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Confirmed by miracles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Did Judaizers work miracles?  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Ac.8:14-17;  10:44…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Ac.14:2-3…8-10.   2 Tim.3:11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3: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“So” expresses degree: repeats v.1: </a:t>
            </a:r>
            <a:r>
              <a:rPr lang="en-US" altLang="en-US" sz="3100" u="sng" dirty="0">
                <a:solidFill>
                  <a:srgbClr val="FFFFCC"/>
                </a:solidFill>
              </a:rPr>
              <a:t>foolish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Double contrast –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Begin </a:t>
            </a:r>
            <a:r>
              <a:rPr lang="en-US" altLang="en-US" sz="2600" dirty="0">
                <a:solidFill>
                  <a:schemeClr val="bg1"/>
                </a:solidFill>
              </a:rPr>
              <a:t>(in Spirit) </a:t>
            </a:r>
            <a:r>
              <a:rPr lang="en-US" altLang="en-US" sz="3000" dirty="0">
                <a:solidFill>
                  <a:srgbClr val="CCECFF"/>
                </a:solidFill>
              </a:rPr>
              <a:t>… made perfect </a:t>
            </a:r>
            <a:r>
              <a:rPr lang="en-US" altLang="en-US" sz="2600" dirty="0">
                <a:solidFill>
                  <a:schemeClr val="bg1"/>
                </a:solidFill>
              </a:rPr>
              <a:t>(by flesh)</a:t>
            </a:r>
            <a:r>
              <a:rPr lang="en-US" altLang="en-US" sz="3000" dirty="0">
                <a:solidFill>
                  <a:srgbClr val="CCECFF"/>
                </a:solidFill>
              </a:rPr>
              <a:t>?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Contrasts beginning versus ending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Begin</a:t>
            </a:r>
            <a:r>
              <a:rPr lang="en-US" altLang="en-US" sz="3000" dirty="0">
                <a:solidFill>
                  <a:srgbClr val="CCECFF"/>
                </a:solidFill>
              </a:rPr>
              <a:t> (in Spirit) … </a:t>
            </a:r>
            <a:r>
              <a:rPr lang="en-US" altLang="en-US" sz="2400" dirty="0">
                <a:solidFill>
                  <a:schemeClr val="bg1"/>
                </a:solidFill>
              </a:rPr>
              <a:t>made perfect </a:t>
            </a:r>
            <a:r>
              <a:rPr lang="en-US" altLang="en-US" sz="3000" dirty="0">
                <a:solidFill>
                  <a:srgbClr val="CCECFF"/>
                </a:solidFill>
              </a:rPr>
              <a:t>(by flesh)?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C000"/>
                </a:solidFill>
              </a:rPr>
              <a:t>Contrasts Spirit versus flesh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FFCC"/>
                </a:solidFill>
              </a:rPr>
              <a:t>Spared from death; appeal </a:t>
            </a:r>
            <a:r>
              <a:rPr lang="en-US" altLang="en-US" sz="2800" dirty="0">
                <a:solidFill>
                  <a:srgbClr val="FF0000"/>
                </a:solidFill>
              </a:rPr>
              <a:t>→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sz="2900" dirty="0">
                <a:solidFill>
                  <a:srgbClr val="FFFFCC"/>
                </a:solidFill>
              </a:rPr>
              <a:t>death penalty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4: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“Suffered” </a:t>
            </a:r>
            <a:r>
              <a:rPr lang="en-US" altLang="en-US" sz="2800" dirty="0">
                <a:solidFill>
                  <a:schemeClr val="bg1"/>
                </a:solidFill>
              </a:rPr>
              <a:t>(Ac.14:2) </a:t>
            </a:r>
            <a:r>
              <a:rPr lang="en-US" altLang="en-US" sz="3100" dirty="0">
                <a:solidFill>
                  <a:srgbClr val="FFFFCC"/>
                </a:solidFill>
              </a:rPr>
              <a:t>or “experience” </a:t>
            </a:r>
            <a:r>
              <a:rPr lang="en-US" altLang="en-US" sz="2800" dirty="0">
                <a:solidFill>
                  <a:schemeClr val="bg1"/>
                </a:solidFill>
              </a:rPr>
              <a:t>(14:10)</a:t>
            </a:r>
            <a:endParaRPr lang="en-US" altLang="en-US" sz="2800" u="sng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If you received another gospel, all your past suffering / experience is in vain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Especially true if Jews are their persecutors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In vain – as </a:t>
            </a:r>
            <a:r>
              <a:rPr lang="en-US" altLang="en-US" sz="3000" dirty="0">
                <a:solidFill>
                  <a:schemeClr val="bg1"/>
                </a:solidFill>
              </a:rPr>
              <a:t>Ac.5;</a:t>
            </a:r>
            <a:r>
              <a:rPr lang="en-US" altLang="en-US" sz="3000" dirty="0">
                <a:solidFill>
                  <a:srgbClr val="CCECFF"/>
                </a:solidFill>
              </a:rPr>
              <a:t> or  </a:t>
            </a:r>
            <a:r>
              <a:rPr lang="en-US" altLang="en-US" sz="3000" dirty="0">
                <a:solidFill>
                  <a:schemeClr val="bg1"/>
                </a:solidFill>
              </a:rPr>
              <a:t>8:13...21-22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5a: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“Supplies” as </a:t>
            </a:r>
            <a:r>
              <a:rPr lang="en-US" altLang="en-US" sz="3000" dirty="0">
                <a:solidFill>
                  <a:schemeClr val="bg1"/>
                </a:solidFill>
              </a:rPr>
              <a:t>2 Co.9:10;  2 Pt.1:11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Grecian festivals presented plays [Euripides, Sophocles…] always with a chorus… great expense.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Public-minded Greeks paid entire expenses.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Strong idea: generosity; supply abundantly</a:t>
            </a:r>
            <a:r>
              <a:rPr lang="en-US" altLang="en-US" sz="2700" dirty="0">
                <a:solidFill>
                  <a:schemeClr val="bg1"/>
                </a:solidFill>
              </a:rPr>
              <a:t>:  as promised to Galatians.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5b: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Supplies</a:t>
            </a:r>
            <a:r>
              <a:rPr lang="en-US" altLang="en-US" sz="26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the Spirit to you and works miracles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Q: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by works of the law or hearing of faith?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Judaizer ever worked miracles?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1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692</TotalTime>
  <Words>1284</Words>
  <Application>Microsoft Office PowerPoint</Application>
  <PresentationFormat>On-screen Show (4:3)</PresentationFormat>
  <Paragraphs>226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10</cp:revision>
  <dcterms:created xsi:type="dcterms:W3CDTF">2011-08-18T15:42:19Z</dcterms:created>
  <dcterms:modified xsi:type="dcterms:W3CDTF">2024-03-15T02:10:59Z</dcterms:modified>
</cp:coreProperties>
</file>