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15"/>
  </p:notesMasterIdLst>
  <p:sldIdLst>
    <p:sldId id="305" r:id="rId2"/>
    <p:sldId id="512" r:id="rId3"/>
    <p:sldId id="475" r:id="rId4"/>
    <p:sldId id="615" r:id="rId5"/>
    <p:sldId id="614" r:id="rId6"/>
    <p:sldId id="607" r:id="rId7"/>
    <p:sldId id="608" r:id="rId8"/>
    <p:sldId id="609" r:id="rId9"/>
    <p:sldId id="610" r:id="rId10"/>
    <p:sldId id="596" r:id="rId11"/>
    <p:sldId id="611" r:id="rId12"/>
    <p:sldId id="612" r:id="rId13"/>
    <p:sldId id="613" r:id="rId14"/>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99"/>
    <a:srgbClr val="CCFFCC"/>
    <a:srgbClr val="CCFFFF"/>
    <a:srgbClr val="FFFFCC"/>
    <a:srgbClr val="00FFCC"/>
    <a:srgbClr val="99FF66"/>
    <a:srgbClr val="FFCC66"/>
    <a:srgbClr val="FF9933"/>
    <a:srgbClr val="C0C0C0"/>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ABE25EF-C802-4CAB-BAAA-D065944FD1F2}" v="1327" dt="2024-02-17T18:36:47.43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4" d="100"/>
          <a:sy n="94" d="100"/>
        </p:scale>
        <p:origin x="1138" y="91"/>
      </p:cViewPr>
      <p:guideLst>
        <p:guide orient="horz" pos="2160"/>
        <p:guide pos="2880"/>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21"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ick duggin" userId="0b05f36c4f69b508" providerId="LiveId" clId="{6ABE25EF-C802-4CAB-BAAA-D065944FD1F2}"/>
    <pc:docChg chg="custSel addSld delSld modSld">
      <pc:chgData name="rick duggin" userId="0b05f36c4f69b508" providerId="LiveId" clId="{6ABE25EF-C802-4CAB-BAAA-D065944FD1F2}" dt="2024-02-17T18:36:47.432" v="1658" actId="6549"/>
      <pc:docMkLst>
        <pc:docMk/>
      </pc:docMkLst>
      <pc:sldChg chg="modSp">
        <pc:chgData name="rick duggin" userId="0b05f36c4f69b508" providerId="LiveId" clId="{6ABE25EF-C802-4CAB-BAAA-D065944FD1F2}" dt="2024-02-17T18:08:44.862" v="1095" actId="20577"/>
        <pc:sldMkLst>
          <pc:docMk/>
          <pc:sldMk cId="1969904012" sldId="512"/>
        </pc:sldMkLst>
        <pc:spChg chg="mod">
          <ac:chgData name="rick duggin" userId="0b05f36c4f69b508" providerId="LiveId" clId="{6ABE25EF-C802-4CAB-BAAA-D065944FD1F2}" dt="2024-02-17T18:08:44.862" v="1095" actId="20577"/>
          <ac:spMkLst>
            <pc:docMk/>
            <pc:sldMk cId="1969904012" sldId="512"/>
            <ac:spMk id="3" creationId="{2C4FEF49-D215-45CC-B150-F310FB4A74D2}"/>
          </ac:spMkLst>
        </pc:spChg>
      </pc:sldChg>
      <pc:sldChg chg="addSp delSp modSp del mod delAnim modAnim">
        <pc:chgData name="rick duggin" userId="0b05f36c4f69b508" providerId="LiveId" clId="{6ABE25EF-C802-4CAB-BAAA-D065944FD1F2}" dt="2024-02-17T18:24:15.594" v="1479" actId="47"/>
        <pc:sldMkLst>
          <pc:docMk/>
          <pc:sldMk cId="2944103533" sldId="585"/>
        </pc:sldMkLst>
        <pc:spChg chg="mod">
          <ac:chgData name="rick duggin" userId="0b05f36c4f69b508" providerId="LiveId" clId="{6ABE25EF-C802-4CAB-BAAA-D065944FD1F2}" dt="2024-02-17T18:17:14.072" v="1111" actId="5793"/>
          <ac:spMkLst>
            <pc:docMk/>
            <pc:sldMk cId="2944103533" sldId="585"/>
            <ac:spMk id="3" creationId="{2C4FEF49-D215-45CC-B150-F310FB4A74D2}"/>
          </ac:spMkLst>
        </pc:spChg>
        <pc:spChg chg="add del mod">
          <ac:chgData name="rick duggin" userId="0b05f36c4f69b508" providerId="LiveId" clId="{6ABE25EF-C802-4CAB-BAAA-D065944FD1F2}" dt="2024-02-17T18:17:03.628" v="1108" actId="478"/>
          <ac:spMkLst>
            <pc:docMk/>
            <pc:sldMk cId="2944103533" sldId="585"/>
            <ac:spMk id="5" creationId="{EED6BA76-4789-33F2-92EF-54FE63BADDBA}"/>
          </ac:spMkLst>
        </pc:spChg>
        <pc:spChg chg="add del mod">
          <ac:chgData name="rick duggin" userId="0b05f36c4f69b508" providerId="LiveId" clId="{6ABE25EF-C802-4CAB-BAAA-D065944FD1F2}" dt="2024-02-17T18:16:40.244" v="1101" actId="478"/>
          <ac:spMkLst>
            <pc:docMk/>
            <pc:sldMk cId="2944103533" sldId="585"/>
            <ac:spMk id="6" creationId="{DD9A93CC-BB86-683C-BB19-9F13446E7E48}"/>
          </ac:spMkLst>
        </pc:spChg>
      </pc:sldChg>
      <pc:sldChg chg="modSp modAnim">
        <pc:chgData name="rick duggin" userId="0b05f36c4f69b508" providerId="LiveId" clId="{6ABE25EF-C802-4CAB-BAAA-D065944FD1F2}" dt="2024-02-17T18:06:01.366" v="1044" actId="6549"/>
        <pc:sldMkLst>
          <pc:docMk/>
          <pc:sldMk cId="124385519" sldId="596"/>
        </pc:sldMkLst>
        <pc:spChg chg="mod">
          <ac:chgData name="rick duggin" userId="0b05f36c4f69b508" providerId="LiveId" clId="{6ABE25EF-C802-4CAB-BAAA-D065944FD1F2}" dt="2024-02-17T18:06:01.366" v="1044" actId="6549"/>
          <ac:spMkLst>
            <pc:docMk/>
            <pc:sldMk cId="124385519" sldId="596"/>
            <ac:spMk id="3" creationId="{2C4FEF49-D215-45CC-B150-F310FB4A74D2}"/>
          </ac:spMkLst>
        </pc:spChg>
      </pc:sldChg>
      <pc:sldChg chg="modSp modAnim">
        <pc:chgData name="rick duggin" userId="0b05f36c4f69b508" providerId="LiveId" clId="{6ABE25EF-C802-4CAB-BAAA-D065944FD1F2}" dt="2024-02-17T18:30:46.460" v="1627" actId="6549"/>
        <pc:sldMkLst>
          <pc:docMk/>
          <pc:sldMk cId="4000380365" sldId="607"/>
        </pc:sldMkLst>
        <pc:spChg chg="mod">
          <ac:chgData name="rick duggin" userId="0b05f36c4f69b508" providerId="LiveId" clId="{6ABE25EF-C802-4CAB-BAAA-D065944FD1F2}" dt="2024-02-17T18:30:46.460" v="1627" actId="6549"/>
          <ac:spMkLst>
            <pc:docMk/>
            <pc:sldMk cId="4000380365" sldId="607"/>
            <ac:spMk id="3" creationId="{2C4FEF49-D215-45CC-B150-F310FB4A74D2}"/>
          </ac:spMkLst>
        </pc:spChg>
        <pc:spChg chg="mod">
          <ac:chgData name="rick duggin" userId="0b05f36c4f69b508" providerId="LiveId" clId="{6ABE25EF-C802-4CAB-BAAA-D065944FD1F2}" dt="2024-02-17T18:29:43.388" v="1626" actId="1036"/>
          <ac:spMkLst>
            <pc:docMk/>
            <pc:sldMk cId="4000380365" sldId="607"/>
            <ac:spMk id="4" creationId="{40596B6C-3AD8-4E42-8FBA-74C9243DE4BF}"/>
          </ac:spMkLst>
        </pc:spChg>
      </pc:sldChg>
      <pc:sldChg chg="modSp modAnim">
        <pc:chgData name="rick duggin" userId="0b05f36c4f69b508" providerId="LiveId" clId="{6ABE25EF-C802-4CAB-BAAA-D065944FD1F2}" dt="2024-02-17T18:32:08.075" v="1628" actId="6549"/>
        <pc:sldMkLst>
          <pc:docMk/>
          <pc:sldMk cId="30043256" sldId="608"/>
        </pc:sldMkLst>
        <pc:spChg chg="mod">
          <ac:chgData name="rick duggin" userId="0b05f36c4f69b508" providerId="LiveId" clId="{6ABE25EF-C802-4CAB-BAAA-D065944FD1F2}" dt="2024-02-17T18:32:08.075" v="1628" actId="6549"/>
          <ac:spMkLst>
            <pc:docMk/>
            <pc:sldMk cId="30043256" sldId="608"/>
            <ac:spMk id="3" creationId="{2C4FEF49-D215-45CC-B150-F310FB4A74D2}"/>
          </ac:spMkLst>
        </pc:spChg>
      </pc:sldChg>
      <pc:sldChg chg="addSp modSp mod modAnim">
        <pc:chgData name="rick duggin" userId="0b05f36c4f69b508" providerId="LiveId" clId="{6ABE25EF-C802-4CAB-BAAA-D065944FD1F2}" dt="2024-02-17T18:34:56.391" v="1657" actId="1036"/>
        <pc:sldMkLst>
          <pc:docMk/>
          <pc:sldMk cId="1586442625" sldId="609"/>
        </pc:sldMkLst>
        <pc:spChg chg="mod">
          <ac:chgData name="rick duggin" userId="0b05f36c4f69b508" providerId="LiveId" clId="{6ABE25EF-C802-4CAB-BAAA-D065944FD1F2}" dt="2024-02-17T18:33:24.980" v="1629" actId="6549"/>
          <ac:spMkLst>
            <pc:docMk/>
            <pc:sldMk cId="1586442625" sldId="609"/>
            <ac:spMk id="3" creationId="{2C4FEF49-D215-45CC-B150-F310FB4A74D2}"/>
          </ac:spMkLst>
        </pc:spChg>
        <pc:spChg chg="add mod">
          <ac:chgData name="rick duggin" userId="0b05f36c4f69b508" providerId="LiveId" clId="{6ABE25EF-C802-4CAB-BAAA-D065944FD1F2}" dt="2024-02-17T18:34:56.391" v="1657" actId="1036"/>
          <ac:spMkLst>
            <pc:docMk/>
            <pc:sldMk cId="1586442625" sldId="609"/>
            <ac:spMk id="5" creationId="{F6C9EBC8-DAEC-7456-3FCB-E1187ED91CFC}"/>
          </ac:spMkLst>
        </pc:spChg>
      </pc:sldChg>
      <pc:sldChg chg="modSp modAnim">
        <pc:chgData name="rick duggin" userId="0b05f36c4f69b508" providerId="LiveId" clId="{6ABE25EF-C802-4CAB-BAAA-D065944FD1F2}" dt="2024-02-17T18:36:47.432" v="1658" actId="6549"/>
        <pc:sldMkLst>
          <pc:docMk/>
          <pc:sldMk cId="2619331791" sldId="611"/>
        </pc:sldMkLst>
        <pc:spChg chg="mod">
          <ac:chgData name="rick duggin" userId="0b05f36c4f69b508" providerId="LiveId" clId="{6ABE25EF-C802-4CAB-BAAA-D065944FD1F2}" dt="2024-02-17T18:36:47.432" v="1658" actId="6549"/>
          <ac:spMkLst>
            <pc:docMk/>
            <pc:sldMk cId="2619331791" sldId="611"/>
            <ac:spMk id="3" creationId="{2C4FEF49-D215-45CC-B150-F310FB4A74D2}"/>
          </ac:spMkLst>
        </pc:spChg>
      </pc:sldChg>
      <pc:sldChg chg="modSp mod modAnim">
        <pc:chgData name="rick duggin" userId="0b05f36c4f69b508" providerId="LiveId" clId="{6ABE25EF-C802-4CAB-BAAA-D065944FD1F2}" dt="2024-02-17T18:07:15.531" v="1079" actId="1036"/>
        <pc:sldMkLst>
          <pc:docMk/>
          <pc:sldMk cId="3685360733" sldId="612"/>
        </pc:sldMkLst>
        <pc:spChg chg="mod">
          <ac:chgData name="rick duggin" userId="0b05f36c4f69b508" providerId="LiveId" clId="{6ABE25EF-C802-4CAB-BAAA-D065944FD1F2}" dt="2024-02-17T18:07:10.581" v="1073" actId="1036"/>
          <ac:spMkLst>
            <pc:docMk/>
            <pc:sldMk cId="3685360733" sldId="612"/>
            <ac:spMk id="3" creationId="{2C4FEF49-D215-45CC-B150-F310FB4A74D2}"/>
          </ac:spMkLst>
        </pc:spChg>
        <pc:spChg chg="mod">
          <ac:chgData name="rick duggin" userId="0b05f36c4f69b508" providerId="LiveId" clId="{6ABE25EF-C802-4CAB-BAAA-D065944FD1F2}" dt="2024-02-17T18:07:15.531" v="1079" actId="1036"/>
          <ac:spMkLst>
            <pc:docMk/>
            <pc:sldMk cId="3685360733" sldId="612"/>
            <ac:spMk id="4" creationId="{40596B6C-3AD8-4E42-8FBA-74C9243DE4BF}"/>
          </ac:spMkLst>
        </pc:spChg>
      </pc:sldChg>
      <pc:sldChg chg="modSp add modAnim">
        <pc:chgData name="rick duggin" userId="0b05f36c4f69b508" providerId="LiveId" clId="{6ABE25EF-C802-4CAB-BAAA-D065944FD1F2}" dt="2024-02-17T18:08:02.757" v="1093"/>
        <pc:sldMkLst>
          <pc:docMk/>
          <pc:sldMk cId="913752597" sldId="613"/>
        </pc:sldMkLst>
        <pc:spChg chg="mod">
          <ac:chgData name="rick duggin" userId="0b05f36c4f69b508" providerId="LiveId" clId="{6ABE25EF-C802-4CAB-BAAA-D065944FD1F2}" dt="2024-02-17T18:07:42.571" v="1092" actId="1035"/>
          <ac:spMkLst>
            <pc:docMk/>
            <pc:sldMk cId="913752597" sldId="613"/>
            <ac:spMk id="3" creationId="{2C4FEF49-D215-45CC-B150-F310FB4A74D2}"/>
          </ac:spMkLst>
        </pc:spChg>
        <pc:spChg chg="mod">
          <ac:chgData name="rick duggin" userId="0b05f36c4f69b508" providerId="LiveId" clId="{6ABE25EF-C802-4CAB-BAAA-D065944FD1F2}" dt="2024-02-17T18:07:33.604" v="1080" actId="14100"/>
          <ac:spMkLst>
            <pc:docMk/>
            <pc:sldMk cId="913752597" sldId="613"/>
            <ac:spMk id="4" creationId="{40596B6C-3AD8-4E42-8FBA-74C9243DE4BF}"/>
          </ac:spMkLst>
        </pc:spChg>
      </pc:sldChg>
      <pc:sldChg chg="add modAnim">
        <pc:chgData name="rick duggin" userId="0b05f36c4f69b508" providerId="LiveId" clId="{6ABE25EF-C802-4CAB-BAAA-D065944FD1F2}" dt="2024-02-17T18:28:33.103" v="1609"/>
        <pc:sldMkLst>
          <pc:docMk/>
          <pc:sldMk cId="3792772128" sldId="614"/>
        </pc:sldMkLst>
      </pc:sldChg>
      <pc:sldChg chg="modSp mod modAnim">
        <pc:chgData name="rick duggin" userId="0b05f36c4f69b508" providerId="LiveId" clId="{6ABE25EF-C802-4CAB-BAAA-D065944FD1F2}" dt="2024-02-17T18:23:43.496" v="1478" actId="20577"/>
        <pc:sldMkLst>
          <pc:docMk/>
          <pc:sldMk cId="3931526627" sldId="615"/>
        </pc:sldMkLst>
        <pc:spChg chg="mod">
          <ac:chgData name="rick duggin" userId="0b05f36c4f69b508" providerId="LiveId" clId="{6ABE25EF-C802-4CAB-BAAA-D065944FD1F2}" dt="2024-02-17T18:23:43.496" v="1478" actId="20577"/>
          <ac:spMkLst>
            <pc:docMk/>
            <pc:sldMk cId="3931526627" sldId="615"/>
            <ac:spMk id="3" creationId="{2C4FEF49-D215-45CC-B150-F310FB4A74D2}"/>
          </ac:spMkLst>
        </pc:spChg>
        <pc:spChg chg="mod">
          <ac:chgData name="rick duggin" userId="0b05f36c4f69b508" providerId="LiveId" clId="{6ABE25EF-C802-4CAB-BAAA-D065944FD1F2}" dt="2024-02-17T18:18:34.788" v="1144" actId="20577"/>
          <ac:spMkLst>
            <pc:docMk/>
            <pc:sldMk cId="3931526627" sldId="615"/>
            <ac:spMk id="4" creationId="{40596B6C-3AD8-4E42-8FBA-74C9243DE4BF}"/>
          </ac:spMkLst>
        </pc:spChg>
      </pc:sldChg>
      <pc:sldChg chg="modSp add del modAnim">
        <pc:chgData name="rick duggin" userId="0b05f36c4f69b508" providerId="LiveId" clId="{6ABE25EF-C802-4CAB-BAAA-D065944FD1F2}" dt="2024-02-17T18:28:10.580" v="1608" actId="47"/>
        <pc:sldMkLst>
          <pc:docMk/>
          <pc:sldMk cId="3253186402" sldId="616"/>
        </pc:sldMkLst>
        <pc:spChg chg="mod">
          <ac:chgData name="rick duggin" userId="0b05f36c4f69b508" providerId="LiveId" clId="{6ABE25EF-C802-4CAB-BAAA-D065944FD1F2}" dt="2024-02-17T18:27:22.047" v="1607" actId="20577"/>
          <ac:spMkLst>
            <pc:docMk/>
            <pc:sldMk cId="3253186402" sldId="616"/>
            <ac:spMk id="3" creationId="{2C4FEF49-D215-45CC-B150-F310FB4A74D2}"/>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03E2DBE-3CC1-45BF-9091-EE7BE7AC25D2}" type="datetimeFigureOut">
              <a:rPr lang="en-US" smtClean="0"/>
              <a:t>3/14/2024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D3ED6D4-530D-42E2-AFA1-2340E0A7DD07}" type="slidenum">
              <a:rPr lang="en-US" smtClean="0"/>
              <a:t>‹#›</a:t>
            </a:fld>
            <a:endParaRPr lang="en-US"/>
          </a:p>
        </p:txBody>
      </p:sp>
    </p:spTree>
    <p:extLst>
      <p:ext uri="{BB962C8B-B14F-4D97-AF65-F5344CB8AC3E}">
        <p14:creationId xmlns:p14="http://schemas.microsoft.com/office/powerpoint/2010/main" val="8390662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Rectangle 4">
            <a:extLst>
              <a:ext uri="{FF2B5EF4-FFF2-40B4-BE49-F238E27FC236}">
                <a16:creationId xmlns:a16="http://schemas.microsoft.com/office/drawing/2014/main" id="{32693E8E-39FD-483E-A9DB-E12A6DA0EC2F}"/>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F6E567A2-252C-4724-9EBD-9E11C35E2FF1}"/>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A25C52FD-B4D4-42C6-90CD-75680F2C2ACA}"/>
              </a:ext>
            </a:extLst>
          </p:cNvPr>
          <p:cNvSpPr>
            <a:spLocks noGrp="1" noChangeArrowheads="1"/>
          </p:cNvSpPr>
          <p:nvPr>
            <p:ph type="sldNum" sz="quarter" idx="12"/>
          </p:nvPr>
        </p:nvSpPr>
        <p:spPr>
          <a:ln/>
        </p:spPr>
        <p:txBody>
          <a:bodyPr/>
          <a:lstStyle>
            <a:lvl1pPr>
              <a:defRPr/>
            </a:lvl1pPr>
          </a:lstStyle>
          <a:p>
            <a:pPr>
              <a:defRPr/>
            </a:pPr>
            <a:fld id="{10F4DA3B-E579-429F-B100-3D6C82B4B971}" type="slidenum">
              <a:rPr lang="en-US" altLang="en-US"/>
              <a:pPr>
                <a:defRPr/>
              </a:pPr>
              <a:t>‹#›</a:t>
            </a:fld>
            <a:endParaRPr lang="en-US" altLang="en-US"/>
          </a:p>
        </p:txBody>
      </p:sp>
    </p:spTree>
    <p:extLst>
      <p:ext uri="{BB962C8B-B14F-4D97-AF65-F5344CB8AC3E}">
        <p14:creationId xmlns:p14="http://schemas.microsoft.com/office/powerpoint/2010/main" val="31222227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EA17294F-ED2C-4319-8322-B87842BE2659}"/>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9DC6B21E-C112-49C0-B351-8DC9BFB9FDE6}"/>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57F2E53B-17FF-40B7-B95E-3B5EA6A0F8DF}"/>
              </a:ext>
            </a:extLst>
          </p:cNvPr>
          <p:cNvSpPr>
            <a:spLocks noGrp="1" noChangeArrowheads="1"/>
          </p:cNvSpPr>
          <p:nvPr>
            <p:ph type="sldNum" sz="quarter" idx="12"/>
          </p:nvPr>
        </p:nvSpPr>
        <p:spPr>
          <a:ln/>
        </p:spPr>
        <p:txBody>
          <a:bodyPr/>
          <a:lstStyle>
            <a:lvl1pPr>
              <a:defRPr/>
            </a:lvl1pPr>
          </a:lstStyle>
          <a:p>
            <a:pPr>
              <a:defRPr/>
            </a:pPr>
            <a:fld id="{75FFC0AF-E6C9-435B-9B2B-490DAE1611B5}" type="slidenum">
              <a:rPr lang="en-US" altLang="en-US"/>
              <a:pPr>
                <a:defRPr/>
              </a:pPr>
              <a:t>‹#›</a:t>
            </a:fld>
            <a:endParaRPr lang="en-US" altLang="en-US"/>
          </a:p>
        </p:txBody>
      </p:sp>
    </p:spTree>
    <p:extLst>
      <p:ext uri="{BB962C8B-B14F-4D97-AF65-F5344CB8AC3E}">
        <p14:creationId xmlns:p14="http://schemas.microsoft.com/office/powerpoint/2010/main" val="8385769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1E6CF25D-01B7-4EE7-9F00-9BE73295F07F}"/>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551373C8-96E5-4D5A-A91F-47B21CF73D79}"/>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90831544-90DD-4DEF-9A1D-A5F26F35E907}"/>
              </a:ext>
            </a:extLst>
          </p:cNvPr>
          <p:cNvSpPr>
            <a:spLocks noGrp="1" noChangeArrowheads="1"/>
          </p:cNvSpPr>
          <p:nvPr>
            <p:ph type="sldNum" sz="quarter" idx="12"/>
          </p:nvPr>
        </p:nvSpPr>
        <p:spPr>
          <a:ln/>
        </p:spPr>
        <p:txBody>
          <a:bodyPr/>
          <a:lstStyle>
            <a:lvl1pPr>
              <a:defRPr/>
            </a:lvl1pPr>
          </a:lstStyle>
          <a:p>
            <a:pPr>
              <a:defRPr/>
            </a:pPr>
            <a:fld id="{B2791A14-4106-4D57-A966-841D28FA2C1F}" type="slidenum">
              <a:rPr lang="en-US" altLang="en-US"/>
              <a:pPr>
                <a:defRPr/>
              </a:pPr>
              <a:t>‹#›</a:t>
            </a:fld>
            <a:endParaRPr lang="en-US" altLang="en-US"/>
          </a:p>
        </p:txBody>
      </p:sp>
    </p:spTree>
    <p:extLst>
      <p:ext uri="{BB962C8B-B14F-4D97-AF65-F5344CB8AC3E}">
        <p14:creationId xmlns:p14="http://schemas.microsoft.com/office/powerpoint/2010/main" val="4678866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7FF98D87-FFF2-41D1-84C5-5B5D14A9A1F3}"/>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FFC89EFF-1244-4E70-9703-062CF5F73A24}"/>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F6D42C04-9346-458F-A06C-0F1FA8F36F4F}"/>
              </a:ext>
            </a:extLst>
          </p:cNvPr>
          <p:cNvSpPr>
            <a:spLocks noGrp="1" noChangeArrowheads="1"/>
          </p:cNvSpPr>
          <p:nvPr>
            <p:ph type="sldNum" sz="quarter" idx="12"/>
          </p:nvPr>
        </p:nvSpPr>
        <p:spPr>
          <a:ln/>
        </p:spPr>
        <p:txBody>
          <a:bodyPr/>
          <a:lstStyle>
            <a:lvl1pPr>
              <a:defRPr/>
            </a:lvl1pPr>
          </a:lstStyle>
          <a:p>
            <a:pPr>
              <a:defRPr/>
            </a:pPr>
            <a:fld id="{D0EB5F1D-A032-4F73-B9AB-066441233003}" type="slidenum">
              <a:rPr lang="en-US" altLang="en-US"/>
              <a:pPr>
                <a:defRPr/>
              </a:pPr>
              <a:t>‹#›</a:t>
            </a:fld>
            <a:endParaRPr lang="en-US" altLang="en-US"/>
          </a:p>
        </p:txBody>
      </p:sp>
    </p:spTree>
    <p:extLst>
      <p:ext uri="{BB962C8B-B14F-4D97-AF65-F5344CB8AC3E}">
        <p14:creationId xmlns:p14="http://schemas.microsoft.com/office/powerpoint/2010/main" val="39418617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4" name="Rectangle 4">
            <a:extLst>
              <a:ext uri="{FF2B5EF4-FFF2-40B4-BE49-F238E27FC236}">
                <a16:creationId xmlns:a16="http://schemas.microsoft.com/office/drawing/2014/main" id="{95F89F8A-4D9C-41BB-B607-42F54ADD0FA0}"/>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1D5A5484-4D52-4851-8873-A5F36D9B5F3C}"/>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A2A2595E-6208-41A3-A54B-7574619F6295}"/>
              </a:ext>
            </a:extLst>
          </p:cNvPr>
          <p:cNvSpPr>
            <a:spLocks noGrp="1" noChangeArrowheads="1"/>
          </p:cNvSpPr>
          <p:nvPr>
            <p:ph type="sldNum" sz="quarter" idx="12"/>
          </p:nvPr>
        </p:nvSpPr>
        <p:spPr>
          <a:ln/>
        </p:spPr>
        <p:txBody>
          <a:bodyPr/>
          <a:lstStyle>
            <a:lvl1pPr>
              <a:defRPr/>
            </a:lvl1pPr>
          </a:lstStyle>
          <a:p>
            <a:pPr>
              <a:defRPr/>
            </a:pPr>
            <a:fld id="{0153E231-D2BF-42D1-B6F8-945C3F4DB5AE}" type="slidenum">
              <a:rPr lang="en-US" altLang="en-US"/>
              <a:pPr>
                <a:defRPr/>
              </a:pPr>
              <a:t>‹#›</a:t>
            </a:fld>
            <a:endParaRPr lang="en-US" altLang="en-US"/>
          </a:p>
        </p:txBody>
      </p:sp>
    </p:spTree>
    <p:extLst>
      <p:ext uri="{BB962C8B-B14F-4D97-AF65-F5344CB8AC3E}">
        <p14:creationId xmlns:p14="http://schemas.microsoft.com/office/powerpoint/2010/main" val="31054047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DB834686-6303-4ADE-AC09-4C5746566B30}"/>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EA66E28A-B925-4E65-8D24-B57E0F791499}"/>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A18C4DC8-0CF5-4F97-9A9D-B0F4D5D03C0C}"/>
              </a:ext>
            </a:extLst>
          </p:cNvPr>
          <p:cNvSpPr>
            <a:spLocks noGrp="1" noChangeArrowheads="1"/>
          </p:cNvSpPr>
          <p:nvPr>
            <p:ph type="sldNum" sz="quarter" idx="12"/>
          </p:nvPr>
        </p:nvSpPr>
        <p:spPr>
          <a:ln/>
        </p:spPr>
        <p:txBody>
          <a:bodyPr/>
          <a:lstStyle>
            <a:lvl1pPr>
              <a:defRPr/>
            </a:lvl1pPr>
          </a:lstStyle>
          <a:p>
            <a:pPr>
              <a:defRPr/>
            </a:pPr>
            <a:fld id="{0331DCC2-57A4-4182-9F6B-C2DCB432A299}" type="slidenum">
              <a:rPr lang="en-US" altLang="en-US"/>
              <a:pPr>
                <a:defRPr/>
              </a:pPr>
              <a:t>‹#›</a:t>
            </a:fld>
            <a:endParaRPr lang="en-US" altLang="en-US"/>
          </a:p>
        </p:txBody>
      </p:sp>
    </p:spTree>
    <p:extLst>
      <p:ext uri="{BB962C8B-B14F-4D97-AF65-F5344CB8AC3E}">
        <p14:creationId xmlns:p14="http://schemas.microsoft.com/office/powerpoint/2010/main" val="17118186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9A34702E-35DE-42A2-A290-937CE5172CE3}"/>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a:extLst>
              <a:ext uri="{FF2B5EF4-FFF2-40B4-BE49-F238E27FC236}">
                <a16:creationId xmlns:a16="http://schemas.microsoft.com/office/drawing/2014/main" id="{28E9B298-8964-4A00-9110-0DBC984AF3FC}"/>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a:extLst>
              <a:ext uri="{FF2B5EF4-FFF2-40B4-BE49-F238E27FC236}">
                <a16:creationId xmlns:a16="http://schemas.microsoft.com/office/drawing/2014/main" id="{CE932F0F-2BCD-48A6-BA37-2D4DE766F6C5}"/>
              </a:ext>
            </a:extLst>
          </p:cNvPr>
          <p:cNvSpPr>
            <a:spLocks noGrp="1" noChangeArrowheads="1"/>
          </p:cNvSpPr>
          <p:nvPr>
            <p:ph type="sldNum" sz="quarter" idx="12"/>
          </p:nvPr>
        </p:nvSpPr>
        <p:spPr>
          <a:ln/>
        </p:spPr>
        <p:txBody>
          <a:bodyPr/>
          <a:lstStyle>
            <a:lvl1pPr>
              <a:defRPr/>
            </a:lvl1pPr>
          </a:lstStyle>
          <a:p>
            <a:pPr>
              <a:defRPr/>
            </a:pPr>
            <a:fld id="{6FB4B438-A833-4EF3-9C33-AD72DE2CC814}" type="slidenum">
              <a:rPr lang="en-US" altLang="en-US"/>
              <a:pPr>
                <a:defRPr/>
              </a:pPr>
              <a:t>‹#›</a:t>
            </a:fld>
            <a:endParaRPr lang="en-US" altLang="en-US"/>
          </a:p>
        </p:txBody>
      </p:sp>
    </p:spTree>
    <p:extLst>
      <p:ext uri="{BB962C8B-B14F-4D97-AF65-F5344CB8AC3E}">
        <p14:creationId xmlns:p14="http://schemas.microsoft.com/office/powerpoint/2010/main" val="38275989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984147C9-A3F1-433F-AAFF-6ECA9D47807F}"/>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a:extLst>
              <a:ext uri="{FF2B5EF4-FFF2-40B4-BE49-F238E27FC236}">
                <a16:creationId xmlns:a16="http://schemas.microsoft.com/office/drawing/2014/main" id="{6773EA48-7B33-4777-8A3C-EDB44182DAD7}"/>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a:extLst>
              <a:ext uri="{FF2B5EF4-FFF2-40B4-BE49-F238E27FC236}">
                <a16:creationId xmlns:a16="http://schemas.microsoft.com/office/drawing/2014/main" id="{294A91A2-B1BE-49B2-A188-D4F95793F6FB}"/>
              </a:ext>
            </a:extLst>
          </p:cNvPr>
          <p:cNvSpPr>
            <a:spLocks noGrp="1" noChangeArrowheads="1"/>
          </p:cNvSpPr>
          <p:nvPr>
            <p:ph type="sldNum" sz="quarter" idx="12"/>
          </p:nvPr>
        </p:nvSpPr>
        <p:spPr>
          <a:ln/>
        </p:spPr>
        <p:txBody>
          <a:bodyPr/>
          <a:lstStyle>
            <a:lvl1pPr>
              <a:defRPr/>
            </a:lvl1pPr>
          </a:lstStyle>
          <a:p>
            <a:pPr>
              <a:defRPr/>
            </a:pPr>
            <a:fld id="{9BB790CD-B251-47C4-8093-16BDA4369A98}" type="slidenum">
              <a:rPr lang="en-US" altLang="en-US"/>
              <a:pPr>
                <a:defRPr/>
              </a:pPr>
              <a:t>‹#›</a:t>
            </a:fld>
            <a:endParaRPr lang="en-US" altLang="en-US"/>
          </a:p>
        </p:txBody>
      </p:sp>
    </p:spTree>
    <p:extLst>
      <p:ext uri="{BB962C8B-B14F-4D97-AF65-F5344CB8AC3E}">
        <p14:creationId xmlns:p14="http://schemas.microsoft.com/office/powerpoint/2010/main" val="26946143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368D967E-F350-40B1-919C-E575A116852E}"/>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a:extLst>
              <a:ext uri="{FF2B5EF4-FFF2-40B4-BE49-F238E27FC236}">
                <a16:creationId xmlns:a16="http://schemas.microsoft.com/office/drawing/2014/main" id="{4C4E2942-544A-469B-AB2E-7DFA450F28E5}"/>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a:extLst>
              <a:ext uri="{FF2B5EF4-FFF2-40B4-BE49-F238E27FC236}">
                <a16:creationId xmlns:a16="http://schemas.microsoft.com/office/drawing/2014/main" id="{42D87BED-4BC3-4933-B77A-CF96324A2120}"/>
              </a:ext>
            </a:extLst>
          </p:cNvPr>
          <p:cNvSpPr>
            <a:spLocks noGrp="1" noChangeArrowheads="1"/>
          </p:cNvSpPr>
          <p:nvPr>
            <p:ph type="sldNum" sz="quarter" idx="12"/>
          </p:nvPr>
        </p:nvSpPr>
        <p:spPr>
          <a:ln/>
        </p:spPr>
        <p:txBody>
          <a:bodyPr/>
          <a:lstStyle>
            <a:lvl1pPr>
              <a:defRPr/>
            </a:lvl1pPr>
          </a:lstStyle>
          <a:p>
            <a:pPr>
              <a:defRPr/>
            </a:pPr>
            <a:fld id="{FCBAD56C-4A5D-40BB-A9CB-E8F5FBED69D2}" type="slidenum">
              <a:rPr lang="en-US" altLang="en-US"/>
              <a:pPr>
                <a:defRPr/>
              </a:pPr>
              <a:t>‹#›</a:t>
            </a:fld>
            <a:endParaRPr lang="en-US" altLang="en-US"/>
          </a:p>
        </p:txBody>
      </p:sp>
    </p:spTree>
    <p:extLst>
      <p:ext uri="{BB962C8B-B14F-4D97-AF65-F5344CB8AC3E}">
        <p14:creationId xmlns:p14="http://schemas.microsoft.com/office/powerpoint/2010/main" val="21948934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Rectangle 4">
            <a:extLst>
              <a:ext uri="{FF2B5EF4-FFF2-40B4-BE49-F238E27FC236}">
                <a16:creationId xmlns:a16="http://schemas.microsoft.com/office/drawing/2014/main" id="{3B098DB6-F78D-4B85-96E1-99C3B88C131D}"/>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BDC69AFD-271D-4764-A228-7A2B382F1140}"/>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A8422691-E3A7-4FEC-8503-3D7B10778614}"/>
              </a:ext>
            </a:extLst>
          </p:cNvPr>
          <p:cNvSpPr>
            <a:spLocks noGrp="1" noChangeArrowheads="1"/>
          </p:cNvSpPr>
          <p:nvPr>
            <p:ph type="sldNum" sz="quarter" idx="12"/>
          </p:nvPr>
        </p:nvSpPr>
        <p:spPr>
          <a:ln/>
        </p:spPr>
        <p:txBody>
          <a:bodyPr/>
          <a:lstStyle>
            <a:lvl1pPr>
              <a:defRPr/>
            </a:lvl1pPr>
          </a:lstStyle>
          <a:p>
            <a:pPr>
              <a:defRPr/>
            </a:pPr>
            <a:fld id="{5C9A409D-BB9A-49DD-9EE7-D83C34375027}" type="slidenum">
              <a:rPr lang="en-US" altLang="en-US"/>
              <a:pPr>
                <a:defRPr/>
              </a:pPr>
              <a:t>‹#›</a:t>
            </a:fld>
            <a:endParaRPr lang="en-US" altLang="en-US"/>
          </a:p>
        </p:txBody>
      </p:sp>
    </p:spTree>
    <p:extLst>
      <p:ext uri="{BB962C8B-B14F-4D97-AF65-F5344CB8AC3E}">
        <p14:creationId xmlns:p14="http://schemas.microsoft.com/office/powerpoint/2010/main" val="3096311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Rectangle 4">
            <a:extLst>
              <a:ext uri="{FF2B5EF4-FFF2-40B4-BE49-F238E27FC236}">
                <a16:creationId xmlns:a16="http://schemas.microsoft.com/office/drawing/2014/main" id="{5D7EBEBA-6559-43C8-A599-BC51EB7FD30E}"/>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7F509530-16DF-48D1-B5F5-C98A8D3D8501}"/>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D25ED5AD-6DB9-4ADA-9DB5-F56AF4682986}"/>
              </a:ext>
            </a:extLst>
          </p:cNvPr>
          <p:cNvSpPr>
            <a:spLocks noGrp="1" noChangeArrowheads="1"/>
          </p:cNvSpPr>
          <p:nvPr>
            <p:ph type="sldNum" sz="quarter" idx="12"/>
          </p:nvPr>
        </p:nvSpPr>
        <p:spPr>
          <a:ln/>
        </p:spPr>
        <p:txBody>
          <a:bodyPr/>
          <a:lstStyle>
            <a:lvl1pPr>
              <a:defRPr/>
            </a:lvl1pPr>
          </a:lstStyle>
          <a:p>
            <a:pPr>
              <a:defRPr/>
            </a:pPr>
            <a:fld id="{D42290AD-1421-4630-B7C0-21FD9A44DCC6}" type="slidenum">
              <a:rPr lang="en-US" altLang="en-US"/>
              <a:pPr>
                <a:defRPr/>
              </a:pPr>
              <a:t>‹#›</a:t>
            </a:fld>
            <a:endParaRPr lang="en-US" altLang="en-US"/>
          </a:p>
        </p:txBody>
      </p:sp>
    </p:spTree>
    <p:extLst>
      <p:ext uri="{BB962C8B-B14F-4D97-AF65-F5344CB8AC3E}">
        <p14:creationId xmlns:p14="http://schemas.microsoft.com/office/powerpoint/2010/main" val="4506332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ECF1B833-C6E0-46FB-A23C-F4986F4EEAA8}"/>
              </a:ext>
            </a:extLst>
          </p:cNvPr>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9337713B-F5E7-430C-A59B-1DDF47496224}"/>
              </a:ext>
            </a:extLst>
          </p:cNvPr>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A2036185-70A9-42BE-9A12-B66F77F46511}"/>
              </a:ext>
            </a:extLst>
          </p:cNvPr>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lvl1pPr>
          </a:lstStyle>
          <a:p>
            <a:pPr>
              <a:defRPr/>
            </a:pPr>
            <a:endParaRPr lang="en-US" altLang="en-US"/>
          </a:p>
        </p:txBody>
      </p:sp>
      <p:sp>
        <p:nvSpPr>
          <p:cNvPr id="1029" name="Rectangle 5">
            <a:extLst>
              <a:ext uri="{FF2B5EF4-FFF2-40B4-BE49-F238E27FC236}">
                <a16:creationId xmlns:a16="http://schemas.microsoft.com/office/drawing/2014/main" id="{8A873452-E442-4C5E-AA4F-DEECDAFB7927}"/>
              </a:ext>
            </a:extLst>
          </p:cNvPr>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lvl1pPr>
          </a:lstStyle>
          <a:p>
            <a:pPr>
              <a:defRPr/>
            </a:pPr>
            <a:endParaRPr lang="en-US" altLang="en-US"/>
          </a:p>
        </p:txBody>
      </p:sp>
      <p:sp>
        <p:nvSpPr>
          <p:cNvPr id="1030" name="Rectangle 6">
            <a:extLst>
              <a:ext uri="{FF2B5EF4-FFF2-40B4-BE49-F238E27FC236}">
                <a16:creationId xmlns:a16="http://schemas.microsoft.com/office/drawing/2014/main" id="{70153418-0622-41A8-B1A5-9138FED9B5BD}"/>
              </a:ext>
            </a:extLst>
          </p:cNvPr>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D373DC09-5685-4D12-8DF6-4F8A4E96F198}"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765" r:id="rId1"/>
    <p:sldLayoutId id="2147483766" r:id="rId2"/>
    <p:sldLayoutId id="2147483767" r:id="rId3"/>
    <p:sldLayoutId id="2147483768" r:id="rId4"/>
    <p:sldLayoutId id="2147483769" r:id="rId5"/>
    <p:sldLayoutId id="2147483770" r:id="rId6"/>
    <p:sldLayoutId id="2147483771" r:id="rId7"/>
    <p:sldLayoutId id="2147483772" r:id="rId8"/>
    <p:sldLayoutId id="2147483773" r:id="rId9"/>
    <p:sldLayoutId id="2147483774" r:id="rId10"/>
    <p:sldLayoutId id="2147483775" r:id="rId11"/>
  </p:sldLayoutIdLs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2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2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27">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27">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2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7" grpId="0" uiExpand="1" build="p">
        <p:tmplLst>
          <p:tmpl lvl="1">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2">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3">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4">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5">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Lst>
      </p:bldP>
    </p:bldLst>
  </p:timing>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4F120C5-ACEB-4B55-99C7-7495D180214A}"/>
              </a:ext>
            </a:extLst>
          </p:cNvPr>
          <p:cNvSpPr/>
          <p:nvPr/>
        </p:nvSpPr>
        <p:spPr>
          <a:xfrm>
            <a:off x="2286000" y="1219200"/>
            <a:ext cx="4572000" cy="441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4400">
              <a:solidFill>
                <a:srgbClr val="000000"/>
              </a:solidFill>
            </a:endParaRPr>
          </a:p>
        </p:txBody>
      </p:sp>
      <p:sp>
        <p:nvSpPr>
          <p:cNvPr id="3" name="Rectangle: Rounded Corners 2">
            <a:extLst>
              <a:ext uri="{FF2B5EF4-FFF2-40B4-BE49-F238E27FC236}">
                <a16:creationId xmlns:a16="http://schemas.microsoft.com/office/drawing/2014/main" id="{1BBC1824-2D85-4E16-8CEF-63034EC2D16E}"/>
              </a:ext>
            </a:extLst>
          </p:cNvPr>
          <p:cNvSpPr/>
          <p:nvPr/>
        </p:nvSpPr>
        <p:spPr>
          <a:xfrm>
            <a:off x="1607124" y="524167"/>
            <a:ext cx="5935715" cy="1480124"/>
          </a:xfrm>
          <a:prstGeom prst="roundRect">
            <a:avLst/>
          </a:prstGeom>
          <a:solidFill>
            <a:schemeClr val="tx1"/>
          </a:solidFill>
          <a:ln w="31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4000" dirty="0">
                <a:solidFill>
                  <a:srgbClr val="FFFF99"/>
                </a:solidFill>
              </a:rPr>
              <a:t>A Loving Family</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4F120C5-ACEB-4B55-99C7-7495D180214A}"/>
              </a:ext>
            </a:extLst>
          </p:cNvPr>
          <p:cNvSpPr/>
          <p:nvPr/>
        </p:nvSpPr>
        <p:spPr>
          <a:xfrm>
            <a:off x="2286000" y="1219200"/>
            <a:ext cx="4572000" cy="441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4400">
              <a:solidFill>
                <a:srgbClr val="000000"/>
              </a:solidFill>
            </a:endParaRPr>
          </a:p>
        </p:txBody>
      </p:sp>
      <p:sp>
        <p:nvSpPr>
          <p:cNvPr id="4" name="Title 3">
            <a:extLst>
              <a:ext uri="{FF2B5EF4-FFF2-40B4-BE49-F238E27FC236}">
                <a16:creationId xmlns:a16="http://schemas.microsoft.com/office/drawing/2014/main" id="{40596B6C-3AD8-4E42-8FBA-74C9243DE4BF}"/>
              </a:ext>
            </a:extLst>
          </p:cNvPr>
          <p:cNvSpPr>
            <a:spLocks noGrp="1"/>
          </p:cNvSpPr>
          <p:nvPr>
            <p:ph type="title"/>
          </p:nvPr>
        </p:nvSpPr>
        <p:spPr>
          <a:xfrm>
            <a:off x="457200" y="55134"/>
            <a:ext cx="8229600" cy="886975"/>
          </a:xfrm>
        </p:spPr>
        <p:txBody>
          <a:bodyPr/>
          <a:lstStyle/>
          <a:p>
            <a:r>
              <a:rPr lang="en-US" sz="3400" dirty="0">
                <a:solidFill>
                  <a:srgbClr val="FFFFCC"/>
                </a:solidFill>
              </a:rPr>
              <a:t>Husband → Wife</a:t>
            </a:r>
            <a:endParaRPr lang="en-US" sz="3400" dirty="0">
              <a:solidFill>
                <a:schemeClr val="bg1"/>
              </a:solidFill>
            </a:endParaRPr>
          </a:p>
        </p:txBody>
      </p:sp>
      <p:sp>
        <p:nvSpPr>
          <p:cNvPr id="3" name="Content Placeholder 2">
            <a:extLst>
              <a:ext uri="{FF2B5EF4-FFF2-40B4-BE49-F238E27FC236}">
                <a16:creationId xmlns:a16="http://schemas.microsoft.com/office/drawing/2014/main" id="{2C4FEF49-D215-45CC-B150-F310FB4A74D2}"/>
              </a:ext>
            </a:extLst>
          </p:cNvPr>
          <p:cNvSpPr>
            <a:spLocks noGrp="1"/>
          </p:cNvSpPr>
          <p:nvPr>
            <p:ph idx="1"/>
          </p:nvPr>
        </p:nvSpPr>
        <p:spPr>
          <a:xfrm>
            <a:off x="346368" y="949439"/>
            <a:ext cx="8455888" cy="5264727"/>
          </a:xfrm>
        </p:spPr>
        <p:txBody>
          <a:bodyPr/>
          <a:lstStyle/>
          <a:p>
            <a:pPr>
              <a:spcAft>
                <a:spcPts val="600"/>
              </a:spcAft>
              <a:buFont typeface="Arial" panose="020B0604020202020204" pitchFamily="34" charset="0"/>
              <a:buChar char="•"/>
            </a:pPr>
            <a:r>
              <a:rPr lang="en-US" sz="3000" dirty="0">
                <a:solidFill>
                  <a:srgbClr val="FFFF99"/>
                </a:solidFill>
              </a:rPr>
              <a:t>Eph.5:25, </a:t>
            </a:r>
            <a:r>
              <a:rPr lang="en-US" sz="3000" dirty="0">
                <a:solidFill>
                  <a:schemeClr val="bg1"/>
                </a:solidFill>
              </a:rPr>
              <a:t>as Christ</a:t>
            </a:r>
          </a:p>
          <a:p>
            <a:r>
              <a:rPr lang="en-US" sz="3000" dirty="0">
                <a:solidFill>
                  <a:srgbClr val="FFFF99"/>
                </a:solidFill>
                <a:ea typeface="Times New Roman" panose="02020603050405020304" pitchFamily="18" charset="0"/>
              </a:rPr>
              <a:t>Eph.5:28-29, </a:t>
            </a:r>
            <a:r>
              <a:rPr lang="en-US" sz="3000" dirty="0">
                <a:solidFill>
                  <a:schemeClr val="bg1"/>
                </a:solidFill>
                <a:ea typeface="Times New Roman" panose="02020603050405020304" pitchFamily="18" charset="0"/>
              </a:rPr>
              <a:t>as self   </a:t>
            </a:r>
          </a:p>
          <a:p>
            <a:pPr lvl="1"/>
            <a:r>
              <a:rPr lang="en-US" sz="3000" dirty="0">
                <a:solidFill>
                  <a:schemeClr val="bg1"/>
                </a:solidFill>
                <a:ea typeface="Times New Roman" panose="02020603050405020304" pitchFamily="18" charset="0"/>
              </a:rPr>
              <a:t>Mt.7:12, </a:t>
            </a:r>
            <a:r>
              <a:rPr lang="en-US" sz="3000" dirty="0">
                <a:solidFill>
                  <a:srgbClr val="CCFFFF"/>
                </a:solidFill>
              </a:rPr>
              <a:t>Therefore, whatever you want men to do to you, do also to them, for this is the Law and the Prophets</a:t>
            </a:r>
          </a:p>
          <a:p>
            <a:pPr marL="0" indent="0">
              <a:spcAft>
                <a:spcPts val="600"/>
              </a:spcAft>
              <a:buNone/>
            </a:pPr>
            <a:r>
              <a:rPr lang="en-US" sz="2400" dirty="0">
                <a:solidFill>
                  <a:srgbClr val="00FFCC"/>
                </a:solidFill>
                <a:ea typeface="Times New Roman" panose="02020603050405020304" pitchFamily="18" charset="0"/>
              </a:rPr>
              <a:t> </a:t>
            </a:r>
            <a:r>
              <a:rPr lang="en-US" sz="2000" dirty="0">
                <a:solidFill>
                  <a:srgbClr val="00FFCC"/>
                </a:solidFill>
                <a:ea typeface="Times New Roman" panose="02020603050405020304" pitchFamily="18" charset="0"/>
              </a:rPr>
              <a:t> 1. </a:t>
            </a:r>
            <a:r>
              <a:rPr lang="en-US" sz="3000" dirty="0">
                <a:solidFill>
                  <a:srgbClr val="CCFFCC"/>
                </a:solidFill>
                <a:ea typeface="Times New Roman" panose="02020603050405020304" pitchFamily="18" charset="0"/>
              </a:rPr>
              <a:t>Pleasant, </a:t>
            </a:r>
            <a:r>
              <a:rPr lang="en-US" sz="3000" dirty="0">
                <a:solidFill>
                  <a:schemeClr val="bg1"/>
                </a:solidFill>
                <a:ea typeface="Times New Roman" panose="02020603050405020304" pitchFamily="18" charset="0"/>
              </a:rPr>
              <a:t>Col.3:19.   Gn.16</a:t>
            </a:r>
          </a:p>
          <a:p>
            <a:pPr marL="0" indent="0">
              <a:spcAft>
                <a:spcPts val="600"/>
              </a:spcAft>
              <a:buNone/>
              <a:tabLst>
                <a:tab pos="282575" algn="l"/>
                <a:tab pos="914400" algn="l"/>
              </a:tabLst>
            </a:pPr>
            <a:r>
              <a:rPr lang="en-US" sz="2400" dirty="0">
                <a:solidFill>
                  <a:srgbClr val="00FFCC"/>
                </a:solidFill>
                <a:ea typeface="Times New Roman" panose="02020603050405020304" pitchFamily="18" charset="0"/>
              </a:rPr>
              <a:t>  </a:t>
            </a:r>
            <a:r>
              <a:rPr lang="en-US" sz="2000" dirty="0">
                <a:solidFill>
                  <a:srgbClr val="00FFCC"/>
                </a:solidFill>
                <a:ea typeface="Times New Roman" panose="02020603050405020304" pitchFamily="18" charset="0"/>
              </a:rPr>
              <a:t>2. </a:t>
            </a:r>
            <a:r>
              <a:rPr lang="en-US" sz="3000" dirty="0">
                <a:solidFill>
                  <a:srgbClr val="CCFFCC"/>
                </a:solidFill>
                <a:ea typeface="Times New Roman" panose="02020603050405020304" pitchFamily="18" charset="0"/>
              </a:rPr>
              <a:t>Provide, </a:t>
            </a:r>
            <a:r>
              <a:rPr lang="en-US" sz="3000" dirty="0">
                <a:solidFill>
                  <a:schemeClr val="bg1"/>
                </a:solidFill>
                <a:ea typeface="Times New Roman" panose="02020603050405020304" pitchFamily="18" charset="0"/>
              </a:rPr>
              <a:t>1 Tim.5:8</a:t>
            </a:r>
          </a:p>
          <a:p>
            <a:pPr marL="0" indent="0" defTabSz="631825">
              <a:spcAft>
                <a:spcPts val="600"/>
              </a:spcAft>
              <a:buNone/>
              <a:tabLst>
                <a:tab pos="631825" algn="l"/>
              </a:tabLst>
            </a:pPr>
            <a:r>
              <a:rPr lang="en-US" sz="2400" dirty="0">
                <a:solidFill>
                  <a:srgbClr val="00FFCC"/>
                </a:solidFill>
                <a:ea typeface="Times New Roman" panose="02020603050405020304" pitchFamily="18" charset="0"/>
              </a:rPr>
              <a:t>  </a:t>
            </a:r>
            <a:r>
              <a:rPr lang="en-US" sz="2000" dirty="0">
                <a:solidFill>
                  <a:srgbClr val="00FFCC"/>
                </a:solidFill>
                <a:ea typeface="Times New Roman" panose="02020603050405020304" pitchFamily="18" charset="0"/>
              </a:rPr>
              <a:t>3. </a:t>
            </a:r>
            <a:r>
              <a:rPr lang="en-US" sz="3000" dirty="0">
                <a:solidFill>
                  <a:srgbClr val="CCFFCC"/>
                </a:solidFill>
                <a:ea typeface="Times New Roman" panose="02020603050405020304" pitchFamily="18" charset="0"/>
              </a:rPr>
              <a:t>Prize, understanding, honor, attention, </a:t>
            </a:r>
            <a:r>
              <a:rPr lang="en-US" sz="2900" dirty="0">
                <a:solidFill>
                  <a:schemeClr val="bg1"/>
                </a:solidFill>
                <a:ea typeface="Times New Roman" panose="02020603050405020304" pitchFamily="18" charset="0"/>
              </a:rPr>
              <a:t>1 Pt.3:7</a:t>
            </a:r>
          </a:p>
          <a:p>
            <a:pPr lvl="1" defTabSz="631825">
              <a:spcAft>
                <a:spcPts val="1200"/>
              </a:spcAft>
              <a:buFont typeface="Arial" panose="020B0604020202020204" pitchFamily="34" charset="0"/>
              <a:buChar char="•"/>
            </a:pPr>
            <a:r>
              <a:rPr lang="en-US" sz="3000" dirty="0">
                <a:solidFill>
                  <a:schemeClr val="bg1"/>
                </a:solidFill>
                <a:ea typeface="Times New Roman" panose="02020603050405020304" pitchFamily="18" charset="0"/>
              </a:rPr>
              <a:t>Court: lit. ‘befitting a royal court’ </a:t>
            </a:r>
          </a:p>
          <a:p>
            <a:pPr lvl="0">
              <a:spcAft>
                <a:spcPts val="300"/>
              </a:spcAft>
              <a:buFont typeface="Arial" panose="020B0604020202020204" pitchFamily="34" charset="0"/>
              <a:buChar char="•"/>
            </a:pPr>
            <a:endParaRPr lang="en-US" sz="3200" dirty="0">
              <a:solidFill>
                <a:srgbClr val="FFFFCC"/>
              </a:solidFill>
              <a:ea typeface="Times New Roman" panose="02020603050405020304" pitchFamily="18" charset="0"/>
            </a:endParaRPr>
          </a:p>
        </p:txBody>
      </p:sp>
    </p:spTree>
    <p:extLst>
      <p:ext uri="{BB962C8B-B14F-4D97-AF65-F5344CB8AC3E}">
        <p14:creationId xmlns:p14="http://schemas.microsoft.com/office/powerpoint/2010/main" val="1243855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4F120C5-ACEB-4B55-99C7-7495D180214A}"/>
              </a:ext>
            </a:extLst>
          </p:cNvPr>
          <p:cNvSpPr/>
          <p:nvPr/>
        </p:nvSpPr>
        <p:spPr>
          <a:xfrm>
            <a:off x="2286000" y="1219200"/>
            <a:ext cx="4572000" cy="441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4400">
              <a:solidFill>
                <a:srgbClr val="000000"/>
              </a:solidFill>
            </a:endParaRPr>
          </a:p>
        </p:txBody>
      </p:sp>
      <p:sp>
        <p:nvSpPr>
          <p:cNvPr id="4" name="Title 3">
            <a:extLst>
              <a:ext uri="{FF2B5EF4-FFF2-40B4-BE49-F238E27FC236}">
                <a16:creationId xmlns:a16="http://schemas.microsoft.com/office/drawing/2014/main" id="{40596B6C-3AD8-4E42-8FBA-74C9243DE4BF}"/>
              </a:ext>
            </a:extLst>
          </p:cNvPr>
          <p:cNvSpPr>
            <a:spLocks noGrp="1"/>
          </p:cNvSpPr>
          <p:nvPr>
            <p:ph type="title"/>
          </p:nvPr>
        </p:nvSpPr>
        <p:spPr>
          <a:xfrm>
            <a:off x="457200" y="55134"/>
            <a:ext cx="8229600" cy="886975"/>
          </a:xfrm>
        </p:spPr>
        <p:txBody>
          <a:bodyPr/>
          <a:lstStyle/>
          <a:p>
            <a:r>
              <a:rPr lang="en-US" sz="3400" dirty="0">
                <a:solidFill>
                  <a:srgbClr val="FFFFCC"/>
                </a:solidFill>
              </a:rPr>
              <a:t>Wife → Husband</a:t>
            </a:r>
            <a:endParaRPr lang="en-US" sz="3400" dirty="0">
              <a:solidFill>
                <a:schemeClr val="bg1"/>
              </a:solidFill>
            </a:endParaRPr>
          </a:p>
        </p:txBody>
      </p:sp>
      <p:sp>
        <p:nvSpPr>
          <p:cNvPr id="3" name="Content Placeholder 2">
            <a:extLst>
              <a:ext uri="{FF2B5EF4-FFF2-40B4-BE49-F238E27FC236}">
                <a16:creationId xmlns:a16="http://schemas.microsoft.com/office/drawing/2014/main" id="{2C4FEF49-D215-45CC-B150-F310FB4A74D2}"/>
              </a:ext>
            </a:extLst>
          </p:cNvPr>
          <p:cNvSpPr>
            <a:spLocks noGrp="1"/>
          </p:cNvSpPr>
          <p:nvPr>
            <p:ph idx="1"/>
          </p:nvPr>
        </p:nvSpPr>
        <p:spPr>
          <a:xfrm>
            <a:off x="346368" y="930585"/>
            <a:ext cx="8455888" cy="5264727"/>
          </a:xfrm>
        </p:spPr>
        <p:txBody>
          <a:bodyPr/>
          <a:lstStyle/>
          <a:p>
            <a:pPr>
              <a:spcAft>
                <a:spcPts val="1200"/>
              </a:spcAft>
              <a:buFont typeface="Arial" panose="020B0604020202020204" pitchFamily="34" charset="0"/>
              <a:buChar char="•"/>
            </a:pPr>
            <a:r>
              <a:rPr lang="en-US" sz="3000" dirty="0">
                <a:solidFill>
                  <a:srgbClr val="FFFF99"/>
                </a:solidFill>
              </a:rPr>
              <a:t>Tit.2:4</a:t>
            </a:r>
          </a:p>
          <a:p>
            <a:pPr>
              <a:spcAft>
                <a:spcPts val="1200"/>
              </a:spcAft>
              <a:buFont typeface="Arial" panose="020B0604020202020204" pitchFamily="34" charset="0"/>
              <a:buChar char="•"/>
            </a:pPr>
            <a:r>
              <a:rPr lang="en-US" sz="2400">
                <a:solidFill>
                  <a:srgbClr val="00FFCC"/>
                </a:solidFill>
                <a:ea typeface="Times New Roman" panose="02020603050405020304" pitchFamily="18" charset="0"/>
              </a:rPr>
              <a:t>1</a:t>
            </a:r>
            <a:r>
              <a:rPr lang="en-US" sz="2400" dirty="0">
                <a:solidFill>
                  <a:srgbClr val="00FFCC"/>
                </a:solidFill>
                <a:ea typeface="Times New Roman" panose="02020603050405020304" pitchFamily="18" charset="0"/>
              </a:rPr>
              <a:t>. </a:t>
            </a:r>
            <a:r>
              <a:rPr lang="en-US" sz="3000" dirty="0">
                <a:solidFill>
                  <a:srgbClr val="CCFFCC"/>
                </a:solidFill>
                <a:ea typeface="Times New Roman" panose="02020603050405020304" pitchFamily="18" charset="0"/>
              </a:rPr>
              <a:t>Respect, </a:t>
            </a:r>
            <a:r>
              <a:rPr lang="en-US" sz="3000" dirty="0">
                <a:solidFill>
                  <a:schemeClr val="bg1"/>
                </a:solidFill>
                <a:ea typeface="Times New Roman" panose="02020603050405020304" pitchFamily="18" charset="0"/>
              </a:rPr>
              <a:t>Ep.5:33</a:t>
            </a:r>
          </a:p>
          <a:p>
            <a:pPr marL="0" indent="0">
              <a:spcAft>
                <a:spcPts val="600"/>
              </a:spcAft>
              <a:buNone/>
            </a:pPr>
            <a:r>
              <a:rPr lang="en-US" sz="2400" dirty="0">
                <a:solidFill>
                  <a:srgbClr val="00FFCC"/>
                </a:solidFill>
                <a:ea typeface="Times New Roman" panose="02020603050405020304" pitchFamily="18" charset="0"/>
              </a:rPr>
              <a:t>    2. </a:t>
            </a:r>
            <a:r>
              <a:rPr lang="en-US" sz="3000" dirty="0">
                <a:solidFill>
                  <a:srgbClr val="CCFFCC"/>
                </a:solidFill>
                <a:ea typeface="Times New Roman" panose="02020603050405020304" pitchFamily="18" charset="0"/>
              </a:rPr>
              <a:t>Romance, </a:t>
            </a:r>
            <a:r>
              <a:rPr lang="en-US" sz="3000" dirty="0">
                <a:solidFill>
                  <a:schemeClr val="bg1"/>
                </a:solidFill>
                <a:ea typeface="Times New Roman" panose="02020603050405020304" pitchFamily="18" charset="0"/>
              </a:rPr>
              <a:t>1 Co.7:1-5</a:t>
            </a:r>
          </a:p>
          <a:p>
            <a:pPr marL="0" indent="0" defTabSz="631825">
              <a:spcAft>
                <a:spcPts val="1200"/>
              </a:spcAft>
              <a:buNone/>
            </a:pPr>
            <a:r>
              <a:rPr lang="en-US" sz="2400" dirty="0">
                <a:solidFill>
                  <a:srgbClr val="00FFCC"/>
                </a:solidFill>
                <a:ea typeface="Times New Roman" panose="02020603050405020304" pitchFamily="18" charset="0"/>
              </a:rPr>
              <a:t>    3. </a:t>
            </a:r>
            <a:r>
              <a:rPr lang="en-US" sz="3000" dirty="0">
                <a:solidFill>
                  <a:srgbClr val="CCFFCC"/>
                </a:solidFill>
                <a:ea typeface="Times New Roman" panose="02020603050405020304" pitchFamily="18" charset="0"/>
              </a:rPr>
              <a:t>Restraint, </a:t>
            </a:r>
            <a:r>
              <a:rPr lang="en-US" sz="3000" dirty="0">
                <a:solidFill>
                  <a:schemeClr val="bg1"/>
                </a:solidFill>
                <a:ea typeface="Times New Roman" panose="02020603050405020304" pitchFamily="18" charset="0"/>
              </a:rPr>
              <a:t> Tit.2:5.  Prov.27:15-16</a:t>
            </a:r>
          </a:p>
          <a:p>
            <a:pPr marL="0" lvl="0" indent="0">
              <a:spcAft>
                <a:spcPts val="300"/>
              </a:spcAft>
              <a:buNone/>
            </a:pPr>
            <a:endParaRPr lang="en-US" sz="3200" dirty="0">
              <a:solidFill>
                <a:srgbClr val="FFFFCC"/>
              </a:solidFill>
              <a:ea typeface="Times New Roman" panose="02020603050405020304" pitchFamily="18" charset="0"/>
            </a:endParaRPr>
          </a:p>
        </p:txBody>
      </p:sp>
    </p:spTree>
    <p:extLst>
      <p:ext uri="{BB962C8B-B14F-4D97-AF65-F5344CB8AC3E}">
        <p14:creationId xmlns:p14="http://schemas.microsoft.com/office/powerpoint/2010/main" val="26193317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4F120C5-ACEB-4B55-99C7-7495D180214A}"/>
              </a:ext>
            </a:extLst>
          </p:cNvPr>
          <p:cNvSpPr/>
          <p:nvPr/>
        </p:nvSpPr>
        <p:spPr>
          <a:xfrm>
            <a:off x="2286000" y="1219200"/>
            <a:ext cx="4572000" cy="441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4400">
              <a:solidFill>
                <a:srgbClr val="000000"/>
              </a:solidFill>
            </a:endParaRPr>
          </a:p>
        </p:txBody>
      </p:sp>
      <p:sp>
        <p:nvSpPr>
          <p:cNvPr id="4" name="Title 3">
            <a:extLst>
              <a:ext uri="{FF2B5EF4-FFF2-40B4-BE49-F238E27FC236}">
                <a16:creationId xmlns:a16="http://schemas.microsoft.com/office/drawing/2014/main" id="{40596B6C-3AD8-4E42-8FBA-74C9243DE4BF}"/>
              </a:ext>
            </a:extLst>
          </p:cNvPr>
          <p:cNvSpPr>
            <a:spLocks noGrp="1"/>
          </p:cNvSpPr>
          <p:nvPr>
            <p:ph type="title"/>
          </p:nvPr>
        </p:nvSpPr>
        <p:spPr>
          <a:xfrm>
            <a:off x="457200" y="56562"/>
            <a:ext cx="8229600" cy="1043709"/>
          </a:xfrm>
          <a:scene3d>
            <a:camera prst="orthographicFront">
              <a:rot lat="1200000" lon="0" rev="0"/>
            </a:camera>
            <a:lightRig rig="threePt" dir="t">
              <a:rot lat="0" lon="0" rev="1200000"/>
            </a:lightRig>
          </a:scene3d>
        </p:spPr>
        <p:txBody>
          <a:bodyPr/>
          <a:lstStyle/>
          <a:p>
            <a:r>
              <a:rPr lang="en-US" sz="3400" dirty="0">
                <a:solidFill>
                  <a:srgbClr val="FFFFCC"/>
                </a:solidFill>
              </a:rPr>
              <a:t>Parents ↔ Children</a:t>
            </a:r>
            <a:br>
              <a:rPr lang="en-US" sz="3400" dirty="0">
                <a:solidFill>
                  <a:srgbClr val="FFFFCC"/>
                </a:solidFill>
              </a:rPr>
            </a:br>
            <a:r>
              <a:rPr lang="en-US" sz="3000" dirty="0">
                <a:solidFill>
                  <a:schemeClr val="bg1"/>
                </a:solidFill>
              </a:rPr>
              <a:t>[Titus 2:4]</a:t>
            </a:r>
          </a:p>
        </p:txBody>
      </p:sp>
      <p:sp>
        <p:nvSpPr>
          <p:cNvPr id="3" name="Content Placeholder 2">
            <a:extLst>
              <a:ext uri="{FF2B5EF4-FFF2-40B4-BE49-F238E27FC236}">
                <a16:creationId xmlns:a16="http://schemas.microsoft.com/office/drawing/2014/main" id="{2C4FEF49-D215-45CC-B150-F310FB4A74D2}"/>
              </a:ext>
            </a:extLst>
          </p:cNvPr>
          <p:cNvSpPr>
            <a:spLocks noGrp="1"/>
          </p:cNvSpPr>
          <p:nvPr>
            <p:ph idx="1"/>
          </p:nvPr>
        </p:nvSpPr>
        <p:spPr>
          <a:xfrm>
            <a:off x="346368" y="1166260"/>
            <a:ext cx="8455888" cy="5264727"/>
          </a:xfrm>
        </p:spPr>
        <p:txBody>
          <a:bodyPr/>
          <a:lstStyle/>
          <a:p>
            <a:pPr>
              <a:spcAft>
                <a:spcPts val="0"/>
              </a:spcAft>
              <a:buFont typeface="Arial" panose="020B0604020202020204" pitchFamily="34" charset="0"/>
              <a:buChar char="•"/>
            </a:pPr>
            <a:r>
              <a:rPr lang="en-US" sz="3000" dirty="0">
                <a:solidFill>
                  <a:srgbClr val="FFFFCC"/>
                </a:solidFill>
              </a:rPr>
              <a:t>Why necessary to encourage love for child?</a:t>
            </a:r>
          </a:p>
          <a:p>
            <a:pPr marL="631825" lvl="1" indent="-292100">
              <a:spcAft>
                <a:spcPts val="0"/>
              </a:spcAft>
              <a:buFont typeface="Arial" panose="020B0604020202020204" pitchFamily="34" charset="0"/>
              <a:buChar char="•"/>
            </a:pPr>
            <a:r>
              <a:rPr lang="en-US" sz="3000" dirty="0">
                <a:solidFill>
                  <a:srgbClr val="CCFFCC"/>
                </a:solidFill>
              </a:rPr>
              <a:t>Sometimes they are not lovable?  </a:t>
            </a:r>
          </a:p>
          <a:p>
            <a:pPr marL="631825" lvl="1" indent="-292100">
              <a:spcAft>
                <a:spcPts val="0"/>
              </a:spcAft>
              <a:buFont typeface="Arial" panose="020B0604020202020204" pitchFamily="34" charset="0"/>
              <a:buChar char="•"/>
            </a:pPr>
            <a:r>
              <a:rPr lang="en-US" sz="3000" dirty="0">
                <a:solidFill>
                  <a:srgbClr val="CCFFCC"/>
                </a:solidFill>
              </a:rPr>
              <a:t>They do bad things…without consequences?</a:t>
            </a:r>
          </a:p>
          <a:p>
            <a:pPr marL="1031875" lvl="2" indent="-292100">
              <a:spcAft>
                <a:spcPts val="0"/>
              </a:spcAft>
              <a:buFont typeface="Arial" panose="020B0604020202020204" pitchFamily="34" charset="0"/>
              <a:buChar char="•"/>
            </a:pPr>
            <a:r>
              <a:rPr lang="en-US" sz="3000" dirty="0">
                <a:solidFill>
                  <a:schemeClr val="bg1"/>
                </a:solidFill>
              </a:rPr>
              <a:t>2 Sm.13 – long pattern?</a:t>
            </a:r>
          </a:p>
          <a:p>
            <a:pPr marL="1031875" lvl="2" indent="-292100">
              <a:spcAft>
                <a:spcPts val="0"/>
              </a:spcAft>
              <a:buFont typeface="Arial" panose="020B0604020202020204" pitchFamily="34" charset="0"/>
              <a:buChar char="•"/>
            </a:pPr>
            <a:r>
              <a:rPr lang="en-US" sz="3000" dirty="0">
                <a:solidFill>
                  <a:schemeClr val="bg1"/>
                </a:solidFill>
              </a:rPr>
              <a:t>Absalom feels forced to discipline brother</a:t>
            </a:r>
          </a:p>
          <a:p>
            <a:pPr marL="1489075" lvl="3" indent="-292100">
              <a:spcAft>
                <a:spcPts val="300"/>
              </a:spcAft>
              <a:buFont typeface="Arial" panose="020B0604020202020204" pitchFamily="34" charset="0"/>
              <a:buChar char="•"/>
            </a:pPr>
            <a:r>
              <a:rPr lang="en-US" sz="3000" dirty="0">
                <a:solidFill>
                  <a:srgbClr val="FFFFCC"/>
                </a:solidFill>
              </a:rPr>
              <a:t>Drained</a:t>
            </a:r>
            <a:r>
              <a:rPr lang="en-US" sz="3000" dirty="0">
                <a:solidFill>
                  <a:schemeClr val="bg1"/>
                </a:solidFill>
              </a:rPr>
              <a:t> … become grouchy / negative</a:t>
            </a:r>
          </a:p>
          <a:p>
            <a:pPr marL="1489075" lvl="3" indent="-292100">
              <a:spcAft>
                <a:spcPts val="300"/>
              </a:spcAft>
              <a:buFont typeface="Arial" panose="020B0604020202020204" pitchFamily="34" charset="0"/>
              <a:buChar char="•"/>
            </a:pPr>
            <a:r>
              <a:rPr lang="en-US" sz="3000" dirty="0">
                <a:solidFill>
                  <a:srgbClr val="FFFFCC"/>
                </a:solidFill>
              </a:rPr>
              <a:t>Disturbed</a:t>
            </a:r>
            <a:r>
              <a:rPr lang="en-US" sz="3000" dirty="0">
                <a:solidFill>
                  <a:schemeClr val="bg1"/>
                </a:solidFill>
              </a:rPr>
              <a:t> … short nights, short fuses</a:t>
            </a:r>
          </a:p>
          <a:p>
            <a:pPr marL="1489075" lvl="3" indent="-292100">
              <a:spcAft>
                <a:spcPts val="300"/>
              </a:spcAft>
              <a:buFont typeface="Arial" panose="020B0604020202020204" pitchFamily="34" charset="0"/>
              <a:buChar char="•"/>
            </a:pPr>
            <a:r>
              <a:rPr lang="en-US" sz="3000" dirty="0">
                <a:solidFill>
                  <a:srgbClr val="FFFFCC"/>
                </a:solidFill>
              </a:rPr>
              <a:t>Distracted</a:t>
            </a:r>
            <a:r>
              <a:rPr lang="en-US" sz="3000" dirty="0">
                <a:solidFill>
                  <a:schemeClr val="bg1"/>
                </a:solidFill>
              </a:rPr>
              <a:t> … making money / networks</a:t>
            </a:r>
          </a:p>
          <a:p>
            <a:pPr marL="1489075" lvl="3" indent="-292100">
              <a:spcAft>
                <a:spcPts val="0"/>
              </a:spcAft>
              <a:buFont typeface="Arial" panose="020B0604020202020204" pitchFamily="34" charset="0"/>
              <a:buChar char="•"/>
            </a:pPr>
            <a:r>
              <a:rPr lang="en-US" sz="3000" dirty="0">
                <a:solidFill>
                  <a:srgbClr val="FFFFCC"/>
                </a:solidFill>
              </a:rPr>
              <a:t>Divided</a:t>
            </a:r>
            <a:r>
              <a:rPr lang="en-US" sz="3000" dirty="0">
                <a:solidFill>
                  <a:schemeClr val="bg1"/>
                </a:solidFill>
              </a:rPr>
              <a:t> … child manipulates parents</a:t>
            </a:r>
          </a:p>
          <a:p>
            <a:pPr marL="971550" lvl="1" indent="-514350">
              <a:spcAft>
                <a:spcPts val="0"/>
              </a:spcAft>
              <a:buAutoNum type="arabicPeriod"/>
            </a:pPr>
            <a:endParaRPr lang="en-US" sz="2600" dirty="0">
              <a:solidFill>
                <a:srgbClr val="FFFF99"/>
              </a:solidFill>
            </a:endParaRPr>
          </a:p>
        </p:txBody>
      </p:sp>
    </p:spTree>
    <p:extLst>
      <p:ext uri="{BB962C8B-B14F-4D97-AF65-F5344CB8AC3E}">
        <p14:creationId xmlns:p14="http://schemas.microsoft.com/office/powerpoint/2010/main" val="36853607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4F120C5-ACEB-4B55-99C7-7495D180214A}"/>
              </a:ext>
            </a:extLst>
          </p:cNvPr>
          <p:cNvSpPr/>
          <p:nvPr/>
        </p:nvSpPr>
        <p:spPr>
          <a:xfrm>
            <a:off x="2286000" y="1219200"/>
            <a:ext cx="4572000" cy="441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4400">
              <a:solidFill>
                <a:srgbClr val="000000"/>
              </a:solidFill>
            </a:endParaRPr>
          </a:p>
        </p:txBody>
      </p:sp>
      <p:sp>
        <p:nvSpPr>
          <p:cNvPr id="4" name="Title 3">
            <a:extLst>
              <a:ext uri="{FF2B5EF4-FFF2-40B4-BE49-F238E27FC236}">
                <a16:creationId xmlns:a16="http://schemas.microsoft.com/office/drawing/2014/main" id="{40596B6C-3AD8-4E42-8FBA-74C9243DE4BF}"/>
              </a:ext>
            </a:extLst>
          </p:cNvPr>
          <p:cNvSpPr>
            <a:spLocks noGrp="1"/>
          </p:cNvSpPr>
          <p:nvPr>
            <p:ph type="title"/>
          </p:nvPr>
        </p:nvSpPr>
        <p:spPr>
          <a:xfrm>
            <a:off x="457200" y="0"/>
            <a:ext cx="8229600" cy="716437"/>
          </a:xfrm>
          <a:scene3d>
            <a:camera prst="orthographicFront">
              <a:rot lat="1200000" lon="0" rev="0"/>
            </a:camera>
            <a:lightRig rig="threePt" dir="t">
              <a:rot lat="0" lon="0" rev="1200000"/>
            </a:lightRig>
          </a:scene3d>
        </p:spPr>
        <p:txBody>
          <a:bodyPr/>
          <a:lstStyle/>
          <a:p>
            <a:r>
              <a:rPr lang="en-US" sz="3400" dirty="0">
                <a:solidFill>
                  <a:srgbClr val="FFFFCC"/>
                </a:solidFill>
              </a:rPr>
              <a:t>Parents ↔ Children</a:t>
            </a:r>
            <a:endParaRPr lang="en-US" sz="3400" dirty="0">
              <a:solidFill>
                <a:schemeClr val="bg1"/>
              </a:solidFill>
            </a:endParaRPr>
          </a:p>
        </p:txBody>
      </p:sp>
      <p:sp>
        <p:nvSpPr>
          <p:cNvPr id="3" name="Content Placeholder 2">
            <a:extLst>
              <a:ext uri="{FF2B5EF4-FFF2-40B4-BE49-F238E27FC236}">
                <a16:creationId xmlns:a16="http://schemas.microsoft.com/office/drawing/2014/main" id="{2C4FEF49-D215-45CC-B150-F310FB4A74D2}"/>
              </a:ext>
            </a:extLst>
          </p:cNvPr>
          <p:cNvSpPr>
            <a:spLocks noGrp="1"/>
          </p:cNvSpPr>
          <p:nvPr>
            <p:ph idx="1"/>
          </p:nvPr>
        </p:nvSpPr>
        <p:spPr>
          <a:xfrm>
            <a:off x="346368" y="930585"/>
            <a:ext cx="8455888" cy="5264727"/>
          </a:xfrm>
        </p:spPr>
        <p:txBody>
          <a:bodyPr/>
          <a:lstStyle/>
          <a:p>
            <a:pPr>
              <a:spcAft>
                <a:spcPts val="0"/>
              </a:spcAft>
              <a:buFont typeface="Arial" panose="020B0604020202020204" pitchFamily="34" charset="0"/>
              <a:buChar char="•"/>
            </a:pPr>
            <a:r>
              <a:rPr lang="en-US" sz="3000" dirty="0">
                <a:solidFill>
                  <a:srgbClr val="FFFFCC"/>
                </a:solidFill>
              </a:rPr>
              <a:t>What is included?</a:t>
            </a:r>
          </a:p>
          <a:p>
            <a:pPr marL="0" indent="0" defTabSz="395288">
              <a:spcAft>
                <a:spcPts val="600"/>
              </a:spcAft>
              <a:buNone/>
            </a:pPr>
            <a:r>
              <a:rPr lang="en-US" sz="2400" dirty="0">
                <a:solidFill>
                  <a:srgbClr val="00FFCC"/>
                </a:solidFill>
              </a:rPr>
              <a:t>	1. </a:t>
            </a:r>
            <a:r>
              <a:rPr lang="en-US" sz="3000" dirty="0">
                <a:solidFill>
                  <a:srgbClr val="CCFFCC"/>
                </a:solidFill>
              </a:rPr>
              <a:t>Esteem for authority / parents. </a:t>
            </a:r>
            <a:r>
              <a:rPr lang="en-US" sz="3000" dirty="0">
                <a:solidFill>
                  <a:schemeClr val="bg1"/>
                </a:solidFill>
              </a:rPr>
              <a:t> Pr.1:8</a:t>
            </a:r>
          </a:p>
          <a:p>
            <a:pPr marL="0" indent="0" defTabSz="395288">
              <a:spcAft>
                <a:spcPts val="600"/>
              </a:spcAft>
              <a:buNone/>
            </a:pPr>
            <a:r>
              <a:rPr lang="en-US" sz="3000" dirty="0">
                <a:solidFill>
                  <a:schemeClr val="bg1"/>
                </a:solidFill>
              </a:rPr>
              <a:t>	</a:t>
            </a:r>
            <a:r>
              <a:rPr lang="en-US" sz="2400" dirty="0">
                <a:solidFill>
                  <a:srgbClr val="00FFCC"/>
                </a:solidFill>
              </a:rPr>
              <a:t>2. </a:t>
            </a:r>
            <a:r>
              <a:rPr lang="en-US" sz="3000" dirty="0">
                <a:solidFill>
                  <a:srgbClr val="CCFFCC"/>
                </a:solidFill>
              </a:rPr>
              <a:t>Education (discipline).   </a:t>
            </a:r>
            <a:r>
              <a:rPr lang="en-US" sz="3000" dirty="0">
                <a:solidFill>
                  <a:schemeClr val="bg1"/>
                </a:solidFill>
              </a:rPr>
              <a:t>Pr.13:24.  Ep.6:4</a:t>
            </a:r>
          </a:p>
          <a:p>
            <a:pPr marL="0" indent="0" defTabSz="395288">
              <a:spcAft>
                <a:spcPts val="600"/>
              </a:spcAft>
              <a:buNone/>
            </a:pPr>
            <a:r>
              <a:rPr lang="en-US" sz="3000" dirty="0">
                <a:solidFill>
                  <a:schemeClr val="bg1"/>
                </a:solidFill>
              </a:rPr>
              <a:t>	</a:t>
            </a:r>
            <a:r>
              <a:rPr lang="en-US" sz="2400" dirty="0">
                <a:solidFill>
                  <a:srgbClr val="00FFCC"/>
                </a:solidFill>
              </a:rPr>
              <a:t>3. </a:t>
            </a:r>
            <a:r>
              <a:rPr lang="en-US" sz="3000" dirty="0">
                <a:solidFill>
                  <a:srgbClr val="CCFFCC"/>
                </a:solidFill>
              </a:rPr>
              <a:t>Emphasis on soul.  </a:t>
            </a:r>
            <a:r>
              <a:rPr lang="en-US" sz="3000" dirty="0">
                <a:solidFill>
                  <a:schemeClr val="bg1"/>
                </a:solidFill>
              </a:rPr>
              <a:t>Ep.6:4</a:t>
            </a:r>
          </a:p>
          <a:p>
            <a:pPr marL="339725" lvl="1" indent="-339725">
              <a:spcAft>
                <a:spcPts val="0"/>
              </a:spcAft>
              <a:buFont typeface="Arial" panose="020B0604020202020204" pitchFamily="34" charset="0"/>
              <a:buChar char="•"/>
            </a:pPr>
            <a:r>
              <a:rPr lang="en-US" sz="3000" dirty="0">
                <a:solidFill>
                  <a:srgbClr val="FFFFCC"/>
                </a:solidFill>
              </a:rPr>
              <a:t>Children must learn…</a:t>
            </a:r>
          </a:p>
          <a:p>
            <a:pPr marL="400050" lvl="2" indent="0">
              <a:spcAft>
                <a:spcPts val="600"/>
              </a:spcAft>
              <a:buNone/>
            </a:pPr>
            <a:r>
              <a:rPr lang="en-US" dirty="0">
                <a:solidFill>
                  <a:srgbClr val="00FFCC"/>
                </a:solidFill>
              </a:rPr>
              <a:t>1.</a:t>
            </a:r>
            <a:r>
              <a:rPr lang="en-US" sz="2000" dirty="0">
                <a:solidFill>
                  <a:srgbClr val="00FFCC"/>
                </a:solidFill>
              </a:rPr>
              <a:t>  </a:t>
            </a:r>
            <a:r>
              <a:rPr lang="en-US" sz="3000" dirty="0">
                <a:solidFill>
                  <a:schemeClr val="bg1"/>
                </a:solidFill>
              </a:rPr>
              <a:t>Respect rights of others. 2 Sm.14:28</a:t>
            </a:r>
          </a:p>
          <a:p>
            <a:pPr marL="457200" lvl="1" indent="-457200">
              <a:spcAft>
                <a:spcPts val="600"/>
              </a:spcAft>
              <a:buNone/>
            </a:pPr>
            <a:r>
              <a:rPr lang="en-US" sz="3000" dirty="0">
                <a:solidFill>
                  <a:schemeClr val="bg1"/>
                </a:solidFill>
              </a:rPr>
              <a:t>    </a:t>
            </a:r>
            <a:r>
              <a:rPr lang="en-US" sz="2400" dirty="0">
                <a:solidFill>
                  <a:srgbClr val="00FFCC"/>
                </a:solidFill>
              </a:rPr>
              <a:t>2</a:t>
            </a:r>
            <a:r>
              <a:rPr lang="en-US" sz="1800" dirty="0">
                <a:solidFill>
                  <a:srgbClr val="00FFCC"/>
                </a:solidFill>
              </a:rPr>
              <a:t>.</a:t>
            </a:r>
            <a:r>
              <a:rPr lang="en-US" sz="2400" dirty="0">
                <a:solidFill>
                  <a:srgbClr val="00FFCC"/>
                </a:solidFill>
              </a:rPr>
              <a:t>  </a:t>
            </a:r>
            <a:r>
              <a:rPr lang="en-US" sz="3000" dirty="0">
                <a:solidFill>
                  <a:schemeClr val="bg1"/>
                </a:solidFill>
              </a:rPr>
              <a:t>Righteous companion.  Gn.24</a:t>
            </a:r>
          </a:p>
          <a:p>
            <a:pPr marL="457200" lvl="1" indent="-457200">
              <a:spcAft>
                <a:spcPts val="0"/>
              </a:spcAft>
              <a:buNone/>
            </a:pPr>
            <a:r>
              <a:rPr lang="en-US" sz="3000" dirty="0">
                <a:solidFill>
                  <a:schemeClr val="bg1"/>
                </a:solidFill>
              </a:rPr>
              <a:t>    </a:t>
            </a:r>
            <a:r>
              <a:rPr lang="en-US" sz="2400" dirty="0">
                <a:solidFill>
                  <a:srgbClr val="00FFCC"/>
                </a:solidFill>
              </a:rPr>
              <a:t>3</a:t>
            </a:r>
            <a:r>
              <a:rPr lang="en-US" sz="1800" dirty="0">
                <a:solidFill>
                  <a:srgbClr val="00FFCC"/>
                </a:solidFill>
              </a:rPr>
              <a:t>.</a:t>
            </a:r>
            <a:r>
              <a:rPr lang="en-US" sz="2400" dirty="0">
                <a:solidFill>
                  <a:srgbClr val="FFFF00"/>
                </a:solidFill>
              </a:rPr>
              <a:t>  </a:t>
            </a:r>
            <a:r>
              <a:rPr lang="en-US" sz="3000" dirty="0">
                <a:solidFill>
                  <a:schemeClr val="bg1"/>
                </a:solidFill>
              </a:rPr>
              <a:t>Remember God.  Ec.12:1.   Mt.6:33</a:t>
            </a:r>
          </a:p>
          <a:p>
            <a:pPr marL="971550" lvl="1" indent="-514350">
              <a:spcAft>
                <a:spcPts val="0"/>
              </a:spcAft>
              <a:buAutoNum type="arabicPeriod"/>
            </a:pPr>
            <a:endParaRPr lang="en-US" sz="2600" dirty="0">
              <a:solidFill>
                <a:srgbClr val="FFFF99"/>
              </a:solidFill>
            </a:endParaRPr>
          </a:p>
        </p:txBody>
      </p:sp>
    </p:spTree>
    <p:extLst>
      <p:ext uri="{BB962C8B-B14F-4D97-AF65-F5344CB8AC3E}">
        <p14:creationId xmlns:p14="http://schemas.microsoft.com/office/powerpoint/2010/main" val="9137525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4F120C5-ACEB-4B55-99C7-7495D180214A}"/>
              </a:ext>
            </a:extLst>
          </p:cNvPr>
          <p:cNvSpPr/>
          <p:nvPr/>
        </p:nvSpPr>
        <p:spPr>
          <a:xfrm>
            <a:off x="2286000" y="1219200"/>
            <a:ext cx="4572000" cy="441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4400">
              <a:solidFill>
                <a:srgbClr val="000000"/>
              </a:solidFill>
            </a:endParaRPr>
          </a:p>
        </p:txBody>
      </p:sp>
      <p:sp>
        <p:nvSpPr>
          <p:cNvPr id="4" name="Title 3">
            <a:extLst>
              <a:ext uri="{FF2B5EF4-FFF2-40B4-BE49-F238E27FC236}">
                <a16:creationId xmlns:a16="http://schemas.microsoft.com/office/drawing/2014/main" id="{40596B6C-3AD8-4E42-8FBA-74C9243DE4BF}"/>
              </a:ext>
            </a:extLst>
          </p:cNvPr>
          <p:cNvSpPr>
            <a:spLocks noGrp="1"/>
          </p:cNvSpPr>
          <p:nvPr>
            <p:ph type="title"/>
          </p:nvPr>
        </p:nvSpPr>
        <p:spPr>
          <a:xfrm>
            <a:off x="457200" y="55134"/>
            <a:ext cx="8229600" cy="886975"/>
          </a:xfrm>
        </p:spPr>
        <p:txBody>
          <a:bodyPr/>
          <a:lstStyle/>
          <a:p>
            <a:r>
              <a:rPr lang="en-US" sz="3400" dirty="0">
                <a:solidFill>
                  <a:srgbClr val="FFFFCC"/>
                </a:solidFill>
              </a:rPr>
              <a:t>Christians do not get much help from . . . </a:t>
            </a:r>
          </a:p>
        </p:txBody>
      </p:sp>
      <p:sp>
        <p:nvSpPr>
          <p:cNvPr id="3" name="Content Placeholder 2">
            <a:extLst>
              <a:ext uri="{FF2B5EF4-FFF2-40B4-BE49-F238E27FC236}">
                <a16:creationId xmlns:a16="http://schemas.microsoft.com/office/drawing/2014/main" id="{2C4FEF49-D215-45CC-B150-F310FB4A74D2}"/>
              </a:ext>
            </a:extLst>
          </p:cNvPr>
          <p:cNvSpPr>
            <a:spLocks noGrp="1"/>
          </p:cNvSpPr>
          <p:nvPr>
            <p:ph idx="1"/>
          </p:nvPr>
        </p:nvSpPr>
        <p:spPr>
          <a:xfrm>
            <a:off x="429492" y="784333"/>
            <a:ext cx="8298873" cy="5643414"/>
          </a:xfrm>
        </p:spPr>
        <p:txBody>
          <a:bodyPr/>
          <a:lstStyle/>
          <a:p>
            <a:pPr lvl="1">
              <a:spcAft>
                <a:spcPts val="600"/>
              </a:spcAft>
              <a:buFont typeface="Arial" panose="020B0604020202020204" pitchFamily="34" charset="0"/>
              <a:buChar char="•"/>
            </a:pPr>
            <a:r>
              <a:rPr lang="en-US" sz="3100" dirty="0">
                <a:solidFill>
                  <a:srgbClr val="CCFFCC"/>
                </a:solidFill>
                <a:ea typeface="Times New Roman" panose="02020603050405020304" pitchFamily="18" charset="0"/>
              </a:rPr>
              <a:t>Media</a:t>
            </a:r>
          </a:p>
          <a:p>
            <a:pPr lvl="1">
              <a:spcAft>
                <a:spcPts val="600"/>
              </a:spcAft>
              <a:buFont typeface="Arial" panose="020B0604020202020204" pitchFamily="34" charset="0"/>
              <a:buChar char="•"/>
            </a:pPr>
            <a:r>
              <a:rPr lang="en-US" sz="3100" dirty="0">
                <a:solidFill>
                  <a:srgbClr val="CCFFCC"/>
                </a:solidFill>
                <a:ea typeface="Times New Roman" panose="02020603050405020304" pitchFamily="18" charset="0"/>
                <a:cs typeface="Times New Roman" panose="02020603050405020304" pitchFamily="18" charset="0"/>
              </a:rPr>
              <a:t>Society</a:t>
            </a:r>
          </a:p>
          <a:p>
            <a:pPr lvl="1">
              <a:spcAft>
                <a:spcPts val="600"/>
              </a:spcAft>
              <a:buFont typeface="Arial" panose="020B0604020202020204" pitchFamily="34" charset="0"/>
              <a:buChar char="•"/>
            </a:pPr>
            <a:r>
              <a:rPr lang="en-US" sz="3100" dirty="0">
                <a:solidFill>
                  <a:srgbClr val="CCFFCC"/>
                </a:solidFill>
                <a:ea typeface="Times New Roman" panose="02020603050405020304" pitchFamily="18" charset="0"/>
                <a:cs typeface="Times New Roman" panose="02020603050405020304" pitchFamily="18" charset="0"/>
              </a:rPr>
              <a:t>Family</a:t>
            </a:r>
          </a:p>
          <a:p>
            <a:pPr lvl="1">
              <a:spcAft>
                <a:spcPts val="600"/>
              </a:spcAft>
              <a:buFont typeface="Arial" panose="020B0604020202020204" pitchFamily="34" charset="0"/>
              <a:buChar char="•"/>
            </a:pPr>
            <a:r>
              <a:rPr lang="en-US" sz="3100" dirty="0">
                <a:solidFill>
                  <a:srgbClr val="CCFFCC"/>
                </a:solidFill>
                <a:ea typeface="Times New Roman" panose="02020603050405020304" pitchFamily="18" charset="0"/>
                <a:cs typeface="Times New Roman" panose="02020603050405020304" pitchFamily="18" charset="0"/>
              </a:rPr>
              <a:t>Even other Christians</a:t>
            </a:r>
          </a:p>
          <a:p>
            <a:pPr>
              <a:spcAft>
                <a:spcPts val="600"/>
              </a:spcAft>
              <a:buFont typeface="Arial" panose="020B0604020202020204" pitchFamily="34" charset="0"/>
              <a:buChar char="•"/>
            </a:pPr>
            <a:r>
              <a:rPr lang="en-US" sz="3100" dirty="0">
                <a:solidFill>
                  <a:srgbClr val="FFFFFF"/>
                </a:solidFill>
                <a:ea typeface="Times New Roman" panose="02020603050405020304" pitchFamily="18" charset="0"/>
                <a:cs typeface="Times New Roman" panose="02020603050405020304" pitchFamily="18" charset="0"/>
              </a:rPr>
              <a:t>Society / media influence us</a:t>
            </a:r>
          </a:p>
          <a:p>
            <a:pPr lvl="1">
              <a:spcBef>
                <a:spcPts val="0"/>
              </a:spcBef>
              <a:spcAft>
                <a:spcPts val="600"/>
              </a:spcAft>
              <a:buFont typeface="Arial" panose="020B0604020202020204" pitchFamily="34" charset="0"/>
              <a:buChar char="•"/>
            </a:pPr>
            <a:r>
              <a:rPr lang="en-US" sz="3100" dirty="0">
                <a:solidFill>
                  <a:srgbClr val="FFFFFF"/>
                </a:solidFill>
                <a:ea typeface="Times New Roman" panose="02020603050405020304" pitchFamily="18" charset="0"/>
                <a:cs typeface="Times New Roman" panose="02020603050405020304" pitchFamily="18" charset="0"/>
              </a:rPr>
              <a:t>1 Sm.25</a:t>
            </a:r>
          </a:p>
          <a:p>
            <a:pPr lvl="1">
              <a:spcAft>
                <a:spcPts val="600"/>
              </a:spcAft>
              <a:buFont typeface="Arial" panose="020B0604020202020204" pitchFamily="34" charset="0"/>
              <a:buChar char="•"/>
            </a:pPr>
            <a:r>
              <a:rPr lang="en-US" sz="3100" dirty="0">
                <a:solidFill>
                  <a:schemeClr val="bg1">
                    <a:lumMod val="85000"/>
                  </a:schemeClr>
                </a:solidFill>
                <a:ea typeface="Times New Roman" panose="02020603050405020304" pitchFamily="18" charset="0"/>
                <a:cs typeface="Times New Roman" panose="02020603050405020304" pitchFamily="18" charset="0"/>
              </a:rPr>
              <a:t>If marriage is not nurtured, it will fail</a:t>
            </a:r>
          </a:p>
          <a:p>
            <a:pPr>
              <a:spcAft>
                <a:spcPts val="600"/>
              </a:spcAft>
              <a:buFont typeface="Arial" panose="020B0604020202020204" pitchFamily="34" charset="0"/>
              <a:buChar char="•"/>
            </a:pPr>
            <a:r>
              <a:rPr lang="en-US" sz="3100" dirty="0">
                <a:solidFill>
                  <a:schemeClr val="bg1"/>
                </a:solidFill>
                <a:ea typeface="Times New Roman" panose="02020603050405020304" pitchFamily="18" charset="0"/>
                <a:cs typeface="Times New Roman" panose="02020603050405020304" pitchFamily="18" charset="0"/>
              </a:rPr>
              <a:t>1 Tim.3:4</a:t>
            </a:r>
          </a:p>
        </p:txBody>
      </p:sp>
    </p:spTree>
    <p:extLst>
      <p:ext uri="{BB962C8B-B14F-4D97-AF65-F5344CB8AC3E}">
        <p14:creationId xmlns:p14="http://schemas.microsoft.com/office/powerpoint/2010/main" val="19699040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3" name="Rectangle: Rounded Corners 2">
            <a:extLst>
              <a:ext uri="{FF2B5EF4-FFF2-40B4-BE49-F238E27FC236}">
                <a16:creationId xmlns:a16="http://schemas.microsoft.com/office/drawing/2014/main" id="{1BBC1824-2D85-4E16-8CEF-63034EC2D16E}"/>
              </a:ext>
            </a:extLst>
          </p:cNvPr>
          <p:cNvSpPr/>
          <p:nvPr/>
        </p:nvSpPr>
        <p:spPr>
          <a:xfrm>
            <a:off x="1417780" y="630384"/>
            <a:ext cx="6324599" cy="1364671"/>
          </a:xfrm>
          <a:prstGeom prst="roundRect">
            <a:avLst/>
          </a:prstGeom>
          <a:solidFill>
            <a:schemeClr val="tx1"/>
          </a:solidFill>
          <a:ln w="3175">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3400" dirty="0">
                <a:solidFill>
                  <a:srgbClr val="CCFFCC"/>
                </a:solidFill>
                <a:latin typeface="Verdana" panose="020B0604030504040204" pitchFamily="34" charset="0"/>
                <a:ea typeface="Verdana" panose="020B0604030504040204" pitchFamily="34" charset="0"/>
              </a:rPr>
              <a:t>I. </a:t>
            </a:r>
            <a:r>
              <a:rPr lang="en-US" sz="3600" dirty="0">
                <a:solidFill>
                  <a:schemeClr val="bg1"/>
                </a:solidFill>
                <a:ea typeface="Verdana" panose="020B0604030504040204" pitchFamily="34" charset="0"/>
              </a:rPr>
              <a:t>Love</a:t>
            </a:r>
            <a:endParaRPr lang="en-US" sz="4000" dirty="0">
              <a:solidFill>
                <a:schemeClr val="bg1"/>
              </a:solidFill>
            </a:endParaRPr>
          </a:p>
        </p:txBody>
      </p:sp>
    </p:spTree>
    <p:extLst>
      <p:ext uri="{BB962C8B-B14F-4D97-AF65-F5344CB8AC3E}">
        <p14:creationId xmlns:p14="http://schemas.microsoft.com/office/powerpoint/2010/main" val="2259943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4F120C5-ACEB-4B55-99C7-7495D180214A}"/>
              </a:ext>
            </a:extLst>
          </p:cNvPr>
          <p:cNvSpPr/>
          <p:nvPr/>
        </p:nvSpPr>
        <p:spPr>
          <a:xfrm>
            <a:off x="2286000" y="1219200"/>
            <a:ext cx="4572000" cy="441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4400">
              <a:solidFill>
                <a:srgbClr val="000000"/>
              </a:solidFill>
            </a:endParaRPr>
          </a:p>
        </p:txBody>
      </p:sp>
      <p:sp>
        <p:nvSpPr>
          <p:cNvPr id="4" name="Title 3">
            <a:extLst>
              <a:ext uri="{FF2B5EF4-FFF2-40B4-BE49-F238E27FC236}">
                <a16:creationId xmlns:a16="http://schemas.microsoft.com/office/drawing/2014/main" id="{40596B6C-3AD8-4E42-8FBA-74C9243DE4BF}"/>
              </a:ext>
            </a:extLst>
          </p:cNvPr>
          <p:cNvSpPr>
            <a:spLocks noGrp="1"/>
          </p:cNvSpPr>
          <p:nvPr>
            <p:ph type="title"/>
          </p:nvPr>
        </p:nvSpPr>
        <p:spPr>
          <a:xfrm>
            <a:off x="457200" y="55134"/>
            <a:ext cx="8229600" cy="886975"/>
          </a:xfrm>
        </p:spPr>
        <p:txBody>
          <a:bodyPr/>
          <a:lstStyle/>
          <a:p>
            <a:r>
              <a:rPr lang="en-US" sz="3400" dirty="0">
                <a:solidFill>
                  <a:srgbClr val="FFFFCC"/>
                </a:solidFill>
              </a:rPr>
              <a:t>Love regulates every relationship</a:t>
            </a:r>
            <a:endParaRPr lang="en-US" sz="3400" dirty="0">
              <a:solidFill>
                <a:schemeClr val="bg1"/>
              </a:solidFill>
            </a:endParaRPr>
          </a:p>
        </p:txBody>
      </p:sp>
      <p:sp>
        <p:nvSpPr>
          <p:cNvPr id="3" name="Content Placeholder 2">
            <a:extLst>
              <a:ext uri="{FF2B5EF4-FFF2-40B4-BE49-F238E27FC236}">
                <a16:creationId xmlns:a16="http://schemas.microsoft.com/office/drawing/2014/main" id="{2C4FEF49-D215-45CC-B150-F310FB4A74D2}"/>
              </a:ext>
            </a:extLst>
          </p:cNvPr>
          <p:cNvSpPr>
            <a:spLocks noGrp="1"/>
          </p:cNvSpPr>
          <p:nvPr>
            <p:ph idx="1"/>
          </p:nvPr>
        </p:nvSpPr>
        <p:spPr>
          <a:xfrm>
            <a:off x="327514" y="949439"/>
            <a:ext cx="8495974" cy="5264727"/>
          </a:xfrm>
        </p:spPr>
        <p:txBody>
          <a:bodyPr/>
          <a:lstStyle/>
          <a:p>
            <a:pPr>
              <a:spcAft>
                <a:spcPts val="200"/>
              </a:spcAft>
              <a:buFont typeface="Arial" panose="020B0604020202020204" pitchFamily="34" charset="0"/>
              <a:buChar char="•"/>
            </a:pPr>
            <a:r>
              <a:rPr lang="en-US" sz="3000" dirty="0">
                <a:solidFill>
                  <a:srgbClr val="FFFF99"/>
                </a:solidFill>
              </a:rPr>
              <a:t>Mk.12:28-30</a:t>
            </a:r>
          </a:p>
          <a:p>
            <a:pPr marL="574675" lvl="1" indent="-234950">
              <a:spcAft>
                <a:spcPts val="400"/>
              </a:spcAft>
              <a:buFont typeface="Arial" panose="020B0604020202020204" pitchFamily="34" charset="0"/>
              <a:buChar char="•"/>
            </a:pPr>
            <a:r>
              <a:rPr lang="en-US" dirty="0">
                <a:solidFill>
                  <a:srgbClr val="CCFFFF"/>
                </a:solidFill>
                <a:ea typeface="Times New Roman" panose="02020603050405020304" pitchFamily="18" charset="0"/>
              </a:rPr>
              <a:t>First: love for God, all our might, emotion, intellect, will</a:t>
            </a:r>
          </a:p>
          <a:p>
            <a:pPr marL="857250" lvl="2" indent="-225425">
              <a:spcAft>
                <a:spcPts val="400"/>
              </a:spcAft>
              <a:buFont typeface="Arial" panose="020B0604020202020204" pitchFamily="34" charset="0"/>
              <a:buChar char="•"/>
            </a:pPr>
            <a:r>
              <a:rPr lang="en-US" sz="3000" dirty="0">
                <a:solidFill>
                  <a:schemeClr val="bg1"/>
                </a:solidFill>
                <a:ea typeface="Times New Roman" panose="02020603050405020304" pitchFamily="18" charset="0"/>
              </a:rPr>
              <a:t>Heart: </a:t>
            </a:r>
            <a:r>
              <a:rPr lang="en-US" sz="3000" dirty="0">
                <a:solidFill>
                  <a:srgbClr val="CCFFCC"/>
                </a:solidFill>
                <a:ea typeface="Times New Roman" panose="02020603050405020304" pitchFamily="18" charset="0"/>
              </a:rPr>
              <a:t>not mere affection, but purpose, determination</a:t>
            </a:r>
          </a:p>
          <a:p>
            <a:pPr marL="857250" lvl="2" indent="-225425">
              <a:spcAft>
                <a:spcPts val="400"/>
              </a:spcAft>
              <a:buFont typeface="Arial" panose="020B0604020202020204" pitchFamily="34" charset="0"/>
              <a:buChar char="•"/>
            </a:pPr>
            <a:r>
              <a:rPr lang="en-US" sz="3000" dirty="0">
                <a:solidFill>
                  <a:schemeClr val="bg1"/>
                </a:solidFill>
                <a:ea typeface="Times New Roman" panose="02020603050405020304" pitchFamily="18" charset="0"/>
              </a:rPr>
              <a:t>Soul:</a:t>
            </a:r>
            <a:r>
              <a:rPr lang="en-US" sz="3000" dirty="0">
                <a:solidFill>
                  <a:srgbClr val="CCFFCC"/>
                </a:solidFill>
                <a:ea typeface="Times New Roman" panose="02020603050405020304" pitchFamily="18" charset="0"/>
              </a:rPr>
              <a:t> spiritual; guided by God’s revelation;  Bible is our map</a:t>
            </a:r>
          </a:p>
          <a:p>
            <a:pPr marL="857250" lvl="2" indent="-225425">
              <a:spcAft>
                <a:spcPts val="400"/>
              </a:spcAft>
              <a:buFont typeface="Arial" panose="020B0604020202020204" pitchFamily="34" charset="0"/>
              <a:buChar char="•"/>
            </a:pPr>
            <a:r>
              <a:rPr lang="en-US" sz="3000" dirty="0">
                <a:solidFill>
                  <a:schemeClr val="bg1"/>
                </a:solidFill>
                <a:ea typeface="Times New Roman" panose="02020603050405020304" pitchFamily="18" charset="0"/>
              </a:rPr>
              <a:t>Mind:</a:t>
            </a:r>
            <a:r>
              <a:rPr lang="en-US" sz="3000" dirty="0">
                <a:solidFill>
                  <a:srgbClr val="CCFFCC"/>
                </a:solidFill>
                <a:ea typeface="Times New Roman" panose="02020603050405020304" pitchFamily="18" charset="0"/>
              </a:rPr>
              <a:t> attitude, thoughts, purpose.   Our best</a:t>
            </a:r>
          </a:p>
          <a:p>
            <a:pPr marL="857250" lvl="2" indent="-225425">
              <a:spcAft>
                <a:spcPts val="600"/>
              </a:spcAft>
              <a:buFont typeface="Arial" panose="020B0604020202020204" pitchFamily="34" charset="0"/>
              <a:buChar char="•"/>
            </a:pPr>
            <a:r>
              <a:rPr lang="en-US" sz="3000" dirty="0">
                <a:solidFill>
                  <a:schemeClr val="bg1"/>
                </a:solidFill>
                <a:ea typeface="Times New Roman" panose="02020603050405020304" pitchFamily="18" charset="0"/>
              </a:rPr>
              <a:t>Strength: </a:t>
            </a:r>
            <a:r>
              <a:rPr lang="en-US" sz="3000" dirty="0">
                <a:solidFill>
                  <a:srgbClr val="CCFFCC"/>
                </a:solidFill>
                <a:ea typeface="Times New Roman" panose="02020603050405020304" pitchFamily="18" charset="0"/>
              </a:rPr>
              <a:t>power to do right, reject wrong; cleave to good</a:t>
            </a:r>
          </a:p>
          <a:p>
            <a:pPr lvl="2">
              <a:spcAft>
                <a:spcPts val="600"/>
              </a:spcAft>
              <a:buFont typeface="Arial" panose="020B0604020202020204" pitchFamily="34" charset="0"/>
              <a:buChar char="•"/>
            </a:pPr>
            <a:endParaRPr lang="en-US" dirty="0">
              <a:solidFill>
                <a:schemeClr val="bg1"/>
              </a:solidFill>
              <a:ea typeface="Times New Roman" panose="02020603050405020304" pitchFamily="18" charset="0"/>
            </a:endParaRPr>
          </a:p>
          <a:p>
            <a:pPr lvl="0">
              <a:spcAft>
                <a:spcPts val="300"/>
              </a:spcAft>
              <a:buFont typeface="Arial" panose="020B0604020202020204" pitchFamily="34" charset="0"/>
              <a:buChar char="•"/>
            </a:pPr>
            <a:endParaRPr lang="en-US" sz="3200" dirty="0">
              <a:solidFill>
                <a:srgbClr val="FFFFCC"/>
              </a:solidFill>
              <a:ea typeface="Times New Roman" panose="02020603050405020304" pitchFamily="18" charset="0"/>
            </a:endParaRPr>
          </a:p>
        </p:txBody>
      </p:sp>
    </p:spTree>
    <p:extLst>
      <p:ext uri="{BB962C8B-B14F-4D97-AF65-F5344CB8AC3E}">
        <p14:creationId xmlns:p14="http://schemas.microsoft.com/office/powerpoint/2010/main" val="39315266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4F120C5-ACEB-4B55-99C7-7495D180214A}"/>
              </a:ext>
            </a:extLst>
          </p:cNvPr>
          <p:cNvSpPr/>
          <p:nvPr/>
        </p:nvSpPr>
        <p:spPr>
          <a:xfrm>
            <a:off x="2286000" y="1219200"/>
            <a:ext cx="4572000" cy="441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4400">
              <a:solidFill>
                <a:srgbClr val="000000"/>
              </a:solidFill>
            </a:endParaRPr>
          </a:p>
        </p:txBody>
      </p:sp>
      <p:sp>
        <p:nvSpPr>
          <p:cNvPr id="4" name="Title 3">
            <a:extLst>
              <a:ext uri="{FF2B5EF4-FFF2-40B4-BE49-F238E27FC236}">
                <a16:creationId xmlns:a16="http://schemas.microsoft.com/office/drawing/2014/main" id="{40596B6C-3AD8-4E42-8FBA-74C9243DE4BF}"/>
              </a:ext>
            </a:extLst>
          </p:cNvPr>
          <p:cNvSpPr>
            <a:spLocks noGrp="1"/>
          </p:cNvSpPr>
          <p:nvPr>
            <p:ph type="title"/>
          </p:nvPr>
        </p:nvSpPr>
        <p:spPr>
          <a:xfrm>
            <a:off x="457200" y="55134"/>
            <a:ext cx="8229600" cy="886975"/>
          </a:xfrm>
        </p:spPr>
        <p:txBody>
          <a:bodyPr/>
          <a:lstStyle/>
          <a:p>
            <a:r>
              <a:rPr lang="en-US" sz="3400" dirty="0">
                <a:solidFill>
                  <a:srgbClr val="FFFFCC"/>
                </a:solidFill>
              </a:rPr>
              <a:t>Love regulates every relationship</a:t>
            </a:r>
            <a:endParaRPr lang="en-US" sz="3400" dirty="0">
              <a:solidFill>
                <a:schemeClr val="bg1"/>
              </a:solidFill>
            </a:endParaRPr>
          </a:p>
        </p:txBody>
      </p:sp>
      <p:sp>
        <p:nvSpPr>
          <p:cNvPr id="3" name="Content Placeholder 2">
            <a:extLst>
              <a:ext uri="{FF2B5EF4-FFF2-40B4-BE49-F238E27FC236}">
                <a16:creationId xmlns:a16="http://schemas.microsoft.com/office/drawing/2014/main" id="{2C4FEF49-D215-45CC-B150-F310FB4A74D2}"/>
              </a:ext>
            </a:extLst>
          </p:cNvPr>
          <p:cNvSpPr>
            <a:spLocks noGrp="1"/>
          </p:cNvSpPr>
          <p:nvPr>
            <p:ph idx="1"/>
          </p:nvPr>
        </p:nvSpPr>
        <p:spPr>
          <a:xfrm>
            <a:off x="346368" y="1099125"/>
            <a:ext cx="8455888" cy="5264727"/>
          </a:xfrm>
        </p:spPr>
        <p:txBody>
          <a:bodyPr/>
          <a:lstStyle/>
          <a:p>
            <a:pPr marL="914400" lvl="2" indent="-914400">
              <a:spcBef>
                <a:spcPts val="600"/>
              </a:spcBef>
              <a:spcAft>
                <a:spcPts val="600"/>
              </a:spcAft>
              <a:buSzPts val="1300"/>
              <a:buNone/>
              <a:tabLst>
                <a:tab pos="685800" algn="l"/>
              </a:tabLst>
            </a:pPr>
            <a:r>
              <a:rPr lang="en-US" sz="3100" dirty="0">
                <a:solidFill>
                  <a:schemeClr val="bg1"/>
                </a:solidFill>
              </a:rPr>
              <a:t>Mk.12:28-30</a:t>
            </a:r>
          </a:p>
          <a:p>
            <a:pPr marL="914400" lvl="2" indent="-914400">
              <a:spcBef>
                <a:spcPts val="600"/>
              </a:spcBef>
              <a:spcAft>
                <a:spcPts val="600"/>
              </a:spcAft>
              <a:buSzPts val="1300"/>
              <a:buNone/>
              <a:tabLst>
                <a:tab pos="685800" algn="l"/>
              </a:tabLst>
            </a:pPr>
            <a:r>
              <a:rPr lang="en-US" sz="3100" dirty="0">
                <a:solidFill>
                  <a:schemeClr val="bg1"/>
                </a:solidFill>
              </a:rPr>
              <a:t>Mk.12:31</a:t>
            </a:r>
          </a:p>
          <a:p>
            <a:pPr marL="0" lvl="2" indent="0">
              <a:spcBef>
                <a:spcPts val="600"/>
              </a:spcBef>
              <a:spcAft>
                <a:spcPts val="0"/>
              </a:spcAft>
              <a:buSzPts val="1300"/>
              <a:buNone/>
              <a:tabLst>
                <a:tab pos="685800" algn="l"/>
              </a:tabLst>
            </a:pPr>
            <a:r>
              <a:rPr lang="en-US" sz="3100" dirty="0">
                <a:solidFill>
                  <a:schemeClr val="bg1"/>
                </a:solidFill>
                <a:ea typeface="Times New Roman" panose="02020603050405020304" pitchFamily="18" charset="0"/>
              </a:rPr>
              <a:t>  …Ro.13:8</a:t>
            </a:r>
          </a:p>
          <a:p>
            <a:pPr marL="687388" lvl="3" indent="-230188">
              <a:spcBef>
                <a:spcPts val="600"/>
              </a:spcBef>
              <a:spcAft>
                <a:spcPts val="1200"/>
              </a:spcAft>
              <a:buSzPts val="1300"/>
              <a:buFont typeface="Wingdings" panose="05000000000000000000" pitchFamily="2" charset="2"/>
              <a:buChar char="§"/>
              <a:tabLst>
                <a:tab pos="685800" algn="l"/>
              </a:tabLst>
            </a:pPr>
            <a:r>
              <a:rPr lang="en-US" sz="3100" dirty="0">
                <a:solidFill>
                  <a:srgbClr val="FFFF99"/>
                </a:solidFill>
                <a:ea typeface="Times New Roman" panose="02020603050405020304" pitchFamily="18" charset="0"/>
              </a:rPr>
              <a:t>Our debts include church… work… government… play… </a:t>
            </a:r>
            <a:r>
              <a:rPr lang="en-US" sz="3100" u="sng" dirty="0">
                <a:solidFill>
                  <a:srgbClr val="FFFF99"/>
                </a:solidFill>
                <a:ea typeface="Times New Roman" panose="02020603050405020304" pitchFamily="18" charset="0"/>
              </a:rPr>
              <a:t>and</a:t>
            </a:r>
            <a:r>
              <a:rPr lang="en-US" sz="3100" dirty="0">
                <a:solidFill>
                  <a:srgbClr val="FFFF99"/>
                </a:solidFill>
                <a:ea typeface="Times New Roman" panose="02020603050405020304" pitchFamily="18" charset="0"/>
              </a:rPr>
              <a:t> family</a:t>
            </a:r>
          </a:p>
          <a:p>
            <a:pPr marL="457200" lvl="3" indent="0">
              <a:spcBef>
                <a:spcPts val="600"/>
              </a:spcBef>
              <a:spcAft>
                <a:spcPts val="1200"/>
              </a:spcAft>
              <a:buSzPts val="1300"/>
              <a:buNone/>
              <a:tabLst>
                <a:tab pos="685800" algn="l"/>
              </a:tabLst>
            </a:pPr>
            <a:endParaRPr lang="en-US" sz="3100" dirty="0">
              <a:solidFill>
                <a:schemeClr val="bg1"/>
              </a:solidFill>
              <a:ea typeface="Times New Roman" panose="02020603050405020304" pitchFamily="18" charset="0"/>
            </a:endParaRPr>
          </a:p>
        </p:txBody>
      </p:sp>
      <p:sp>
        <p:nvSpPr>
          <p:cNvPr id="5" name="Rectangle 4">
            <a:extLst>
              <a:ext uri="{FF2B5EF4-FFF2-40B4-BE49-F238E27FC236}">
                <a16:creationId xmlns:a16="http://schemas.microsoft.com/office/drawing/2014/main" id="{EED6BA76-4789-33F2-92EF-54FE63BADDBA}"/>
              </a:ext>
            </a:extLst>
          </p:cNvPr>
          <p:cNvSpPr/>
          <p:nvPr/>
        </p:nvSpPr>
        <p:spPr>
          <a:xfrm>
            <a:off x="777713" y="4062955"/>
            <a:ext cx="7574437" cy="2359842"/>
          </a:xfrm>
          <a:prstGeom prst="rect">
            <a:avLst/>
          </a:prstGeom>
          <a:solidFill>
            <a:schemeClr val="tx1"/>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000" dirty="0">
                <a:solidFill>
                  <a:srgbClr val="CCFFFF"/>
                </a:solidFill>
              </a:rPr>
              <a:t>‘Love here commanded is the response of a man in the totality of his being to the prior love of God.  The whole man is the object of the divine love and the whole man is thereby claimed by God for himself’</a:t>
            </a:r>
            <a:r>
              <a:rPr lang="en-US" dirty="0"/>
              <a:t> – Cranfield</a:t>
            </a:r>
          </a:p>
        </p:txBody>
      </p:sp>
      <p:sp>
        <p:nvSpPr>
          <p:cNvPr id="6" name="Rectangle 5">
            <a:extLst>
              <a:ext uri="{FF2B5EF4-FFF2-40B4-BE49-F238E27FC236}">
                <a16:creationId xmlns:a16="http://schemas.microsoft.com/office/drawing/2014/main" id="{DD9A93CC-BB86-683C-BB19-9F13446E7E48}"/>
              </a:ext>
            </a:extLst>
          </p:cNvPr>
          <p:cNvSpPr/>
          <p:nvPr/>
        </p:nvSpPr>
        <p:spPr>
          <a:xfrm>
            <a:off x="3101419" y="1219200"/>
            <a:ext cx="5250731" cy="1406201"/>
          </a:xfrm>
          <a:prstGeom prst="rect">
            <a:avLst/>
          </a:prstGeom>
          <a:solidFill>
            <a:schemeClr val="tx1"/>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dirty="0">
                <a:solidFill>
                  <a:srgbClr val="CCFFFF"/>
                </a:solidFill>
              </a:rPr>
              <a:t>‘A debt owed to everyone, that can never be discharged’</a:t>
            </a:r>
            <a:r>
              <a:rPr lang="en-US" dirty="0">
                <a:solidFill>
                  <a:srgbClr val="CCFFFF"/>
                </a:solidFill>
              </a:rPr>
              <a:t> </a:t>
            </a:r>
            <a:r>
              <a:rPr lang="en-US" dirty="0"/>
              <a:t>– Wright </a:t>
            </a:r>
          </a:p>
        </p:txBody>
      </p:sp>
    </p:spTree>
    <p:extLst>
      <p:ext uri="{BB962C8B-B14F-4D97-AF65-F5344CB8AC3E}">
        <p14:creationId xmlns:p14="http://schemas.microsoft.com/office/powerpoint/2010/main" val="37927721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4F120C5-ACEB-4B55-99C7-7495D180214A}"/>
              </a:ext>
            </a:extLst>
          </p:cNvPr>
          <p:cNvSpPr/>
          <p:nvPr/>
        </p:nvSpPr>
        <p:spPr>
          <a:xfrm>
            <a:off x="2286000" y="1219200"/>
            <a:ext cx="4572000" cy="441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4400">
              <a:solidFill>
                <a:srgbClr val="000000"/>
              </a:solidFill>
            </a:endParaRPr>
          </a:p>
        </p:txBody>
      </p:sp>
      <p:sp>
        <p:nvSpPr>
          <p:cNvPr id="4" name="Title 3">
            <a:extLst>
              <a:ext uri="{FF2B5EF4-FFF2-40B4-BE49-F238E27FC236}">
                <a16:creationId xmlns:a16="http://schemas.microsoft.com/office/drawing/2014/main" id="{40596B6C-3AD8-4E42-8FBA-74C9243DE4BF}"/>
              </a:ext>
            </a:extLst>
          </p:cNvPr>
          <p:cNvSpPr>
            <a:spLocks noGrp="1"/>
          </p:cNvSpPr>
          <p:nvPr>
            <p:ph type="title"/>
          </p:nvPr>
        </p:nvSpPr>
        <p:spPr>
          <a:xfrm>
            <a:off x="457200" y="111696"/>
            <a:ext cx="8229600" cy="595315"/>
          </a:xfrm>
        </p:spPr>
        <p:txBody>
          <a:bodyPr/>
          <a:lstStyle/>
          <a:p>
            <a:r>
              <a:rPr lang="en-US" sz="3400" dirty="0">
                <a:solidFill>
                  <a:srgbClr val="FFFFCC"/>
                </a:solidFill>
              </a:rPr>
              <a:t>Four overlapping words: love language</a:t>
            </a:r>
            <a:endParaRPr lang="en-US" sz="3400" dirty="0">
              <a:solidFill>
                <a:schemeClr val="bg1"/>
              </a:solidFill>
            </a:endParaRPr>
          </a:p>
        </p:txBody>
      </p:sp>
      <p:sp>
        <p:nvSpPr>
          <p:cNvPr id="3" name="Content Placeholder 2">
            <a:extLst>
              <a:ext uri="{FF2B5EF4-FFF2-40B4-BE49-F238E27FC236}">
                <a16:creationId xmlns:a16="http://schemas.microsoft.com/office/drawing/2014/main" id="{2C4FEF49-D215-45CC-B150-F310FB4A74D2}"/>
              </a:ext>
            </a:extLst>
          </p:cNvPr>
          <p:cNvSpPr>
            <a:spLocks noGrp="1"/>
          </p:cNvSpPr>
          <p:nvPr>
            <p:ph idx="1"/>
          </p:nvPr>
        </p:nvSpPr>
        <p:spPr>
          <a:xfrm>
            <a:off x="346368" y="782427"/>
            <a:ext cx="8455888" cy="5675695"/>
          </a:xfrm>
        </p:spPr>
        <p:txBody>
          <a:bodyPr/>
          <a:lstStyle/>
          <a:p>
            <a:pPr marL="457200" lvl="3" indent="0">
              <a:spcBef>
                <a:spcPts val="600"/>
              </a:spcBef>
              <a:spcAft>
                <a:spcPts val="600"/>
              </a:spcAft>
              <a:buSzPts val="1300"/>
              <a:buNone/>
              <a:tabLst>
                <a:tab pos="685800" algn="l"/>
              </a:tabLst>
            </a:pPr>
            <a:r>
              <a:rPr lang="en-US" sz="2400" dirty="0">
                <a:solidFill>
                  <a:schemeClr val="bg1"/>
                </a:solidFill>
              </a:rPr>
              <a:t>1. </a:t>
            </a:r>
            <a:r>
              <a:rPr lang="en-US" sz="3000" u="sng" dirty="0">
                <a:solidFill>
                  <a:srgbClr val="FFFF99"/>
                </a:solidFill>
              </a:rPr>
              <a:t>Desire</a:t>
            </a:r>
            <a:r>
              <a:rPr lang="en-US" sz="3000" dirty="0">
                <a:solidFill>
                  <a:srgbClr val="FFFF99"/>
                </a:solidFill>
              </a:rPr>
              <a:t>:</a:t>
            </a:r>
            <a:r>
              <a:rPr lang="en-US" sz="3000" dirty="0">
                <a:solidFill>
                  <a:schemeClr val="bg1"/>
                </a:solidFill>
              </a:rPr>
              <a:t>  </a:t>
            </a:r>
          </a:p>
          <a:p>
            <a:pPr marL="1196975" lvl="4" indent="-282575">
              <a:spcBef>
                <a:spcPts val="600"/>
              </a:spcBef>
              <a:spcAft>
                <a:spcPts val="1200"/>
              </a:spcAft>
              <a:buSzPts val="1300"/>
              <a:buFont typeface="Wingdings" panose="05000000000000000000" pitchFamily="2" charset="2"/>
              <a:buChar char="q"/>
              <a:tabLst>
                <a:tab pos="685800" algn="l"/>
              </a:tabLst>
            </a:pPr>
            <a:r>
              <a:rPr lang="en-US" sz="3000" dirty="0">
                <a:solidFill>
                  <a:srgbClr val="FFFFCC"/>
                </a:solidFill>
              </a:rPr>
              <a:t>Feel passionately / fervently about, have a longing for.  </a:t>
            </a:r>
            <a:r>
              <a:rPr lang="en-US" sz="3000" dirty="0">
                <a:solidFill>
                  <a:schemeClr val="bg1"/>
                </a:solidFill>
              </a:rPr>
              <a:t>Prov.4:6, </a:t>
            </a:r>
            <a:r>
              <a:rPr lang="en-US" sz="3000" dirty="0">
                <a:solidFill>
                  <a:srgbClr val="CCFFFF"/>
                </a:solidFill>
              </a:rPr>
              <a:t>Do not forsake her, and she will preserve you; Love her, and she will keep you</a:t>
            </a:r>
            <a:r>
              <a:rPr lang="en-US" sz="3000" dirty="0">
                <a:solidFill>
                  <a:schemeClr val="bg1"/>
                </a:solidFill>
              </a:rPr>
              <a:t>  </a:t>
            </a:r>
            <a:r>
              <a:rPr lang="en-US" sz="2800" dirty="0">
                <a:solidFill>
                  <a:schemeClr val="bg1"/>
                </a:solidFill>
              </a:rPr>
              <a:t>(wisdom).</a:t>
            </a:r>
          </a:p>
          <a:p>
            <a:pPr marL="801688" lvl="3" indent="-344488">
              <a:spcBef>
                <a:spcPts val="600"/>
              </a:spcBef>
              <a:spcAft>
                <a:spcPts val="1200"/>
              </a:spcAft>
              <a:buSzPts val="1300"/>
              <a:buNone/>
              <a:tabLst>
                <a:tab pos="685800" algn="l"/>
              </a:tabLst>
            </a:pPr>
            <a:r>
              <a:rPr lang="en-US" sz="2400" dirty="0">
                <a:solidFill>
                  <a:schemeClr val="bg1"/>
                </a:solidFill>
              </a:rPr>
              <a:t>2. </a:t>
            </a:r>
            <a:r>
              <a:rPr lang="en-US" sz="3000" u="sng" dirty="0">
                <a:solidFill>
                  <a:srgbClr val="FFFF99"/>
                </a:solidFill>
              </a:rPr>
              <a:t>Natural affection</a:t>
            </a:r>
            <a:r>
              <a:rPr lang="en-US" sz="3000" dirty="0">
                <a:solidFill>
                  <a:srgbClr val="FFFF99"/>
                </a:solidFill>
              </a:rPr>
              <a:t>.  Love of kindred, esp. parents for children, v. versa.  </a:t>
            </a:r>
            <a:r>
              <a:rPr lang="en-US" sz="3000" dirty="0">
                <a:solidFill>
                  <a:schemeClr val="bg1"/>
                </a:solidFill>
              </a:rPr>
              <a:t>Ro.1:31; </a:t>
            </a:r>
            <a:br>
              <a:rPr lang="en-US" sz="3000" dirty="0">
                <a:solidFill>
                  <a:schemeClr val="bg1"/>
                </a:solidFill>
              </a:rPr>
            </a:br>
            <a:r>
              <a:rPr lang="en-US" sz="3000" dirty="0">
                <a:solidFill>
                  <a:schemeClr val="bg1"/>
                </a:solidFill>
              </a:rPr>
              <a:t>2 Tim.3:3 [unloving; heartless; inhuman]. </a:t>
            </a:r>
          </a:p>
          <a:p>
            <a:pPr marL="1196975" lvl="4" indent="-282575">
              <a:spcBef>
                <a:spcPts val="600"/>
              </a:spcBef>
              <a:spcAft>
                <a:spcPts val="1200"/>
              </a:spcAft>
              <a:buSzPts val="1300"/>
              <a:buFont typeface="Wingdings" panose="05000000000000000000" pitchFamily="2" charset="2"/>
              <a:buChar char="q"/>
              <a:tabLst>
                <a:tab pos="685800" algn="l"/>
              </a:tabLst>
            </a:pPr>
            <a:endParaRPr lang="en-US" sz="3000" dirty="0">
              <a:solidFill>
                <a:schemeClr val="bg1"/>
              </a:solidFill>
            </a:endParaRPr>
          </a:p>
          <a:p>
            <a:pPr marL="1196975" lvl="4" indent="-282575">
              <a:spcBef>
                <a:spcPts val="600"/>
              </a:spcBef>
              <a:spcAft>
                <a:spcPts val="1200"/>
              </a:spcAft>
              <a:buSzPts val="1300"/>
              <a:buFont typeface="Wingdings" panose="05000000000000000000" pitchFamily="2" charset="2"/>
              <a:buChar char="q"/>
              <a:tabLst>
                <a:tab pos="685800" algn="l"/>
              </a:tabLst>
            </a:pPr>
            <a:endParaRPr lang="en-US" sz="3000" dirty="0">
              <a:solidFill>
                <a:schemeClr val="bg1"/>
              </a:solidFill>
            </a:endParaRPr>
          </a:p>
          <a:p>
            <a:pPr marL="1196975" lvl="4" indent="-282575">
              <a:spcBef>
                <a:spcPts val="600"/>
              </a:spcBef>
              <a:spcAft>
                <a:spcPts val="1200"/>
              </a:spcAft>
              <a:buSzPts val="1300"/>
              <a:buFont typeface="Wingdings" panose="05000000000000000000" pitchFamily="2" charset="2"/>
              <a:buChar char="q"/>
              <a:tabLst>
                <a:tab pos="685800" algn="l"/>
              </a:tabLst>
            </a:pPr>
            <a:endParaRPr lang="en-US" sz="3000" dirty="0">
              <a:solidFill>
                <a:srgbClr val="FFFFCC"/>
              </a:solidFill>
            </a:endParaRPr>
          </a:p>
        </p:txBody>
      </p:sp>
    </p:spTree>
    <p:extLst>
      <p:ext uri="{BB962C8B-B14F-4D97-AF65-F5344CB8AC3E}">
        <p14:creationId xmlns:p14="http://schemas.microsoft.com/office/powerpoint/2010/main" val="40003803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4F120C5-ACEB-4B55-99C7-7495D180214A}"/>
              </a:ext>
            </a:extLst>
          </p:cNvPr>
          <p:cNvSpPr/>
          <p:nvPr/>
        </p:nvSpPr>
        <p:spPr>
          <a:xfrm>
            <a:off x="2286000" y="1219200"/>
            <a:ext cx="4572000" cy="441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4400">
              <a:solidFill>
                <a:srgbClr val="000000"/>
              </a:solidFill>
            </a:endParaRPr>
          </a:p>
        </p:txBody>
      </p:sp>
      <p:sp>
        <p:nvSpPr>
          <p:cNvPr id="4" name="Title 3">
            <a:extLst>
              <a:ext uri="{FF2B5EF4-FFF2-40B4-BE49-F238E27FC236}">
                <a16:creationId xmlns:a16="http://schemas.microsoft.com/office/drawing/2014/main" id="{40596B6C-3AD8-4E42-8FBA-74C9243DE4BF}"/>
              </a:ext>
            </a:extLst>
          </p:cNvPr>
          <p:cNvSpPr>
            <a:spLocks noGrp="1"/>
          </p:cNvSpPr>
          <p:nvPr>
            <p:ph type="title"/>
          </p:nvPr>
        </p:nvSpPr>
        <p:spPr>
          <a:xfrm>
            <a:off x="457200" y="55134"/>
            <a:ext cx="8229600" cy="633023"/>
          </a:xfrm>
        </p:spPr>
        <p:txBody>
          <a:bodyPr/>
          <a:lstStyle/>
          <a:p>
            <a:r>
              <a:rPr lang="en-US" sz="3400" dirty="0">
                <a:solidFill>
                  <a:srgbClr val="FFFFCC"/>
                </a:solidFill>
              </a:rPr>
              <a:t>Four overlapping words: love language</a:t>
            </a:r>
            <a:endParaRPr lang="en-US" sz="3400" dirty="0">
              <a:solidFill>
                <a:schemeClr val="bg1"/>
              </a:solidFill>
            </a:endParaRPr>
          </a:p>
        </p:txBody>
      </p:sp>
      <p:sp>
        <p:nvSpPr>
          <p:cNvPr id="3" name="Content Placeholder 2">
            <a:extLst>
              <a:ext uri="{FF2B5EF4-FFF2-40B4-BE49-F238E27FC236}">
                <a16:creationId xmlns:a16="http://schemas.microsoft.com/office/drawing/2014/main" id="{2C4FEF49-D215-45CC-B150-F310FB4A74D2}"/>
              </a:ext>
            </a:extLst>
          </p:cNvPr>
          <p:cNvSpPr>
            <a:spLocks noGrp="1"/>
          </p:cNvSpPr>
          <p:nvPr>
            <p:ph idx="1"/>
          </p:nvPr>
        </p:nvSpPr>
        <p:spPr>
          <a:xfrm>
            <a:off x="346368" y="688157"/>
            <a:ext cx="8455888" cy="5675695"/>
          </a:xfrm>
        </p:spPr>
        <p:txBody>
          <a:bodyPr/>
          <a:lstStyle/>
          <a:p>
            <a:pPr marL="457200" lvl="3" indent="0">
              <a:spcBef>
                <a:spcPts val="600"/>
              </a:spcBef>
              <a:spcAft>
                <a:spcPts val="600"/>
              </a:spcAft>
              <a:buSzPts val="1300"/>
              <a:buNone/>
              <a:tabLst>
                <a:tab pos="685800" algn="l"/>
              </a:tabLst>
            </a:pPr>
            <a:r>
              <a:rPr lang="en-US" sz="2400" dirty="0">
                <a:solidFill>
                  <a:schemeClr val="bg1"/>
                </a:solidFill>
              </a:rPr>
              <a:t>3. </a:t>
            </a:r>
            <a:r>
              <a:rPr lang="en-US" sz="3000" u="sng" dirty="0">
                <a:solidFill>
                  <a:srgbClr val="FFFF99"/>
                </a:solidFill>
              </a:rPr>
              <a:t>Friendship</a:t>
            </a:r>
            <a:r>
              <a:rPr lang="en-US" sz="3000" dirty="0">
                <a:solidFill>
                  <a:srgbClr val="FFFF99"/>
                </a:solidFill>
              </a:rPr>
              <a:t>:</a:t>
            </a:r>
            <a:r>
              <a:rPr lang="en-US" sz="3000" dirty="0">
                <a:solidFill>
                  <a:schemeClr val="bg1"/>
                </a:solidFill>
              </a:rPr>
              <a:t>  tender affection</a:t>
            </a:r>
          </a:p>
          <a:p>
            <a:pPr marL="1196975" lvl="4" indent="-282575">
              <a:spcBef>
                <a:spcPts val="600"/>
              </a:spcBef>
              <a:spcAft>
                <a:spcPts val="1200"/>
              </a:spcAft>
              <a:buSzPts val="1300"/>
              <a:buFont typeface="Wingdings" panose="05000000000000000000" pitchFamily="2" charset="2"/>
              <a:buChar char="q"/>
              <a:tabLst>
                <a:tab pos="685800" algn="l"/>
              </a:tabLst>
            </a:pPr>
            <a:r>
              <a:rPr lang="en-US" sz="3000" dirty="0">
                <a:solidFill>
                  <a:srgbClr val="FFFFCC"/>
                </a:solidFill>
              </a:rPr>
              <a:t>One who is on intimate terms or in close association with another.   </a:t>
            </a:r>
          </a:p>
          <a:p>
            <a:pPr marL="1196975" lvl="4" indent="-282575">
              <a:spcBef>
                <a:spcPts val="600"/>
              </a:spcBef>
              <a:spcAft>
                <a:spcPts val="1200"/>
              </a:spcAft>
              <a:buSzPts val="1300"/>
              <a:buFont typeface="Wingdings" panose="05000000000000000000" pitchFamily="2" charset="2"/>
              <a:buChar char="q"/>
              <a:tabLst>
                <a:tab pos="685800" algn="l"/>
              </a:tabLst>
            </a:pPr>
            <a:r>
              <a:rPr lang="en-US" sz="3000" dirty="0">
                <a:solidFill>
                  <a:srgbClr val="FFFFCC"/>
                </a:solidFill>
              </a:rPr>
              <a:t>Aristotle: ‘one soul inhabiting two bodies.’  </a:t>
            </a:r>
            <a:r>
              <a:rPr lang="en-US" sz="3000" dirty="0">
                <a:solidFill>
                  <a:schemeClr val="bg1"/>
                </a:solidFill>
              </a:rPr>
              <a:t>Lk.14:12;   1 Co.16:22</a:t>
            </a:r>
          </a:p>
          <a:p>
            <a:pPr marL="1196975" lvl="4" indent="-282575">
              <a:spcBef>
                <a:spcPts val="600"/>
              </a:spcBef>
              <a:spcAft>
                <a:spcPts val="1200"/>
              </a:spcAft>
              <a:buSzPts val="1300"/>
              <a:buFont typeface="Wingdings" panose="05000000000000000000" pitchFamily="2" charset="2"/>
              <a:buChar char="q"/>
              <a:tabLst>
                <a:tab pos="685800" algn="l"/>
              </a:tabLst>
            </a:pPr>
            <a:r>
              <a:rPr lang="en-US" sz="3000" dirty="0">
                <a:solidFill>
                  <a:srgbClr val="FFFFCC"/>
                </a:solidFill>
              </a:rPr>
              <a:t>If one builds marriage only on affection, what happens when moods / feelings change?  </a:t>
            </a:r>
            <a:endParaRPr lang="en-US" sz="2800" dirty="0">
              <a:solidFill>
                <a:schemeClr val="bg1"/>
              </a:solidFill>
            </a:endParaRPr>
          </a:p>
          <a:p>
            <a:pPr marL="801688" lvl="3" indent="-344488">
              <a:spcBef>
                <a:spcPts val="600"/>
              </a:spcBef>
              <a:spcAft>
                <a:spcPts val="1200"/>
              </a:spcAft>
              <a:buSzPts val="1300"/>
              <a:buNone/>
              <a:tabLst>
                <a:tab pos="685800" algn="l"/>
              </a:tabLst>
            </a:pPr>
            <a:endParaRPr lang="en-US" sz="3000" dirty="0">
              <a:solidFill>
                <a:srgbClr val="FFFFCC"/>
              </a:solidFill>
            </a:endParaRPr>
          </a:p>
        </p:txBody>
      </p:sp>
    </p:spTree>
    <p:extLst>
      <p:ext uri="{BB962C8B-B14F-4D97-AF65-F5344CB8AC3E}">
        <p14:creationId xmlns:p14="http://schemas.microsoft.com/office/powerpoint/2010/main" val="300432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4F120C5-ACEB-4B55-99C7-7495D180214A}"/>
              </a:ext>
            </a:extLst>
          </p:cNvPr>
          <p:cNvSpPr/>
          <p:nvPr/>
        </p:nvSpPr>
        <p:spPr>
          <a:xfrm>
            <a:off x="2286000" y="1219200"/>
            <a:ext cx="4572000" cy="441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solidFill>
                <a:srgbClr val="FFFFFF"/>
              </a:solidFill>
            </a:endParaRPr>
          </a:p>
        </p:txBody>
      </p:sp>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4400">
              <a:solidFill>
                <a:srgbClr val="000000"/>
              </a:solidFill>
            </a:endParaRPr>
          </a:p>
        </p:txBody>
      </p:sp>
      <p:sp>
        <p:nvSpPr>
          <p:cNvPr id="4" name="Title 3">
            <a:extLst>
              <a:ext uri="{FF2B5EF4-FFF2-40B4-BE49-F238E27FC236}">
                <a16:creationId xmlns:a16="http://schemas.microsoft.com/office/drawing/2014/main" id="{40596B6C-3AD8-4E42-8FBA-74C9243DE4BF}"/>
              </a:ext>
            </a:extLst>
          </p:cNvPr>
          <p:cNvSpPr>
            <a:spLocks noGrp="1"/>
          </p:cNvSpPr>
          <p:nvPr>
            <p:ph type="title"/>
          </p:nvPr>
        </p:nvSpPr>
        <p:spPr>
          <a:xfrm>
            <a:off x="457200" y="55134"/>
            <a:ext cx="8229600" cy="633023"/>
          </a:xfrm>
        </p:spPr>
        <p:txBody>
          <a:bodyPr/>
          <a:lstStyle/>
          <a:p>
            <a:r>
              <a:rPr lang="en-US" sz="3400" dirty="0">
                <a:solidFill>
                  <a:srgbClr val="FFFFCC"/>
                </a:solidFill>
              </a:rPr>
              <a:t>Four overlapping words: love language</a:t>
            </a:r>
            <a:endParaRPr lang="en-US" sz="3400" dirty="0">
              <a:solidFill>
                <a:schemeClr val="bg1"/>
              </a:solidFill>
            </a:endParaRPr>
          </a:p>
        </p:txBody>
      </p:sp>
      <p:sp>
        <p:nvSpPr>
          <p:cNvPr id="3" name="Content Placeholder 2">
            <a:extLst>
              <a:ext uri="{FF2B5EF4-FFF2-40B4-BE49-F238E27FC236}">
                <a16:creationId xmlns:a16="http://schemas.microsoft.com/office/drawing/2014/main" id="{2C4FEF49-D215-45CC-B150-F310FB4A74D2}"/>
              </a:ext>
            </a:extLst>
          </p:cNvPr>
          <p:cNvSpPr>
            <a:spLocks noGrp="1"/>
          </p:cNvSpPr>
          <p:nvPr>
            <p:ph idx="1"/>
          </p:nvPr>
        </p:nvSpPr>
        <p:spPr>
          <a:xfrm>
            <a:off x="346368" y="688157"/>
            <a:ext cx="8455888" cy="5675695"/>
          </a:xfrm>
        </p:spPr>
        <p:txBody>
          <a:bodyPr/>
          <a:lstStyle/>
          <a:p>
            <a:pPr marL="457200" lvl="3" indent="0">
              <a:spcBef>
                <a:spcPts val="600"/>
              </a:spcBef>
              <a:spcAft>
                <a:spcPts val="300"/>
              </a:spcAft>
              <a:buSzPts val="1300"/>
              <a:buNone/>
              <a:tabLst>
                <a:tab pos="685800" algn="l"/>
              </a:tabLst>
            </a:pPr>
            <a:r>
              <a:rPr lang="en-US" sz="2400" dirty="0">
                <a:solidFill>
                  <a:schemeClr val="bg1"/>
                </a:solidFill>
              </a:rPr>
              <a:t>4. </a:t>
            </a:r>
            <a:r>
              <a:rPr lang="en-US" sz="3000" u="sng" dirty="0">
                <a:solidFill>
                  <a:srgbClr val="FFFF99"/>
                </a:solidFill>
              </a:rPr>
              <a:t>Choice, will</a:t>
            </a:r>
            <a:r>
              <a:rPr lang="en-US" sz="3000" dirty="0">
                <a:solidFill>
                  <a:srgbClr val="FFFF99"/>
                </a:solidFill>
              </a:rPr>
              <a:t>:</a:t>
            </a:r>
            <a:r>
              <a:rPr lang="en-US" sz="3000" dirty="0">
                <a:solidFill>
                  <a:schemeClr val="bg1"/>
                </a:solidFill>
              </a:rPr>
              <a:t>  not based merely on feelings</a:t>
            </a:r>
          </a:p>
          <a:p>
            <a:pPr marL="1196975" lvl="4" indent="-282575">
              <a:spcBef>
                <a:spcPts val="600"/>
              </a:spcBef>
              <a:spcAft>
                <a:spcPts val="0"/>
              </a:spcAft>
              <a:buSzPts val="1300"/>
              <a:buFont typeface="Wingdings" panose="05000000000000000000" pitchFamily="2" charset="2"/>
              <a:buChar char="q"/>
              <a:tabLst>
                <a:tab pos="685800" algn="l"/>
              </a:tabLst>
            </a:pPr>
            <a:r>
              <a:rPr lang="en-US" sz="3000" dirty="0">
                <a:solidFill>
                  <a:schemeClr val="bg1"/>
                </a:solidFill>
              </a:rPr>
              <a:t>Mt.5:44</a:t>
            </a:r>
            <a:r>
              <a:rPr lang="en-US" sz="3000" dirty="0">
                <a:solidFill>
                  <a:srgbClr val="FFFFCC"/>
                </a:solidFill>
              </a:rPr>
              <a:t> But I say to you, </a:t>
            </a:r>
            <a:r>
              <a:rPr lang="en-US" sz="3000" u="sng" dirty="0">
                <a:solidFill>
                  <a:srgbClr val="FFFFCC"/>
                </a:solidFill>
              </a:rPr>
              <a:t>love</a:t>
            </a:r>
            <a:r>
              <a:rPr lang="en-US" sz="3000" dirty="0">
                <a:solidFill>
                  <a:srgbClr val="FFFFCC"/>
                </a:solidFill>
              </a:rPr>
              <a:t> your enemies, </a:t>
            </a:r>
            <a:r>
              <a:rPr lang="en-US" sz="3000" u="sng" dirty="0">
                <a:solidFill>
                  <a:srgbClr val="FFFFCC"/>
                </a:solidFill>
              </a:rPr>
              <a:t>bless</a:t>
            </a:r>
            <a:r>
              <a:rPr lang="en-US" sz="3000" dirty="0">
                <a:solidFill>
                  <a:srgbClr val="FFFFCC"/>
                </a:solidFill>
              </a:rPr>
              <a:t> those who curse you, do </a:t>
            </a:r>
            <a:r>
              <a:rPr lang="en-US" sz="3000" u="sng" dirty="0">
                <a:solidFill>
                  <a:srgbClr val="FFFFCC"/>
                </a:solidFill>
              </a:rPr>
              <a:t>good</a:t>
            </a:r>
            <a:r>
              <a:rPr lang="en-US" sz="3000" dirty="0">
                <a:solidFill>
                  <a:srgbClr val="FFFFCC"/>
                </a:solidFill>
              </a:rPr>
              <a:t> to those who hate you, and </a:t>
            </a:r>
            <a:r>
              <a:rPr lang="en-US" sz="3000" u="sng" dirty="0">
                <a:solidFill>
                  <a:srgbClr val="FFFFCC"/>
                </a:solidFill>
              </a:rPr>
              <a:t>pray</a:t>
            </a:r>
            <a:r>
              <a:rPr lang="en-US" sz="3000" dirty="0">
                <a:solidFill>
                  <a:srgbClr val="FFFFCC"/>
                </a:solidFill>
              </a:rPr>
              <a:t> for those who spitefully use you and perse-cute you</a:t>
            </a:r>
          </a:p>
          <a:p>
            <a:pPr marL="1196975" lvl="4" indent="-282575">
              <a:spcBef>
                <a:spcPts val="600"/>
              </a:spcBef>
              <a:spcAft>
                <a:spcPts val="1200"/>
              </a:spcAft>
              <a:buSzPts val="1300"/>
              <a:buFont typeface="Wingdings" panose="05000000000000000000" pitchFamily="2" charset="2"/>
              <a:buChar char="q"/>
              <a:tabLst>
                <a:tab pos="685800" algn="l"/>
              </a:tabLst>
            </a:pPr>
            <a:r>
              <a:rPr lang="en-US" sz="3000" dirty="0">
                <a:solidFill>
                  <a:schemeClr val="bg1"/>
                </a:solidFill>
              </a:rPr>
              <a:t>Feeling for enemy??   </a:t>
            </a:r>
            <a:endParaRPr lang="en-US" sz="2800" dirty="0">
              <a:solidFill>
                <a:schemeClr val="bg1"/>
              </a:solidFill>
            </a:endParaRPr>
          </a:p>
          <a:p>
            <a:pPr marL="801688" lvl="3" indent="-344488">
              <a:spcBef>
                <a:spcPts val="600"/>
              </a:spcBef>
              <a:spcAft>
                <a:spcPts val="1200"/>
              </a:spcAft>
              <a:buSzPts val="1300"/>
              <a:buNone/>
              <a:tabLst>
                <a:tab pos="685800" algn="l"/>
              </a:tabLst>
            </a:pPr>
            <a:endParaRPr lang="en-US" sz="3000" dirty="0">
              <a:solidFill>
                <a:srgbClr val="FFFFCC"/>
              </a:solidFill>
            </a:endParaRPr>
          </a:p>
        </p:txBody>
      </p:sp>
      <p:sp>
        <p:nvSpPr>
          <p:cNvPr id="5" name="Rectangle 4">
            <a:extLst>
              <a:ext uri="{FF2B5EF4-FFF2-40B4-BE49-F238E27FC236}">
                <a16:creationId xmlns:a16="http://schemas.microsoft.com/office/drawing/2014/main" id="{F6C9EBC8-DAEC-7456-3FCB-E1187ED91CFC}"/>
              </a:ext>
            </a:extLst>
          </p:cNvPr>
          <p:cNvSpPr/>
          <p:nvPr/>
        </p:nvSpPr>
        <p:spPr>
          <a:xfrm>
            <a:off x="1570792" y="4364608"/>
            <a:ext cx="6002416" cy="1150071"/>
          </a:xfrm>
          <a:prstGeom prst="rect">
            <a:avLst/>
          </a:prstGeom>
          <a:solidFill>
            <a:schemeClr val="tx1"/>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dirty="0">
                <a:solidFill>
                  <a:srgbClr val="CCFFFF"/>
                </a:solidFill>
              </a:rPr>
              <a:t>Love is not mere sentiment and</a:t>
            </a:r>
            <a:br>
              <a:rPr lang="en-US" sz="3000" dirty="0">
                <a:solidFill>
                  <a:srgbClr val="CCFFFF"/>
                </a:solidFill>
              </a:rPr>
            </a:br>
            <a:r>
              <a:rPr lang="en-US" sz="3000" dirty="0">
                <a:solidFill>
                  <a:srgbClr val="CCFFFF"/>
                </a:solidFill>
              </a:rPr>
              <a:t>emotion, but goodness in action.</a:t>
            </a:r>
          </a:p>
        </p:txBody>
      </p:sp>
    </p:spTree>
    <p:extLst>
      <p:ext uri="{BB962C8B-B14F-4D97-AF65-F5344CB8AC3E}">
        <p14:creationId xmlns:p14="http://schemas.microsoft.com/office/powerpoint/2010/main" val="15864426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3" name="Rectangle: Rounded Corners 2">
            <a:extLst>
              <a:ext uri="{FF2B5EF4-FFF2-40B4-BE49-F238E27FC236}">
                <a16:creationId xmlns:a16="http://schemas.microsoft.com/office/drawing/2014/main" id="{1BBC1824-2D85-4E16-8CEF-63034EC2D16E}"/>
              </a:ext>
            </a:extLst>
          </p:cNvPr>
          <p:cNvSpPr/>
          <p:nvPr/>
        </p:nvSpPr>
        <p:spPr>
          <a:xfrm>
            <a:off x="2795044" y="630384"/>
            <a:ext cx="3570071" cy="510259"/>
          </a:xfrm>
          <a:prstGeom prst="roundRect">
            <a:avLst/>
          </a:prstGeom>
          <a:solidFill>
            <a:schemeClr val="tx1"/>
          </a:solidFill>
          <a:ln w="3175">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400" dirty="0">
                <a:solidFill>
                  <a:srgbClr val="CCFFCC"/>
                </a:solidFill>
                <a:latin typeface="Verdana" panose="020B0604030504040204" pitchFamily="34" charset="0"/>
                <a:ea typeface="Verdana" panose="020B0604030504040204" pitchFamily="34" charset="0"/>
              </a:rPr>
              <a:t>I. </a:t>
            </a:r>
            <a:r>
              <a:rPr lang="en-US" sz="2400" dirty="0">
                <a:solidFill>
                  <a:schemeClr val="bg1"/>
                </a:solidFill>
                <a:ea typeface="Verdana" panose="020B0604030504040204" pitchFamily="34" charset="0"/>
              </a:rPr>
              <a:t>Love</a:t>
            </a:r>
            <a:endParaRPr lang="en-US" sz="2400" dirty="0">
              <a:solidFill>
                <a:schemeClr val="bg1"/>
              </a:solidFill>
            </a:endParaRPr>
          </a:p>
        </p:txBody>
      </p:sp>
      <p:sp>
        <p:nvSpPr>
          <p:cNvPr id="2" name="Rectangle: Rounded Corners 1">
            <a:extLst>
              <a:ext uri="{FF2B5EF4-FFF2-40B4-BE49-F238E27FC236}">
                <a16:creationId xmlns:a16="http://schemas.microsoft.com/office/drawing/2014/main" id="{1398C2A7-4203-1E76-CDB6-6C3C3584B8F4}"/>
              </a:ext>
            </a:extLst>
          </p:cNvPr>
          <p:cNvSpPr/>
          <p:nvPr/>
        </p:nvSpPr>
        <p:spPr>
          <a:xfrm>
            <a:off x="1409924" y="1310681"/>
            <a:ext cx="6324599" cy="1364671"/>
          </a:xfrm>
          <a:prstGeom prst="roundRect">
            <a:avLst/>
          </a:prstGeom>
          <a:solidFill>
            <a:schemeClr val="tx1"/>
          </a:solidFill>
          <a:ln w="3175">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3400" dirty="0">
                <a:solidFill>
                  <a:srgbClr val="CCFFCC"/>
                </a:solidFill>
                <a:latin typeface="Verdana" panose="020B0604030504040204" pitchFamily="34" charset="0"/>
                <a:ea typeface="Verdana" panose="020B0604030504040204" pitchFamily="34" charset="0"/>
              </a:rPr>
              <a:t>II. </a:t>
            </a:r>
            <a:r>
              <a:rPr lang="en-US" sz="3600" dirty="0">
                <a:solidFill>
                  <a:schemeClr val="bg1"/>
                </a:solidFill>
                <a:latin typeface="Verdana" panose="020B0604030504040204" pitchFamily="34" charset="0"/>
                <a:ea typeface="Verdana" panose="020B0604030504040204" pitchFamily="34" charset="0"/>
              </a:rPr>
              <a:t>Relationships</a:t>
            </a:r>
            <a:endParaRPr lang="en-US" sz="4000" dirty="0">
              <a:solidFill>
                <a:schemeClr val="bg1"/>
              </a:solidFill>
            </a:endParaRPr>
          </a:p>
        </p:txBody>
      </p:sp>
    </p:spTree>
    <p:extLst>
      <p:ext uri="{BB962C8B-B14F-4D97-AF65-F5344CB8AC3E}">
        <p14:creationId xmlns:p14="http://schemas.microsoft.com/office/powerpoint/2010/main" val="4258255250"/>
      </p:ext>
    </p:extLst>
  </p:cSld>
  <p:clrMapOvr>
    <a:masterClrMapping/>
  </p:clrMapOvr>
</p:sld>
</file>

<file path=ppt/theme/theme1.xml><?xml version="1.0" encoding="utf-8"?>
<a:theme xmlns:a="http://schemas.openxmlformats.org/drawingml/2006/main" name="1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2267</TotalTime>
  <Words>692</Words>
  <Application>Microsoft Office PowerPoint</Application>
  <PresentationFormat>On-screen Show (4:3)</PresentationFormat>
  <Paragraphs>74</Paragraphs>
  <Slides>13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Arial</vt:lpstr>
      <vt:lpstr>Calibri</vt:lpstr>
      <vt:lpstr>Times New Roman</vt:lpstr>
      <vt:lpstr>Verdana</vt:lpstr>
      <vt:lpstr>Wingdings</vt:lpstr>
      <vt:lpstr>1_Default Design</vt:lpstr>
      <vt:lpstr>PowerPoint Presentation</vt:lpstr>
      <vt:lpstr>Christians do not get much help from . . . </vt:lpstr>
      <vt:lpstr>PowerPoint Presentation</vt:lpstr>
      <vt:lpstr>Love regulates every relationship</vt:lpstr>
      <vt:lpstr>Love regulates every relationship</vt:lpstr>
      <vt:lpstr>Four overlapping words: love language</vt:lpstr>
      <vt:lpstr>Four overlapping words: love language</vt:lpstr>
      <vt:lpstr>Four overlapping words: love language</vt:lpstr>
      <vt:lpstr>PowerPoint Presentation</vt:lpstr>
      <vt:lpstr>Husband → Wife</vt:lpstr>
      <vt:lpstr>Wife → Husband</vt:lpstr>
      <vt:lpstr>Parents ↔ Children [Titus 2:4]</vt:lpstr>
      <vt:lpstr>Parents ↔ Children</vt:lpstr>
    </vt:vector>
  </TitlesOfParts>
  <Company>Home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Rick</dc:creator>
  <cp:lastModifiedBy>Ty Johnson</cp:lastModifiedBy>
  <cp:revision>33</cp:revision>
  <dcterms:created xsi:type="dcterms:W3CDTF">2006-09-18T21:36:30Z</dcterms:created>
  <dcterms:modified xsi:type="dcterms:W3CDTF">2024-03-15T02:45:49Z</dcterms:modified>
</cp:coreProperties>
</file>