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0"/>
  </p:notesMasterIdLst>
  <p:sldIdLst>
    <p:sldId id="501" r:id="rId2"/>
    <p:sldId id="447" r:id="rId3"/>
    <p:sldId id="597" r:id="rId4"/>
    <p:sldId id="640" r:id="rId5"/>
    <p:sldId id="655" r:id="rId6"/>
    <p:sldId id="675" r:id="rId7"/>
    <p:sldId id="686" r:id="rId8"/>
    <p:sldId id="671" r:id="rId9"/>
    <p:sldId id="687" r:id="rId10"/>
    <p:sldId id="656" r:id="rId11"/>
    <p:sldId id="688" r:id="rId12"/>
    <p:sldId id="689" r:id="rId13"/>
    <p:sldId id="676" r:id="rId14"/>
    <p:sldId id="690" r:id="rId15"/>
    <p:sldId id="691" r:id="rId16"/>
    <p:sldId id="692" r:id="rId17"/>
    <p:sldId id="693" r:id="rId18"/>
    <p:sldId id="657" r:id="rId19"/>
    <p:sldId id="694" r:id="rId20"/>
    <p:sldId id="678" r:id="rId21"/>
    <p:sldId id="695" r:id="rId22"/>
    <p:sldId id="696" r:id="rId23"/>
    <p:sldId id="697" r:id="rId24"/>
    <p:sldId id="679" r:id="rId25"/>
    <p:sldId id="698" r:id="rId26"/>
    <p:sldId id="699" r:id="rId27"/>
    <p:sldId id="700" r:id="rId28"/>
    <p:sldId id="70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  <a:srgbClr val="CCECFF"/>
    <a:srgbClr val="FFFF99"/>
    <a:srgbClr val="FF3399"/>
    <a:srgbClr val="FF5050"/>
    <a:srgbClr val="99FFCC"/>
    <a:srgbClr val="FFCC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9495B-8E28-4B05-8A4F-998E59CC8B2C}" v="1768" dt="2024-02-18T20:23:50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duggin" userId="0b05f36c4f69b508" providerId="LiveId" clId="{2BB9495B-8E28-4B05-8A4F-998E59CC8B2C}"/>
    <pc:docChg chg="undo redo custSel addSld delSld modSld sldOrd">
      <pc:chgData name="rick duggin" userId="0b05f36c4f69b508" providerId="LiveId" clId="{2BB9495B-8E28-4B05-8A4F-998E59CC8B2C}" dt="2024-02-18T20:23:50.959" v="4888"/>
      <pc:docMkLst>
        <pc:docMk/>
      </pc:docMkLst>
      <pc:sldChg chg="delSp modSp mod">
        <pc:chgData name="rick duggin" userId="0b05f36c4f69b508" providerId="LiveId" clId="{2BB9495B-8E28-4B05-8A4F-998E59CC8B2C}" dt="2024-02-16T20:46:25.687" v="4719" actId="20577"/>
        <pc:sldMkLst>
          <pc:docMk/>
          <pc:sldMk cId="2960715936" sldId="374"/>
        </pc:sldMkLst>
        <pc:spChg chg="del mod">
          <ac:chgData name="rick duggin" userId="0b05f36c4f69b508" providerId="LiveId" clId="{2BB9495B-8E28-4B05-8A4F-998E59CC8B2C}" dt="2024-02-16T20:43:24.119" v="4604" actId="478"/>
          <ac:spMkLst>
            <pc:docMk/>
            <pc:sldMk cId="2960715936" sldId="374"/>
            <ac:spMk id="2" creationId="{C534E4A1-A3E1-E416-E588-538525188B60}"/>
          </ac:spMkLst>
        </pc:spChg>
        <pc:spChg chg="mod">
          <ac:chgData name="rick duggin" userId="0b05f36c4f69b508" providerId="LiveId" clId="{2BB9495B-8E28-4B05-8A4F-998E59CC8B2C}" dt="2024-02-16T20:46:25.687" v="4719" actId="20577"/>
          <ac:spMkLst>
            <pc:docMk/>
            <pc:sldMk cId="2960715936" sldId="374"/>
            <ac:spMk id="3075" creationId="{00000000-0000-0000-0000-000000000000}"/>
          </ac:spMkLst>
        </pc:spChg>
      </pc:sldChg>
      <pc:sldChg chg="modSp ord modAnim">
        <pc:chgData name="rick duggin" userId="0b05f36c4f69b508" providerId="LiveId" clId="{2BB9495B-8E28-4B05-8A4F-998E59CC8B2C}" dt="2024-02-18T19:56:45.057" v="4869" actId="20577"/>
        <pc:sldMkLst>
          <pc:docMk/>
          <pc:sldMk cId="908237227" sldId="447"/>
        </pc:sldMkLst>
        <pc:spChg chg="mod">
          <ac:chgData name="rick duggin" userId="0b05f36c4f69b508" providerId="LiveId" clId="{2BB9495B-8E28-4B05-8A4F-998E59CC8B2C}" dt="2024-02-18T19:56:45.057" v="4869" actId="20577"/>
          <ac:spMkLst>
            <pc:docMk/>
            <pc:sldMk cId="908237227" sldId="447"/>
            <ac:spMk id="3075" creationId="{00000000-0000-0000-0000-000000000000}"/>
          </ac:spMkLst>
        </pc:spChg>
      </pc:sldChg>
      <pc:sldChg chg="modSp mod">
        <pc:chgData name="rick duggin" userId="0b05f36c4f69b508" providerId="LiveId" clId="{2BB9495B-8E28-4B05-8A4F-998E59CC8B2C}" dt="2024-02-16T20:46:58.614" v="4720" actId="6549"/>
        <pc:sldMkLst>
          <pc:docMk/>
          <pc:sldMk cId="916293677" sldId="501"/>
        </pc:sldMkLst>
        <pc:spChg chg="mod">
          <ac:chgData name="rick duggin" userId="0b05f36c4f69b508" providerId="LiveId" clId="{2BB9495B-8E28-4B05-8A4F-998E59CC8B2C}" dt="2024-02-16T20:46:58.614" v="4720" actId="6549"/>
          <ac:spMkLst>
            <pc:docMk/>
            <pc:sldMk cId="916293677" sldId="501"/>
            <ac:spMk id="2" creationId="{89FED7B1-F121-1215-FF36-A7CB9F400B6F}"/>
          </ac:spMkLst>
        </pc:spChg>
      </pc:sldChg>
      <pc:sldChg chg="modSp mod">
        <pc:chgData name="rick duggin" userId="0b05f36c4f69b508" providerId="LiveId" clId="{2BB9495B-8E28-4B05-8A4F-998E59CC8B2C}" dt="2024-02-16T19:04:55.633" v="170" actId="20577"/>
        <pc:sldMkLst>
          <pc:docMk/>
          <pc:sldMk cId="1128368317" sldId="597"/>
        </pc:sldMkLst>
        <pc:spChg chg="mod">
          <ac:chgData name="rick duggin" userId="0b05f36c4f69b508" providerId="LiveId" clId="{2BB9495B-8E28-4B05-8A4F-998E59CC8B2C}" dt="2024-02-16T19:04:55.633" v="170" actId="20577"/>
          <ac:spMkLst>
            <pc:docMk/>
            <pc:sldMk cId="1128368317" sldId="597"/>
            <ac:spMk id="2" creationId="{89FED7B1-F121-1215-FF36-A7CB9F400B6F}"/>
          </ac:spMkLst>
        </pc:spChg>
      </pc:sldChg>
      <pc:sldChg chg="delSp modSp mod delAnim modAnim">
        <pc:chgData name="rick duggin" userId="0b05f36c4f69b508" providerId="LiveId" clId="{2BB9495B-8E28-4B05-8A4F-998E59CC8B2C}" dt="2024-02-16T20:47:49.941" v="4724"/>
        <pc:sldMkLst>
          <pc:docMk/>
          <pc:sldMk cId="3103943835" sldId="640"/>
        </pc:sldMkLst>
        <pc:spChg chg="del">
          <ac:chgData name="rick duggin" userId="0b05f36c4f69b508" providerId="LiveId" clId="{2BB9495B-8E28-4B05-8A4F-998E59CC8B2C}" dt="2024-02-16T19:05:41.579" v="222" actId="478"/>
          <ac:spMkLst>
            <pc:docMk/>
            <pc:sldMk cId="3103943835" sldId="640"/>
            <ac:spMk id="3" creationId="{8485032C-AFCA-4E69-3E3D-DB1D5756654B}"/>
          </ac:spMkLst>
        </pc:spChg>
        <pc:spChg chg="del">
          <ac:chgData name="rick duggin" userId="0b05f36c4f69b508" providerId="LiveId" clId="{2BB9495B-8E28-4B05-8A4F-998E59CC8B2C}" dt="2024-02-16T19:05:41.579" v="222" actId="478"/>
          <ac:spMkLst>
            <pc:docMk/>
            <pc:sldMk cId="3103943835" sldId="640"/>
            <ac:spMk id="4" creationId="{703FB007-2077-B85F-3618-02EB1B301102}"/>
          </ac:spMkLst>
        </pc:spChg>
        <pc:spChg chg="del">
          <ac:chgData name="rick duggin" userId="0b05f36c4f69b508" providerId="LiveId" clId="{2BB9495B-8E28-4B05-8A4F-998E59CC8B2C}" dt="2024-02-16T19:05:41.579" v="222" actId="478"/>
          <ac:spMkLst>
            <pc:docMk/>
            <pc:sldMk cId="3103943835" sldId="640"/>
            <ac:spMk id="5" creationId="{BC253615-47B9-8BD1-6939-BC40FB0D94B8}"/>
          </ac:spMkLst>
        </pc:spChg>
        <pc:spChg chg="mod">
          <ac:chgData name="rick duggin" userId="0b05f36c4f69b508" providerId="LiveId" clId="{2BB9495B-8E28-4B05-8A4F-998E59CC8B2C}" dt="2024-02-16T19:06:53.920" v="245" actId="6549"/>
          <ac:spMkLst>
            <pc:docMk/>
            <pc:sldMk cId="3103943835" sldId="640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BB9495B-8E28-4B05-8A4F-998E59CC8B2C}" dt="2024-02-18T20:14:38.666" v="4883"/>
        <pc:sldMkLst>
          <pc:docMk/>
          <pc:sldMk cId="257478499" sldId="655"/>
        </pc:sldMkLst>
        <pc:spChg chg="mod">
          <ac:chgData name="rick duggin" userId="0b05f36c4f69b508" providerId="LiveId" clId="{2BB9495B-8E28-4B05-8A4F-998E59CC8B2C}" dt="2024-02-16T22:55:16.077" v="4832" actId="6549"/>
          <ac:spMkLst>
            <pc:docMk/>
            <pc:sldMk cId="257478499" sldId="655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BB9495B-8E28-4B05-8A4F-998E59CC8B2C}" dt="2024-02-18T20:19:34.164" v="4884"/>
        <pc:sldMkLst>
          <pc:docMk/>
          <pc:sldMk cId="3511513469" sldId="656"/>
        </pc:sldMkLst>
        <pc:spChg chg="mod">
          <ac:chgData name="rick duggin" userId="0b05f36c4f69b508" providerId="LiveId" clId="{2BB9495B-8E28-4B05-8A4F-998E59CC8B2C}" dt="2024-02-16T19:30:16.988" v="1410" actId="5793"/>
          <ac:spMkLst>
            <pc:docMk/>
            <pc:sldMk cId="3511513469" sldId="656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2BB9495B-8E28-4B05-8A4F-998E59CC8B2C}" dt="2024-02-16T20:50:47.586" v="4735"/>
        <pc:sldMkLst>
          <pc:docMk/>
          <pc:sldMk cId="3329052862" sldId="657"/>
        </pc:sldMkLst>
        <pc:spChg chg="mod">
          <ac:chgData name="rick duggin" userId="0b05f36c4f69b508" providerId="LiveId" clId="{2BB9495B-8E28-4B05-8A4F-998E59CC8B2C}" dt="2024-02-16T19:55:11.080" v="2447" actId="20577"/>
          <ac:spMkLst>
            <pc:docMk/>
            <pc:sldMk cId="3329052862" sldId="657"/>
            <ac:spMk id="3075" creationId="{00000000-0000-0000-0000-000000000000}"/>
          </ac:spMkLst>
        </pc:spChg>
      </pc:sldChg>
      <pc:sldChg chg="del">
        <pc:chgData name="rick duggin" userId="0b05f36c4f69b508" providerId="LiveId" clId="{2BB9495B-8E28-4B05-8A4F-998E59CC8B2C}" dt="2024-02-16T20:31:23.091" v="4091" actId="47"/>
        <pc:sldMkLst>
          <pc:docMk/>
          <pc:sldMk cId="3542293020" sldId="658"/>
        </pc:sldMkLst>
      </pc:sldChg>
      <pc:sldChg chg="del">
        <pc:chgData name="rick duggin" userId="0b05f36c4f69b508" providerId="LiveId" clId="{2BB9495B-8E28-4B05-8A4F-998E59CC8B2C}" dt="2024-02-16T20:31:25.761" v="4094" actId="47"/>
        <pc:sldMkLst>
          <pc:docMk/>
          <pc:sldMk cId="2667778777" sldId="659"/>
        </pc:sldMkLst>
      </pc:sldChg>
      <pc:sldChg chg="del">
        <pc:chgData name="rick duggin" userId="0b05f36c4f69b508" providerId="LiveId" clId="{2BB9495B-8E28-4B05-8A4F-998E59CC8B2C}" dt="2024-02-16T20:31:26.922" v="4095" actId="47"/>
        <pc:sldMkLst>
          <pc:docMk/>
          <pc:sldMk cId="4262399942" sldId="660"/>
        </pc:sldMkLst>
      </pc:sldChg>
      <pc:sldChg chg="modSp modAnim">
        <pc:chgData name="rick duggin" userId="0b05f36c4f69b508" providerId="LiveId" clId="{2BB9495B-8E28-4B05-8A4F-998E59CC8B2C}" dt="2024-02-16T23:11:46.340" v="4833" actId="6549"/>
        <pc:sldMkLst>
          <pc:docMk/>
          <pc:sldMk cId="3378337083" sldId="671"/>
        </pc:sldMkLst>
        <pc:spChg chg="mod">
          <ac:chgData name="rick duggin" userId="0b05f36c4f69b508" providerId="LiveId" clId="{2BB9495B-8E28-4B05-8A4F-998E59CC8B2C}" dt="2024-02-16T23:11:46.340" v="4833" actId="6549"/>
          <ac:spMkLst>
            <pc:docMk/>
            <pc:sldMk cId="3378337083" sldId="671"/>
            <ac:spMk id="3075" creationId="{00000000-0000-0000-0000-000000000000}"/>
          </ac:spMkLst>
        </pc:spChg>
      </pc:sldChg>
      <pc:sldChg chg="modSp modAnim">
        <pc:chgData name="rick duggin" userId="0b05f36c4f69b508" providerId="LiveId" clId="{2BB9495B-8E28-4B05-8A4F-998E59CC8B2C}" dt="2024-02-18T20:23:50.959" v="4888"/>
        <pc:sldMkLst>
          <pc:docMk/>
          <pc:sldMk cId="2160941932" sldId="675"/>
        </pc:sldMkLst>
        <pc:spChg chg="mod">
          <ac:chgData name="rick duggin" userId="0b05f36c4f69b508" providerId="LiveId" clId="{2BB9495B-8E28-4B05-8A4F-998E59CC8B2C}" dt="2024-02-16T19:14:28.128" v="635" actId="5793"/>
          <ac:spMkLst>
            <pc:docMk/>
            <pc:sldMk cId="2160941932" sldId="675"/>
            <ac:spMk id="3075" creationId="{00000000-0000-0000-0000-000000000000}"/>
          </ac:spMkLst>
        </pc:spChg>
      </pc:sldChg>
      <pc:sldChg chg="addSp delSp modSp mod modAnim">
        <pc:chgData name="rick duggin" userId="0b05f36c4f69b508" providerId="LiveId" clId="{2BB9495B-8E28-4B05-8A4F-998E59CC8B2C}" dt="2024-02-16T19:39:23.707" v="1867" actId="478"/>
        <pc:sldMkLst>
          <pc:docMk/>
          <pc:sldMk cId="3027112943" sldId="676"/>
        </pc:sldMkLst>
        <pc:spChg chg="add del mod">
          <ac:chgData name="rick duggin" userId="0b05f36c4f69b508" providerId="LiveId" clId="{2BB9495B-8E28-4B05-8A4F-998E59CC8B2C}" dt="2024-02-16T19:39:23.707" v="1867" actId="478"/>
          <ac:spMkLst>
            <pc:docMk/>
            <pc:sldMk cId="3027112943" sldId="676"/>
            <ac:spMk id="2" creationId="{38179CCE-2558-32E7-FAA9-9C1D3DCFEC31}"/>
          </ac:spMkLst>
        </pc:spChg>
        <pc:spChg chg="mod">
          <ac:chgData name="rick duggin" userId="0b05f36c4f69b508" providerId="LiveId" clId="{2BB9495B-8E28-4B05-8A4F-998E59CC8B2C}" dt="2024-02-16T19:39:19.954" v="1866" actId="6549"/>
          <ac:spMkLst>
            <pc:docMk/>
            <pc:sldMk cId="3027112943" sldId="676"/>
            <ac:spMk id="3075" creationId="{00000000-0000-0000-0000-000000000000}"/>
          </ac:spMkLst>
        </pc:spChg>
      </pc:sldChg>
      <pc:sldChg chg="del">
        <pc:chgData name="rick duggin" userId="0b05f36c4f69b508" providerId="LiveId" clId="{2BB9495B-8E28-4B05-8A4F-998E59CC8B2C}" dt="2024-02-16T19:48:04.663" v="2134" actId="47"/>
        <pc:sldMkLst>
          <pc:docMk/>
          <pc:sldMk cId="2145910325" sldId="677"/>
        </pc:sldMkLst>
      </pc:sldChg>
      <pc:sldChg chg="modSp mod modAnim">
        <pc:chgData name="rick duggin" userId="0b05f36c4f69b508" providerId="LiveId" clId="{2BB9495B-8E28-4B05-8A4F-998E59CC8B2C}" dt="2024-02-17T19:36:15.791" v="4840"/>
        <pc:sldMkLst>
          <pc:docMk/>
          <pc:sldMk cId="1969717292" sldId="678"/>
        </pc:sldMkLst>
        <pc:spChg chg="mod">
          <ac:chgData name="rick duggin" userId="0b05f36c4f69b508" providerId="LiveId" clId="{2BB9495B-8E28-4B05-8A4F-998E59CC8B2C}" dt="2024-02-16T20:04:47.158" v="2679" actId="20577"/>
          <ac:spMkLst>
            <pc:docMk/>
            <pc:sldMk cId="1969717292" sldId="678"/>
            <ac:spMk id="3075" creationId="{00000000-0000-0000-0000-000000000000}"/>
          </ac:spMkLst>
        </pc:spChg>
      </pc:sldChg>
      <pc:sldChg chg="modSp mod modAnim">
        <pc:chgData name="rick duggin" userId="0b05f36c4f69b508" providerId="LiveId" clId="{2BB9495B-8E28-4B05-8A4F-998E59CC8B2C}" dt="2024-02-18T20:12:01.339" v="4872"/>
        <pc:sldMkLst>
          <pc:docMk/>
          <pc:sldMk cId="4172603340" sldId="679"/>
        </pc:sldMkLst>
        <pc:spChg chg="mod">
          <ac:chgData name="rick duggin" userId="0b05f36c4f69b508" providerId="LiveId" clId="{2BB9495B-8E28-4B05-8A4F-998E59CC8B2C}" dt="2024-02-16T20:51:55.545" v="4744" actId="948"/>
          <ac:spMkLst>
            <pc:docMk/>
            <pc:sldMk cId="4172603340" sldId="679"/>
            <ac:spMk id="3075" creationId="{00000000-0000-0000-0000-000000000000}"/>
          </ac:spMkLst>
        </pc:spChg>
      </pc:sldChg>
      <pc:sldChg chg="modSp del mod">
        <pc:chgData name="rick duggin" userId="0b05f36c4f69b508" providerId="LiveId" clId="{2BB9495B-8E28-4B05-8A4F-998E59CC8B2C}" dt="2024-02-16T20:31:24.083" v="4092" actId="47"/>
        <pc:sldMkLst>
          <pc:docMk/>
          <pc:sldMk cId="2523973681" sldId="680"/>
        </pc:sldMkLst>
        <pc:spChg chg="mod">
          <ac:chgData name="rick duggin" userId="0b05f36c4f69b508" providerId="LiveId" clId="{2BB9495B-8E28-4B05-8A4F-998E59CC8B2C}" dt="2024-02-16T19:54:55.720" v="2441" actId="20577"/>
          <ac:spMkLst>
            <pc:docMk/>
            <pc:sldMk cId="2523973681" sldId="680"/>
            <ac:spMk id="3075" creationId="{00000000-0000-0000-0000-000000000000}"/>
          </ac:spMkLst>
        </pc:spChg>
      </pc:sldChg>
      <pc:sldChg chg="modSp del mod">
        <pc:chgData name="rick duggin" userId="0b05f36c4f69b508" providerId="LiveId" clId="{2BB9495B-8E28-4B05-8A4F-998E59CC8B2C}" dt="2024-02-16T20:31:24.960" v="4093" actId="47"/>
        <pc:sldMkLst>
          <pc:docMk/>
          <pc:sldMk cId="3215058519" sldId="681"/>
        </pc:sldMkLst>
        <pc:spChg chg="mod">
          <ac:chgData name="rick duggin" userId="0b05f36c4f69b508" providerId="LiveId" clId="{2BB9495B-8E28-4B05-8A4F-998E59CC8B2C}" dt="2024-02-16T19:55:09.948" v="2446" actId="20577"/>
          <ac:spMkLst>
            <pc:docMk/>
            <pc:sldMk cId="3215058519" sldId="681"/>
            <ac:spMk id="3075" creationId="{00000000-0000-0000-0000-000000000000}"/>
          </ac:spMkLst>
        </pc:spChg>
      </pc:sldChg>
      <pc:sldChg chg="delSp add del">
        <pc:chgData name="rick duggin" userId="0b05f36c4f69b508" providerId="LiveId" clId="{2BB9495B-8E28-4B05-8A4F-998E59CC8B2C}" dt="2024-02-16T20:15:55.860" v="2891" actId="47"/>
        <pc:sldMkLst>
          <pc:docMk/>
          <pc:sldMk cId="3944605719" sldId="682"/>
        </pc:sldMkLst>
        <pc:picChg chg="del">
          <ac:chgData name="rick duggin" userId="0b05f36c4f69b508" providerId="LiveId" clId="{2BB9495B-8E28-4B05-8A4F-998E59CC8B2C}" dt="2024-02-16T20:14:04.613" v="2793"/>
          <ac:picMkLst>
            <pc:docMk/>
            <pc:sldMk cId="3944605719" sldId="682"/>
            <ac:picMk id="5" creationId="{C0AF743D-0BB4-BF69-A355-5446DB270C9F}"/>
          </ac:picMkLst>
        </pc:picChg>
      </pc:sldChg>
      <pc:sldChg chg="del">
        <pc:chgData name="rick duggin" userId="0b05f36c4f69b508" providerId="LiveId" clId="{2BB9495B-8E28-4B05-8A4F-998E59CC8B2C}" dt="2024-02-16T20:31:28.114" v="4096" actId="47"/>
        <pc:sldMkLst>
          <pc:docMk/>
          <pc:sldMk cId="4272450978" sldId="683"/>
        </pc:sldMkLst>
      </pc:sldChg>
      <pc:sldChg chg="del">
        <pc:chgData name="rick duggin" userId="0b05f36c4f69b508" providerId="LiveId" clId="{2BB9495B-8E28-4B05-8A4F-998E59CC8B2C}" dt="2024-02-16T20:31:29.108" v="4097" actId="47"/>
        <pc:sldMkLst>
          <pc:docMk/>
          <pc:sldMk cId="1710627324" sldId="684"/>
        </pc:sldMkLst>
      </pc:sldChg>
      <pc:sldChg chg="del">
        <pc:chgData name="rick duggin" userId="0b05f36c4f69b508" providerId="LiveId" clId="{2BB9495B-8E28-4B05-8A4F-998E59CC8B2C}" dt="2024-02-16T20:31:30.336" v="4098" actId="47"/>
        <pc:sldMkLst>
          <pc:docMk/>
          <pc:sldMk cId="1338470251" sldId="685"/>
        </pc:sldMkLst>
      </pc:sldChg>
      <pc:sldChg chg="add del">
        <pc:chgData name="rick duggin" userId="0b05f36c4f69b508" providerId="LiveId" clId="{2BB9495B-8E28-4B05-8A4F-998E59CC8B2C}" dt="2024-02-16T19:04:41.735" v="147" actId="47"/>
        <pc:sldMkLst>
          <pc:docMk/>
          <pc:sldMk cId="1655050474" sldId="686"/>
        </pc:sldMkLst>
      </pc:sldChg>
      <pc:sldChg chg="addSp modSp add mod modAnim">
        <pc:chgData name="rick duggin" userId="0b05f36c4f69b508" providerId="LiveId" clId="{2BB9495B-8E28-4B05-8A4F-998E59CC8B2C}" dt="2024-02-17T19:57:19.046" v="4866" actId="1036"/>
        <pc:sldMkLst>
          <pc:docMk/>
          <pc:sldMk cId="3406190397" sldId="686"/>
        </pc:sldMkLst>
        <pc:spChg chg="add mod">
          <ac:chgData name="rick duggin" userId="0b05f36c4f69b508" providerId="LiveId" clId="{2BB9495B-8E28-4B05-8A4F-998E59CC8B2C}" dt="2024-02-17T19:57:19.046" v="4866" actId="1036"/>
          <ac:spMkLst>
            <pc:docMk/>
            <pc:sldMk cId="3406190397" sldId="686"/>
            <ac:spMk id="2" creationId="{01FE79D9-54D0-4781-4EA7-DC848B51DD9E}"/>
          </ac:spMkLst>
        </pc:spChg>
        <pc:spChg chg="mod">
          <ac:chgData name="rick duggin" userId="0b05f36c4f69b508" providerId="LiveId" clId="{2BB9495B-8E28-4B05-8A4F-998E59CC8B2C}" dt="2024-02-16T19:21:47.990" v="954" actId="207"/>
          <ac:spMkLst>
            <pc:docMk/>
            <pc:sldMk cId="3406190397" sldId="686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2BB9495B-8E28-4B05-8A4F-998E59CC8B2C}" dt="2024-02-17T20:05:01.919" v="4867" actId="6549"/>
        <pc:sldMkLst>
          <pc:docMk/>
          <pc:sldMk cId="1288584863" sldId="687"/>
        </pc:sldMkLst>
        <pc:spChg chg="mod">
          <ac:chgData name="rick duggin" userId="0b05f36c4f69b508" providerId="LiveId" clId="{2BB9495B-8E28-4B05-8A4F-998E59CC8B2C}" dt="2024-02-17T20:05:01.919" v="4867" actId="6549"/>
          <ac:spMkLst>
            <pc:docMk/>
            <pc:sldMk cId="1288584863" sldId="687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2BB9495B-8E28-4B05-8A4F-998E59CC8B2C}" dt="2024-02-16T20:49:22.031" v="4727"/>
        <pc:sldMkLst>
          <pc:docMk/>
          <pc:sldMk cId="3320386759" sldId="688"/>
        </pc:sldMkLst>
        <pc:spChg chg="mod">
          <ac:chgData name="rick duggin" userId="0b05f36c4f69b508" providerId="LiveId" clId="{2BB9495B-8E28-4B05-8A4F-998E59CC8B2C}" dt="2024-02-16T19:33:31.508" v="1664" actId="404"/>
          <ac:spMkLst>
            <pc:docMk/>
            <pc:sldMk cId="3320386759" sldId="688"/>
            <ac:spMk id="3075" creationId="{00000000-0000-0000-0000-000000000000}"/>
          </ac:spMkLst>
        </pc:spChg>
      </pc:sldChg>
      <pc:sldChg chg="modSp add modAnim">
        <pc:chgData name="rick duggin" userId="0b05f36c4f69b508" providerId="LiveId" clId="{2BB9495B-8E28-4B05-8A4F-998E59CC8B2C}" dt="2024-02-16T20:49:45.172" v="4728"/>
        <pc:sldMkLst>
          <pc:docMk/>
          <pc:sldMk cId="1165840720" sldId="689"/>
        </pc:sldMkLst>
        <pc:spChg chg="mod">
          <ac:chgData name="rick duggin" userId="0b05f36c4f69b508" providerId="LiveId" clId="{2BB9495B-8E28-4B05-8A4F-998E59CC8B2C}" dt="2024-02-16T19:35:31.981" v="1788" actId="207"/>
          <ac:spMkLst>
            <pc:docMk/>
            <pc:sldMk cId="1165840720" sldId="689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10:40.633" v="4870"/>
        <pc:sldMkLst>
          <pc:docMk/>
          <pc:sldMk cId="1792699323" sldId="690"/>
        </pc:sldMkLst>
        <pc:spChg chg="mod">
          <ac:chgData name="rick duggin" userId="0b05f36c4f69b508" providerId="LiveId" clId="{2BB9495B-8E28-4B05-8A4F-998E59CC8B2C}" dt="2024-02-17T19:31:41.175" v="4839" actId="208"/>
          <ac:spMkLst>
            <pc:docMk/>
            <pc:sldMk cId="1792699323" sldId="690"/>
            <ac:spMk id="2" creationId="{38179CCE-2558-32E7-FAA9-9C1D3DCFEC31}"/>
          </ac:spMkLst>
        </pc:spChg>
        <pc:spChg chg="mod">
          <ac:chgData name="rick duggin" userId="0b05f36c4f69b508" providerId="LiveId" clId="{2BB9495B-8E28-4B05-8A4F-998E59CC8B2C}" dt="2024-02-16T19:41:38.959" v="1973" actId="20577"/>
          <ac:spMkLst>
            <pc:docMk/>
            <pc:sldMk cId="1792699323" sldId="690"/>
            <ac:spMk id="3075" creationId="{00000000-0000-0000-0000-000000000000}"/>
          </ac:spMkLst>
        </pc:spChg>
      </pc:sldChg>
      <pc:sldChg chg="delSp modSp add mod delAnim modAnim">
        <pc:chgData name="rick duggin" userId="0b05f36c4f69b508" providerId="LiveId" clId="{2BB9495B-8E28-4B05-8A4F-998E59CC8B2C}" dt="2024-02-16T20:50:25.524" v="4731"/>
        <pc:sldMkLst>
          <pc:docMk/>
          <pc:sldMk cId="3965053291" sldId="691"/>
        </pc:sldMkLst>
        <pc:spChg chg="del">
          <ac:chgData name="rick duggin" userId="0b05f36c4f69b508" providerId="LiveId" clId="{2BB9495B-8E28-4B05-8A4F-998E59CC8B2C}" dt="2024-02-16T19:42:04.476" v="1978" actId="478"/>
          <ac:spMkLst>
            <pc:docMk/>
            <pc:sldMk cId="3965053291" sldId="691"/>
            <ac:spMk id="2" creationId="{38179CCE-2558-32E7-FAA9-9C1D3DCFEC31}"/>
          </ac:spMkLst>
        </pc:spChg>
        <pc:spChg chg="mod">
          <ac:chgData name="rick duggin" userId="0b05f36c4f69b508" providerId="LiveId" clId="{2BB9495B-8E28-4B05-8A4F-998E59CC8B2C}" dt="2024-02-16T19:44:13.125" v="2048" actId="207"/>
          <ac:spMkLst>
            <pc:docMk/>
            <pc:sldMk cId="3965053291" sldId="691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20:18.538" v="4885"/>
        <pc:sldMkLst>
          <pc:docMk/>
          <pc:sldMk cId="3767881451" sldId="692"/>
        </pc:sldMkLst>
        <pc:spChg chg="mod">
          <ac:chgData name="rick duggin" userId="0b05f36c4f69b508" providerId="LiveId" clId="{2BB9495B-8E28-4B05-8A4F-998E59CC8B2C}" dt="2024-02-16T19:47:16.737" v="2122" actId="20577"/>
          <ac:spMkLst>
            <pc:docMk/>
            <pc:sldMk cId="3767881451" sldId="692"/>
            <ac:spMk id="3075" creationId="{00000000-0000-0000-0000-000000000000}"/>
          </ac:spMkLst>
        </pc:spChg>
      </pc:sldChg>
      <pc:sldChg chg="addSp modSp add mod ord">
        <pc:chgData name="rick duggin" userId="0b05f36c4f69b508" providerId="LiveId" clId="{2BB9495B-8E28-4B05-8A4F-998E59CC8B2C}" dt="2024-02-16T19:49:02.672" v="2235" actId="6549"/>
        <pc:sldMkLst>
          <pc:docMk/>
          <pc:sldMk cId="353132913" sldId="693"/>
        </pc:sldMkLst>
        <pc:spChg chg="mod">
          <ac:chgData name="rick duggin" userId="0b05f36c4f69b508" providerId="LiveId" clId="{2BB9495B-8E28-4B05-8A4F-998E59CC8B2C}" dt="2024-02-16T19:48:35.823" v="2183" actId="14100"/>
          <ac:spMkLst>
            <pc:docMk/>
            <pc:sldMk cId="353132913" sldId="693"/>
            <ac:spMk id="2" creationId="{89FED7B1-F121-1215-FF36-A7CB9F400B6F}"/>
          </ac:spMkLst>
        </pc:spChg>
        <pc:spChg chg="add mod">
          <ac:chgData name="rick duggin" userId="0b05f36c4f69b508" providerId="LiveId" clId="{2BB9495B-8E28-4B05-8A4F-998E59CC8B2C}" dt="2024-02-16T19:49:02.672" v="2235" actId="6549"/>
          <ac:spMkLst>
            <pc:docMk/>
            <pc:sldMk cId="353132913" sldId="693"/>
            <ac:spMk id="3" creationId="{8A7F293C-DB6C-1519-E8AA-94F4A9B8787D}"/>
          </ac:spMkLst>
        </pc:spChg>
      </pc:sldChg>
      <pc:sldChg chg="addSp modSp add mod modAnim">
        <pc:chgData name="rick duggin" userId="0b05f36c4f69b508" providerId="LiveId" clId="{2BB9495B-8E28-4B05-8A4F-998E59CC8B2C}" dt="2024-02-16T20:51:07.148" v="4739"/>
        <pc:sldMkLst>
          <pc:docMk/>
          <pc:sldMk cId="366353745" sldId="694"/>
        </pc:sldMkLst>
        <pc:spChg chg="add mod">
          <ac:chgData name="rick duggin" userId="0b05f36c4f69b508" providerId="LiveId" clId="{2BB9495B-8E28-4B05-8A4F-998E59CC8B2C}" dt="2024-02-16T20:01:14.871" v="2613" actId="20577"/>
          <ac:spMkLst>
            <pc:docMk/>
            <pc:sldMk cId="366353745" sldId="694"/>
            <ac:spMk id="2" creationId="{B4CEC849-6E0E-0D3E-9393-86C09F0826D8}"/>
          </ac:spMkLst>
        </pc:spChg>
        <pc:spChg chg="mod">
          <ac:chgData name="rick duggin" userId="0b05f36c4f69b508" providerId="LiveId" clId="{2BB9495B-8E28-4B05-8A4F-998E59CC8B2C}" dt="2024-02-16T20:02:27.767" v="2616" actId="948"/>
          <ac:spMkLst>
            <pc:docMk/>
            <pc:sldMk cId="366353745" sldId="694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11:32.247" v="4871"/>
        <pc:sldMkLst>
          <pc:docMk/>
          <pc:sldMk cId="998028381" sldId="695"/>
        </pc:sldMkLst>
        <pc:spChg chg="mod">
          <ac:chgData name="rick duggin" userId="0b05f36c4f69b508" providerId="LiveId" clId="{2BB9495B-8E28-4B05-8A4F-998E59CC8B2C}" dt="2024-02-16T20:08:25.788" v="2787" actId="6549"/>
          <ac:spMkLst>
            <pc:docMk/>
            <pc:sldMk cId="998028381" sldId="695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20:46.791" v="4886"/>
        <pc:sldMkLst>
          <pc:docMk/>
          <pc:sldMk cId="2680627624" sldId="696"/>
        </pc:sldMkLst>
        <pc:spChg chg="mod">
          <ac:chgData name="rick duggin" userId="0b05f36c4f69b508" providerId="LiveId" clId="{2BB9495B-8E28-4B05-8A4F-998E59CC8B2C}" dt="2024-02-16T23:31:14.876" v="4835" actId="207"/>
          <ac:spMkLst>
            <pc:docMk/>
            <pc:sldMk cId="2680627624" sldId="696"/>
            <ac:spMk id="3075" creationId="{00000000-0000-0000-0000-000000000000}"/>
          </ac:spMkLst>
        </pc:spChg>
      </pc:sldChg>
      <pc:sldChg chg="addSp modSp mod ord">
        <pc:chgData name="rick duggin" userId="0b05f36c4f69b508" providerId="LiveId" clId="{2BB9495B-8E28-4B05-8A4F-998E59CC8B2C}" dt="2024-02-16T20:20:28.862" v="3171"/>
        <pc:sldMkLst>
          <pc:docMk/>
          <pc:sldMk cId="1372961617" sldId="697"/>
        </pc:sldMkLst>
        <pc:spChg chg="mod">
          <ac:chgData name="rick duggin" userId="0b05f36c4f69b508" providerId="LiveId" clId="{2BB9495B-8E28-4B05-8A4F-998E59CC8B2C}" dt="2024-02-16T20:15:41.873" v="2890" actId="14100"/>
          <ac:spMkLst>
            <pc:docMk/>
            <pc:sldMk cId="1372961617" sldId="697"/>
            <ac:spMk id="2" creationId="{89FED7B1-F121-1215-FF36-A7CB9F400B6F}"/>
          </ac:spMkLst>
        </pc:spChg>
        <pc:spChg chg="mod">
          <ac:chgData name="rick duggin" userId="0b05f36c4f69b508" providerId="LiveId" clId="{2BB9495B-8E28-4B05-8A4F-998E59CC8B2C}" dt="2024-02-16T20:16:39.604" v="2924" actId="20577"/>
          <ac:spMkLst>
            <pc:docMk/>
            <pc:sldMk cId="1372961617" sldId="697"/>
            <ac:spMk id="3" creationId="{8A7F293C-DB6C-1519-E8AA-94F4A9B8787D}"/>
          </ac:spMkLst>
        </pc:spChg>
        <pc:spChg chg="add mod">
          <ac:chgData name="rick duggin" userId="0b05f36c4f69b508" providerId="LiveId" clId="{2BB9495B-8E28-4B05-8A4F-998E59CC8B2C}" dt="2024-02-16T20:15:41.873" v="2890" actId="14100"/>
          <ac:spMkLst>
            <pc:docMk/>
            <pc:sldMk cId="1372961617" sldId="697"/>
            <ac:spMk id="4" creationId="{7BE79C03-6D9A-B846-B7BA-A7DDD6C37170}"/>
          </ac:spMkLst>
        </pc:spChg>
      </pc:sldChg>
      <pc:sldChg chg="modSp add mod modAnim">
        <pc:chgData name="rick duggin" userId="0b05f36c4f69b508" providerId="LiveId" clId="{2BB9495B-8E28-4B05-8A4F-998E59CC8B2C}" dt="2024-02-18T20:12:10.863" v="4873"/>
        <pc:sldMkLst>
          <pc:docMk/>
          <pc:sldMk cId="2092684903" sldId="698"/>
        </pc:sldMkLst>
        <pc:spChg chg="mod">
          <ac:chgData name="rick duggin" userId="0b05f36c4f69b508" providerId="LiveId" clId="{2BB9495B-8E28-4B05-8A4F-998E59CC8B2C}" dt="2024-02-16T20:25:59.938" v="3586" actId="20577"/>
          <ac:spMkLst>
            <pc:docMk/>
            <pc:sldMk cId="2092684903" sldId="698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12:19.338" v="4874"/>
        <pc:sldMkLst>
          <pc:docMk/>
          <pc:sldMk cId="4218820282" sldId="699"/>
        </pc:sldMkLst>
        <pc:spChg chg="mod">
          <ac:chgData name="rick duggin" userId="0b05f36c4f69b508" providerId="LiveId" clId="{2BB9495B-8E28-4B05-8A4F-998E59CC8B2C}" dt="2024-02-16T20:52:50.273" v="4749" actId="948"/>
          <ac:spMkLst>
            <pc:docMk/>
            <pc:sldMk cId="4218820282" sldId="699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12:34.632" v="4875"/>
        <pc:sldMkLst>
          <pc:docMk/>
          <pc:sldMk cId="1727974678" sldId="700"/>
        </pc:sldMkLst>
        <pc:spChg chg="mod">
          <ac:chgData name="rick duggin" userId="0b05f36c4f69b508" providerId="LiveId" clId="{2BB9495B-8E28-4B05-8A4F-998E59CC8B2C}" dt="2024-02-16T20:53:18.572" v="4752" actId="948"/>
          <ac:spMkLst>
            <pc:docMk/>
            <pc:sldMk cId="1727974678" sldId="700"/>
            <ac:spMk id="3075" creationId="{00000000-0000-0000-0000-000000000000}"/>
          </ac:spMkLst>
        </pc:spChg>
      </pc:sldChg>
      <pc:sldChg chg="modSp add mod modAnim">
        <pc:chgData name="rick duggin" userId="0b05f36c4f69b508" providerId="LiveId" clId="{2BB9495B-8E28-4B05-8A4F-998E59CC8B2C}" dt="2024-02-18T20:21:13.286" v="4887"/>
        <pc:sldMkLst>
          <pc:docMk/>
          <pc:sldMk cId="4013897553" sldId="701"/>
        </pc:sldMkLst>
        <pc:spChg chg="mod">
          <ac:chgData name="rick duggin" userId="0b05f36c4f69b508" providerId="LiveId" clId="{2BB9495B-8E28-4B05-8A4F-998E59CC8B2C}" dt="2024-02-17T19:54:07.494" v="4842" actId="20578"/>
          <ac:spMkLst>
            <pc:docMk/>
            <pc:sldMk cId="4013897553" sldId="701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88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160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139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6449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995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37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163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91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05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364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99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35368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3254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351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3727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134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966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5954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1520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1893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1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29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2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22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891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38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011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890485" y="556181"/>
            <a:ext cx="5374259" cy="116892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Are We Now? </a:t>
            </a:r>
            <a:r>
              <a:rPr lang="en-US" sz="2400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(VII)</a:t>
            </a:r>
            <a:endParaRPr kumimoji="0" lang="en-US" sz="35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93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4a: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Fullness of time.</a:t>
            </a:r>
            <a:r>
              <a:rPr lang="en-US" altLang="en-US" sz="30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 Ep.1:10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God controls history.  Dn.2.   Mk.1.  1 Co.10.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No new dispensation will appear till Christ comes as Avenger and Judge.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Till then, the ‘ends,’ being many, include various successive periods.   Hb.9:26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5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4a: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Fullness of time includes 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Universal government (Rome)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Peace (Roman)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Greek language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Roads / travel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sz="3000" dirty="0">
                <a:solidFill>
                  <a:schemeClr val="bg1"/>
                </a:solidFill>
              </a:rPr>
              <a:t>Commerce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6. </a:t>
            </a:r>
            <a:r>
              <a:rPr lang="en-US" altLang="en-US" sz="3000" dirty="0">
                <a:solidFill>
                  <a:schemeClr val="bg1"/>
                </a:solidFill>
              </a:rPr>
              <a:t>Dispersion of Jews – Ac.2, 11…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7. </a:t>
            </a:r>
            <a:r>
              <a:rPr lang="en-US" altLang="en-US" sz="3000" dirty="0">
                <a:solidFill>
                  <a:schemeClr val="bg1"/>
                </a:solidFill>
              </a:rPr>
              <a:t>Growing disregard for idols (Ac.17;  19)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8. </a:t>
            </a:r>
            <a:r>
              <a:rPr lang="en-US" altLang="en-US" sz="3000" dirty="0">
                <a:solidFill>
                  <a:schemeClr val="bg1"/>
                </a:solidFill>
              </a:rPr>
              <a:t>Papyrus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4b: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God sent His Son  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[to send on a mission]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Born of a woman.  </a:t>
            </a:r>
            <a:r>
              <a:rPr lang="en-US" altLang="en-US" sz="3000" dirty="0">
                <a:solidFill>
                  <a:srgbClr val="FFFF99"/>
                </a:solidFill>
              </a:rPr>
              <a:t>Hb.2:14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Born under the law.  </a:t>
            </a:r>
            <a:r>
              <a:rPr lang="en-US" altLang="en-US" sz="3000" dirty="0">
                <a:solidFill>
                  <a:srgbClr val="FFFF99"/>
                </a:solidFill>
              </a:rPr>
              <a:t>Ro.3:23.  2 Co.8:9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4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5a: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To redeem those who were under the law: deliver, liberate … those under law.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Why?  Because law can’t save.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11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5b: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That we might receive the adoption as sons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Graeco-Roman legal device: wealthy man makes young slave a son and heir.  1 Jn.3:1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12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2 Sm.9, Mephibosheth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179CCE-2558-32E7-FAA9-9C1D3DCFEC31}"/>
              </a:ext>
            </a:extLst>
          </p:cNvPr>
          <p:cNvSpPr/>
          <p:nvPr/>
        </p:nvSpPr>
        <p:spPr>
          <a:xfrm>
            <a:off x="556183" y="2507533"/>
            <a:ext cx="8031637" cy="16214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Through Jesus they pass from servants to sons.  He came to deliver us from greatest evil, and to crown us with greatest blessings. </a:t>
            </a:r>
          </a:p>
        </p:txBody>
      </p:sp>
    </p:spTree>
    <p:extLst>
      <p:ext uri="{BB962C8B-B14F-4D97-AF65-F5344CB8AC3E}">
        <p14:creationId xmlns:p14="http://schemas.microsoft.com/office/powerpoint/2010/main" val="179269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6: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Because you are sons </a:t>
            </a:r>
            <a:r>
              <a:rPr lang="en-US" altLang="en-US" sz="3000" dirty="0">
                <a:solidFill>
                  <a:schemeClr val="bg1"/>
                </a:solidFill>
              </a:rPr>
              <a:t>(3:26) </a:t>
            </a:r>
            <a:r>
              <a:rPr lang="en-US" altLang="en-US" sz="3000" dirty="0">
                <a:solidFill>
                  <a:srgbClr val="FFFFCC"/>
                </a:solidFill>
              </a:rPr>
              <a:t>God has sent for the Spirit of His Son into your hearts, crying out, ‘Abba, Father!’    </a:t>
            </a:r>
            <a:r>
              <a:rPr lang="en-US" altLang="en-US" sz="3000" dirty="0">
                <a:solidFill>
                  <a:schemeClr val="bg1"/>
                </a:solidFill>
              </a:rPr>
              <a:t>Mk.14:36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Son promised Holy Spirit.   Through His revelation, we become sons… (3:27)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First, term of endearment; later, title and personal name.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Ro.8:15, </a:t>
            </a:r>
            <a:r>
              <a:rPr lang="en-US" altLang="en-US" sz="3000" dirty="0">
                <a:solidFill>
                  <a:srgbClr val="CCFFFF"/>
                </a:solidFill>
              </a:rPr>
              <a:t>you received the Spirit of adoption by whom we cry out, “Abba, Father.”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26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7: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 longer a slave but son…if son, then heir of God through Christ.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Jn.3:16,</a:t>
            </a:r>
            <a:r>
              <a:rPr lang="en-US" altLang="en-US" sz="3000" dirty="0">
                <a:solidFill>
                  <a:srgbClr val="FFFFCC"/>
                </a:solidFill>
              </a:rPr>
              <a:t> God so loved...   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Slave is not a son; a son is an heir.  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Ro.8:17 </a:t>
            </a:r>
            <a:r>
              <a:rPr lang="en-US" altLang="en-US" sz="3000" dirty="0">
                <a:solidFill>
                  <a:srgbClr val="FFFFCC"/>
                </a:solidFill>
              </a:rPr>
              <a:t>if children, then heirs—heirs of God and joint heirs with Christ, if indeed we suffer with Him, that we may also be glorified together.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[Do Galatians realize what they have done?]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2561970" y="263951"/>
            <a:ext cx="4021707" cy="527902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 Slaves or Sons?  </a:t>
            </a:r>
            <a:r>
              <a:rPr lang="en-US" sz="24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4:1-7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A7F293C-DB6C-1519-E8AA-94F4A9B8787D}"/>
              </a:ext>
            </a:extLst>
          </p:cNvPr>
          <p:cNvSpPr/>
          <p:nvPr/>
        </p:nvSpPr>
        <p:spPr bwMode="auto">
          <a:xfrm>
            <a:off x="1012042" y="953676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Truth or Consequences?  </a:t>
            </a:r>
            <a:r>
              <a:rPr lang="en-US" sz="32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4:8-11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2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8: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But then…  </a:t>
            </a:r>
            <a:r>
              <a:rPr lang="en-US" altLang="en-US" sz="3100" dirty="0">
                <a:solidFill>
                  <a:schemeClr val="bg1"/>
                </a:solidFill>
              </a:rPr>
              <a:t>(their past)…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You did not know God  </a:t>
            </a:r>
            <a:r>
              <a:rPr lang="en-US" altLang="en-US" sz="3100" dirty="0">
                <a:solidFill>
                  <a:schemeClr val="bg1"/>
                </a:solidFill>
              </a:rPr>
              <a:t>(served non-gods)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Co.10:20, things which the Gentiles sacrifice they sacrifice to demons and not to God, and I do not want you to have fellowship with demons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Ps.115:3-8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5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9: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But now… after you have known God </a:t>
            </a:r>
            <a:r>
              <a:rPr lang="en-US" altLang="en-US" sz="3100" dirty="0">
                <a:solidFill>
                  <a:schemeClr val="bg1"/>
                </a:solidFill>
              </a:rPr>
              <a:t>(rather are known by God) – how could you turn again …?? </a:t>
            </a:r>
          </a:p>
          <a:p>
            <a:pPr lvl="1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They </a:t>
            </a: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turned back to </a:t>
            </a:r>
            <a:r>
              <a:rPr lang="en-US" sz="3100" b="1" i="1" u="sng" dirty="0">
                <a:solidFill>
                  <a:srgbClr val="CCFFCC"/>
                </a:solidFill>
                <a:ea typeface="Times New Roman" panose="02020603050405020304" pitchFamily="18" charset="0"/>
              </a:rPr>
              <a:t>weak</a:t>
            </a:r>
            <a:r>
              <a:rPr lang="en-US" sz="3100" dirty="0">
                <a:solidFill>
                  <a:srgbClr val="CCFFCC"/>
                </a:solidFill>
                <a:ea typeface="Times New Roman" panose="02020603050405020304" pitchFamily="18" charset="0"/>
              </a:rPr>
              <a:t>  [incapacity] …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And </a:t>
            </a:r>
            <a:r>
              <a:rPr lang="en-US" altLang="en-US" sz="3100" b="1" i="1" u="sng" dirty="0">
                <a:solidFill>
                  <a:srgbClr val="CCFFCC"/>
                </a:solidFill>
              </a:rPr>
              <a:t>beggarly</a:t>
            </a:r>
            <a:r>
              <a:rPr lang="en-US" altLang="en-US" sz="3100" dirty="0">
                <a:solidFill>
                  <a:srgbClr val="CCFFCC"/>
                </a:solidFill>
              </a:rPr>
              <a:t> elements [poor, impotent, dependent on others; no spiritual worth]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4CEC849-6E0E-0D3E-9393-86C09F0826D8}"/>
              </a:ext>
            </a:extLst>
          </p:cNvPr>
          <p:cNvSpPr/>
          <p:nvPr/>
        </p:nvSpPr>
        <p:spPr>
          <a:xfrm>
            <a:off x="810701" y="4119512"/>
            <a:ext cx="7532017" cy="17345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The law is weak and poor, the sinner is weak and poor: two feeble beggars trying to help each other.  They cannot do it. </a:t>
            </a:r>
            <a:br>
              <a:rPr lang="en-US" sz="3000" dirty="0"/>
            </a:br>
            <a:r>
              <a:rPr lang="en-US" dirty="0"/>
              <a:t>- Luther</a:t>
            </a:r>
          </a:p>
        </p:txBody>
      </p:sp>
    </p:spTree>
    <p:extLst>
      <p:ext uri="{BB962C8B-B14F-4D97-AF65-F5344CB8AC3E}">
        <p14:creationId xmlns:p14="http://schemas.microsoft.com/office/powerpoint/2010/main" val="3663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424206"/>
            <a:ext cx="8610599" cy="593967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Gal.4:1-7 concludes chapter 3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Galatians foolishly trade eternal salvation</a:t>
            </a:r>
            <a:br>
              <a:rPr lang="en-US" altLang="en-US" dirty="0">
                <a:solidFill>
                  <a:srgbClr val="FFFFCC"/>
                </a:solidFill>
              </a:rPr>
            </a:br>
            <a:r>
              <a:rPr lang="en-US" altLang="en-US" dirty="0">
                <a:solidFill>
                  <a:srgbClr val="FFFFCC"/>
                </a:solidFill>
              </a:rPr>
              <a:t>for spiritual bondage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9: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They wish again to be in bondage </a:t>
            </a:r>
            <a:r>
              <a:rPr lang="en-US" altLang="en-US" sz="3100" dirty="0">
                <a:solidFill>
                  <a:srgbClr val="CCFFCC"/>
                </a:solidFill>
              </a:rPr>
              <a:t>[= slavery]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Hb.7:19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Old law can convict, but not forgive; diagnose, not save;  sentence to eternal punishment, but not set them free</a:t>
            </a:r>
          </a:p>
        </p:txBody>
      </p:sp>
    </p:spTree>
    <p:extLst>
      <p:ext uri="{BB962C8B-B14F-4D97-AF65-F5344CB8AC3E}">
        <p14:creationId xmlns:p14="http://schemas.microsoft.com/office/powerpoint/2010/main" val="19697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10: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You observe days … 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Sabbath,</a:t>
            </a:r>
            <a:r>
              <a:rPr lang="en-US" altLang="en-US" sz="3000" dirty="0">
                <a:solidFill>
                  <a:schemeClr val="bg1"/>
                </a:solidFill>
              </a:rPr>
              <a:t> Ex.20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Months,</a:t>
            </a:r>
            <a:r>
              <a:rPr lang="en-US" altLang="en-US" sz="3000" dirty="0">
                <a:solidFill>
                  <a:schemeClr val="bg1"/>
                </a:solidFill>
              </a:rPr>
              <a:t>  new moon, Lv.23: 24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Seasons, </a:t>
            </a:r>
            <a:r>
              <a:rPr lang="en-US" altLang="en-US" sz="3000" dirty="0">
                <a:solidFill>
                  <a:schemeClr val="bg1"/>
                </a:solidFill>
              </a:rPr>
              <a:t>Passover, Pentecost, Booths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Years,</a:t>
            </a:r>
            <a:r>
              <a:rPr lang="en-US" altLang="en-US" sz="3000" dirty="0">
                <a:solidFill>
                  <a:schemeClr val="bg1"/>
                </a:solidFill>
              </a:rPr>
              <a:t>  sabbatical years, Lv.25:1-7   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Jewish days cannot save them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Pagan elements cannot save them </a:t>
            </a:r>
          </a:p>
        </p:txBody>
      </p:sp>
    </p:spTree>
    <p:extLst>
      <p:ext uri="{BB962C8B-B14F-4D97-AF65-F5344CB8AC3E}">
        <p14:creationId xmlns:p14="http://schemas.microsoft.com/office/powerpoint/2010/main" val="9980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11: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I am afraid for you, lest I have labored for you in vain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Apostasy takes them back to their lost condition before they learned the truth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Afraid: consequences of apostasy: eternal </a:t>
            </a:r>
            <a:r>
              <a:rPr lang="en-US" altLang="en-US" sz="3000" dirty="0">
                <a:solidFill>
                  <a:schemeClr val="bg1"/>
                </a:solidFill>
              </a:rPr>
              <a:t>(2:2, 21)</a:t>
            </a: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FF"/>
                </a:solidFill>
              </a:rPr>
              <a:t>In vain: to no purpose.  </a:t>
            </a:r>
            <a:r>
              <a:rPr lang="en-US" altLang="en-US" sz="3000" dirty="0">
                <a:solidFill>
                  <a:schemeClr val="bg1"/>
                </a:solidFill>
              </a:rPr>
              <a:t>3:4.   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K.19:10, 14.</a:t>
            </a:r>
          </a:p>
        </p:txBody>
      </p:sp>
    </p:spTree>
    <p:extLst>
      <p:ext uri="{BB962C8B-B14F-4D97-AF65-F5344CB8AC3E}">
        <p14:creationId xmlns:p14="http://schemas.microsoft.com/office/powerpoint/2010/main" val="26806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628732" y="263951"/>
            <a:ext cx="5888182" cy="527902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 Slaves or Sons?  4:1-7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8A7F293C-DB6C-1519-E8AA-94F4A9B8787D}"/>
              </a:ext>
            </a:extLst>
          </p:cNvPr>
          <p:cNvSpPr/>
          <p:nvPr/>
        </p:nvSpPr>
        <p:spPr bwMode="auto">
          <a:xfrm>
            <a:off x="1012042" y="1622980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Contrast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With the Past 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4:12-15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BE79C03-6D9A-B846-B7BA-A7DDD6C37170}"/>
              </a:ext>
            </a:extLst>
          </p:cNvPr>
          <p:cNvSpPr/>
          <p:nvPr/>
        </p:nvSpPr>
        <p:spPr bwMode="auto">
          <a:xfrm>
            <a:off x="1630303" y="944252"/>
            <a:ext cx="5888182" cy="527902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  Truth or Consequences?  4:8-11</a:t>
            </a:r>
          </a:p>
        </p:txBody>
      </p:sp>
    </p:spTree>
    <p:extLst>
      <p:ext uri="{BB962C8B-B14F-4D97-AF65-F5344CB8AC3E}">
        <p14:creationId xmlns:p14="http://schemas.microsoft.com/office/powerpoint/2010/main" val="1372961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12: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Brethren – will they remain so…?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I urge you to become like me…for I became like you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Paul, a Jew, gave up the legal system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In Galatia, Paul lived as a Gentile (2:14).  </a:t>
            </a:r>
            <a:br>
              <a:rPr lang="en-US" altLang="en-US" sz="3000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1 Co.9:19-21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Ac.13:38-39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You have not injured me at all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13: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99"/>
                </a:solidFill>
              </a:rPr>
              <a:t>You know that because of physical infirmity I preached the gospel to you at the first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Theories . . .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Malaria (13)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Epilepsy (14)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Ophthalmia (15) … 16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8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14: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And my trial which was in my flesh you did not despise or reject – [spit out (defense against illness].   Disdain, disgust.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They received him (gospel)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They once had every reason to turn away from him, but did not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Now, without reason, they turn away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But you received me as an angel of God</a:t>
            </a:r>
          </a:p>
          <a:p>
            <a:pPr lvl="2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Even as Jesus Christ</a:t>
            </a:r>
          </a:p>
          <a:p>
            <a:pPr lvl="3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Climax: deity of Christ.   Mt.10:40</a:t>
            </a: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2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15: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What then was the blessing you enjoyed?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They had blessed Paul for his gospel of salvation.  Through him they were saved.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If possible, you would have plucked out your own eyes . . .   </a:t>
            </a:r>
            <a:r>
              <a:rPr lang="en-US" altLang="en-US" sz="3000" dirty="0">
                <a:solidFill>
                  <a:schemeClr val="bg1"/>
                </a:solidFill>
              </a:rPr>
              <a:t>Mt.5:29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Now they despise their own souls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Galatians 3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FFCC"/>
                </a:solidFill>
              </a:rPr>
              <a:t>Paul surveys 2000 years of O.T. history, highlighting the relation between three great figures of biblical history – Abraham, Moses, Christ</a:t>
            </a:r>
          </a:p>
          <a:p>
            <a:pPr marL="0" indent="0" algn="ctr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Galatians 4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CCECFF"/>
                </a:solidFill>
              </a:rPr>
              <a:t>Paul uses this history to contrast the Galatians’ condition under the law </a:t>
            </a:r>
            <a:r>
              <a:rPr lang="en-US" altLang="en-US" sz="3000" dirty="0">
                <a:solidFill>
                  <a:schemeClr val="bg1"/>
                </a:solidFill>
              </a:rPr>
              <a:t>(1-3) </a:t>
            </a:r>
            <a:r>
              <a:rPr lang="en-US" altLang="en-US" sz="3000" dirty="0">
                <a:solidFill>
                  <a:srgbClr val="CCECFF"/>
                </a:solidFill>
              </a:rPr>
              <a:t>with their condition in Christ </a:t>
            </a:r>
            <a:r>
              <a:rPr lang="en-US" altLang="en-US" sz="3000" dirty="0">
                <a:solidFill>
                  <a:schemeClr val="bg1"/>
                </a:solidFill>
              </a:rPr>
              <a:t>(4-7)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8-11: once we were slaves; now, sons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How could we turn back to slavery?  Ex.14</a:t>
            </a:r>
            <a:endParaRPr lang="en-US" altLang="en-US" sz="3100" dirty="0">
              <a:solidFill>
                <a:srgbClr val="CCECFF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9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FED7B1-F121-1215-FF36-A7CB9F400B6F}"/>
              </a:ext>
            </a:extLst>
          </p:cNvPr>
          <p:cNvSpPr/>
          <p:nvPr/>
        </p:nvSpPr>
        <p:spPr bwMode="auto">
          <a:xfrm>
            <a:off x="1010473" y="131972"/>
            <a:ext cx="7124700" cy="87669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Slaves or Sons?  </a:t>
            </a:r>
            <a:r>
              <a:rPr lang="en-US" sz="32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Verdana" panose="020B0604030504040204" pitchFamily="34" charset="0"/>
              </a:rPr>
              <a:t>4:1-7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6"/>
            <a:ext cx="8610599" cy="593967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3:27-29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Who would trade sonship for slavery? 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FFCC"/>
                </a:solidFill>
              </a:rPr>
              <a:t>Paul exposes Galatian folly:  they gave up the privilege of being ‘Abraham’s heir’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2800" dirty="0">
                <a:solidFill>
                  <a:schemeClr val="bg1"/>
                </a:solidFill>
              </a:rPr>
              <a:t>(29b)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to become slaves in spiritual poverty.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Even more, they rejected privilege of belonging to Christ </a:t>
            </a:r>
            <a:r>
              <a:rPr lang="en-US" altLang="en-US" sz="3000" dirty="0">
                <a:solidFill>
                  <a:schemeClr val="bg1"/>
                </a:solidFill>
              </a:rPr>
              <a:t>(3:29)</a:t>
            </a:r>
            <a:r>
              <a:rPr lang="en-US" altLang="en-US" sz="3000" dirty="0">
                <a:solidFill>
                  <a:srgbClr val="FFFFCC"/>
                </a:solidFill>
              </a:rPr>
              <a:t> to join the supporters of </a:t>
            </a:r>
            <a:r>
              <a:rPr lang="en-US" altLang="en-US" sz="3000" dirty="0" err="1">
                <a:solidFill>
                  <a:srgbClr val="FFFFCC"/>
                </a:solidFill>
              </a:rPr>
              <a:t>satan</a:t>
            </a:r>
            <a:r>
              <a:rPr lang="en-US" altLang="en-US" sz="3000" dirty="0">
                <a:solidFill>
                  <a:srgbClr val="FFFFCC"/>
                </a:solidFill>
              </a:rPr>
              <a:t>.    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C000"/>
                </a:solidFill>
              </a:rPr>
              <a:t>Chapter 4: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1: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Heir </a:t>
            </a:r>
            <a:r>
              <a:rPr lang="en-US" altLang="en-US" sz="3000" dirty="0">
                <a:solidFill>
                  <a:schemeClr val="bg1"/>
                </a:solidFill>
              </a:rPr>
              <a:t>(3:29) </a:t>
            </a:r>
            <a:r>
              <a:rPr lang="en-US" altLang="en-US" sz="3100" dirty="0">
                <a:solidFill>
                  <a:srgbClr val="FFFFCC"/>
                </a:solidFill>
              </a:rPr>
              <a:t>is not a possessor, but only an expectant possessor</a:t>
            </a:r>
            <a:r>
              <a:rPr lang="en-US" altLang="en-US" sz="3000" dirty="0">
                <a:solidFill>
                  <a:srgbClr val="FFFF99"/>
                </a:solidFill>
              </a:rPr>
              <a:t>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As long as he is a child – OT period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“Does not differ from a slave”</a:t>
            </a:r>
            <a:r>
              <a:rPr lang="en-US" altLang="en-US" sz="3000" dirty="0">
                <a:solidFill>
                  <a:schemeClr val="bg1"/>
                </a:solidFill>
              </a:rPr>
              <a:t> – 3:23, under the law = imprisoned until faith came (3:25)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CCECFF"/>
                </a:solidFill>
              </a:rPr>
              <a:t>“Though he is master of all”</a:t>
            </a:r>
            <a:r>
              <a:rPr lang="en-US" altLang="en-US" sz="3000" dirty="0">
                <a:solidFill>
                  <a:schemeClr val="bg1"/>
                </a:solidFill>
              </a:rPr>
              <a:t> –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Yet he controls / possesses nothing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Lk.12:42, faithful steward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Lk.16:1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Ro.16:23</a:t>
            </a:r>
            <a:endParaRPr lang="en-US" altLang="en-US" sz="2600" dirty="0">
              <a:solidFill>
                <a:srgbClr val="FFFFCC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2a: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Under </a:t>
            </a:r>
            <a:r>
              <a:rPr lang="en-US" altLang="en-US" sz="3100" u="sng" dirty="0">
                <a:solidFill>
                  <a:srgbClr val="FFFFCC"/>
                </a:solidFill>
              </a:rPr>
              <a:t>guardians</a:t>
            </a:r>
            <a:r>
              <a:rPr lang="en-US" altLang="en-US" sz="3100" dirty="0">
                <a:solidFill>
                  <a:srgbClr val="FFFFCC"/>
                </a:solidFill>
              </a:rPr>
              <a:t>: manager, foreman, steward.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How many children would get their shots if parents did require it? 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 err="1">
                <a:solidFill>
                  <a:srgbClr val="FFFFCC"/>
                </a:solidFill>
              </a:rPr>
              <a:t>Joash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2 Chr.22-24,</a:t>
            </a:r>
            <a:r>
              <a:rPr lang="en-US" altLang="en-US" sz="3100" dirty="0">
                <a:solidFill>
                  <a:srgbClr val="FFFFCC"/>
                </a:solidFill>
              </a:rPr>
              <a:t> age 7</a:t>
            </a:r>
          </a:p>
          <a:p>
            <a:pPr mar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2b:</a:t>
            </a: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Under </a:t>
            </a:r>
            <a:r>
              <a:rPr lang="en-US" altLang="en-US" sz="3100" u="sng" dirty="0">
                <a:solidFill>
                  <a:srgbClr val="FFFFCC"/>
                </a:solidFill>
              </a:rPr>
              <a:t>stewards</a:t>
            </a:r>
            <a:r>
              <a:rPr lang="en-US" altLang="en-US" sz="3100" dirty="0">
                <a:solidFill>
                  <a:srgbClr val="FFFFCC"/>
                </a:solidFill>
              </a:rPr>
              <a:t>:  manager of household or estate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2c: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Until the time appointed by father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Liberty comes with ‘majority’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Athens:</a:t>
            </a:r>
            <a:r>
              <a:rPr lang="en-US" altLang="en-US" sz="3100" dirty="0">
                <a:solidFill>
                  <a:srgbClr val="FFFFCC"/>
                </a:solidFill>
              </a:rPr>
              <a:t> age 18 + 2 years emancipation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Rome:</a:t>
            </a:r>
            <a:r>
              <a:rPr lang="en-US" altLang="en-US" sz="3100" dirty="0">
                <a:solidFill>
                  <a:srgbClr val="FFFFCC"/>
                </a:solidFill>
              </a:rPr>
              <a:t> tutelage lasted till 25</a:t>
            </a:r>
            <a:r>
              <a:rPr lang="en-US" altLang="en-US" sz="3100" baseline="30000" dirty="0">
                <a:solidFill>
                  <a:srgbClr val="FFFFCC"/>
                </a:solidFill>
              </a:rPr>
              <a:t>th</a:t>
            </a:r>
            <a:r>
              <a:rPr lang="en-US" altLang="en-US" sz="3100" dirty="0">
                <a:solidFill>
                  <a:srgbClr val="FFFFCC"/>
                </a:solidFill>
              </a:rPr>
              <a:t> year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771650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Israel:</a:t>
            </a:r>
            <a:r>
              <a:rPr lang="en-US" altLang="en-US" sz="3100" dirty="0">
                <a:solidFill>
                  <a:srgbClr val="FFFFCC"/>
                </a:solidFill>
              </a:rPr>
              <a:t> 13 years + 1 day for boys . . . </a:t>
            </a:r>
          </a:p>
          <a:p>
            <a:pPr marL="1941513" lvl="4" indent="-169863">
              <a:spcBef>
                <a:spcPts val="0"/>
              </a:spcBef>
              <a:spcAft>
                <a:spcPts val="8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  12 years + 1 day for girls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1FE79D9-54D0-4781-4EA7-DC848B51DD9E}"/>
              </a:ext>
            </a:extLst>
          </p:cNvPr>
          <p:cNvSpPr/>
          <p:nvPr/>
        </p:nvSpPr>
        <p:spPr>
          <a:xfrm>
            <a:off x="2170392" y="4375088"/>
            <a:ext cx="4803221" cy="1252714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Who would give up</a:t>
            </a:r>
            <a:br>
              <a:rPr lang="en-US" sz="3100" dirty="0"/>
            </a:br>
            <a:r>
              <a:rPr lang="en-US" sz="3100" dirty="0"/>
              <a:t>this liberty for bondage?</a:t>
            </a:r>
          </a:p>
        </p:txBody>
      </p:sp>
    </p:spTree>
    <p:extLst>
      <p:ext uri="{BB962C8B-B14F-4D97-AF65-F5344CB8AC3E}">
        <p14:creationId xmlns:p14="http://schemas.microsoft.com/office/powerpoint/2010/main" val="340619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3: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Even so, we…in bondage (enslave, 8)</a:t>
            </a:r>
            <a:endParaRPr lang="en-US" altLang="en-US" sz="2800" u="sng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Ac.15:10  …  Mt.11:29-30  …  Gal.2:4  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Young heirs served inferiors.  OT believers served people beneath them.  What child wants this to be permanent?? </a:t>
            </a:r>
          </a:p>
          <a:p>
            <a:pPr marL="0" indent="0">
              <a:spcAft>
                <a:spcPts val="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7092" y="235665"/>
            <a:ext cx="8610599" cy="6268829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3: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Under </a:t>
            </a:r>
            <a:r>
              <a:rPr lang="en-US" altLang="en-US" sz="3100" b="1" i="1" u="sng" dirty="0">
                <a:solidFill>
                  <a:srgbClr val="FFFFCC"/>
                </a:solidFill>
              </a:rPr>
              <a:t>elements</a:t>
            </a:r>
            <a:r>
              <a:rPr lang="en-US" altLang="en-US" sz="3100" dirty="0">
                <a:solidFill>
                  <a:srgbClr val="FFFFCC"/>
                </a:solidFill>
              </a:rPr>
              <a:t> of </a:t>
            </a:r>
            <a:r>
              <a:rPr lang="en-US" altLang="en-US" sz="3100">
                <a:solidFill>
                  <a:srgbClr val="FFFFCC"/>
                </a:solidFill>
              </a:rPr>
              <a:t>the world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Things placed side by side in a row, as letters, ABC’s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First lesson: rudiments.   ABC’s – elements of words / sentences…  </a:t>
            </a:r>
            <a:r>
              <a:rPr lang="en-US" altLang="en-US" sz="3100" dirty="0">
                <a:solidFill>
                  <a:schemeClr val="bg1"/>
                </a:solidFill>
              </a:rPr>
              <a:t>2 Pt.3:10-12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Greeks:</a:t>
            </a:r>
            <a:r>
              <a:rPr lang="en-US" altLang="en-US" sz="3100" dirty="0">
                <a:solidFill>
                  <a:schemeClr val="bg1"/>
                </a:solidFill>
              </a:rPr>
              <a:t> earth, water, air, fire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58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885</TotalTime>
  <Words>1393</Words>
  <Application>Microsoft Office PowerPoint</Application>
  <PresentationFormat>On-screen Show (4:3)</PresentationFormat>
  <Paragraphs>215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</cp:revision>
  <dcterms:created xsi:type="dcterms:W3CDTF">2011-08-18T15:42:19Z</dcterms:created>
  <dcterms:modified xsi:type="dcterms:W3CDTF">2024-03-15T02:54:14Z</dcterms:modified>
</cp:coreProperties>
</file>