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9" r:id="rId1"/>
  </p:sldMasterIdLst>
  <p:notesMasterIdLst>
    <p:notesMasterId r:id="rId31"/>
  </p:notesMasterIdLst>
  <p:sldIdLst>
    <p:sldId id="501" r:id="rId2"/>
    <p:sldId id="447" r:id="rId3"/>
    <p:sldId id="597" r:id="rId4"/>
    <p:sldId id="640" r:id="rId5"/>
    <p:sldId id="702" r:id="rId6"/>
    <p:sldId id="703" r:id="rId7"/>
    <p:sldId id="704" r:id="rId8"/>
    <p:sldId id="705" r:id="rId9"/>
    <p:sldId id="706" r:id="rId10"/>
    <p:sldId id="707" r:id="rId11"/>
    <p:sldId id="708" r:id="rId12"/>
    <p:sldId id="655" r:id="rId13"/>
    <p:sldId id="723" r:id="rId14"/>
    <p:sldId id="675" r:id="rId15"/>
    <p:sldId id="709" r:id="rId16"/>
    <p:sldId id="710" r:id="rId17"/>
    <p:sldId id="711" r:id="rId18"/>
    <p:sldId id="712" r:id="rId19"/>
    <p:sldId id="713" r:id="rId20"/>
    <p:sldId id="714" r:id="rId21"/>
    <p:sldId id="715" r:id="rId22"/>
    <p:sldId id="716" r:id="rId23"/>
    <p:sldId id="718" r:id="rId24"/>
    <p:sldId id="719" r:id="rId25"/>
    <p:sldId id="720" r:id="rId26"/>
    <p:sldId id="721" r:id="rId27"/>
    <p:sldId id="717" r:id="rId28"/>
    <p:sldId id="686" r:id="rId29"/>
    <p:sldId id="722" r:id="rId3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FFFFCC"/>
    <a:srgbClr val="CCFFCC"/>
    <a:srgbClr val="003300"/>
    <a:srgbClr val="006600"/>
    <a:srgbClr val="CCECFF"/>
    <a:srgbClr val="FFFF99"/>
    <a:srgbClr val="FF3399"/>
    <a:srgbClr val="FF5050"/>
    <a:srgbClr val="99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1C1A378-49FA-42E1-A325-75195D00B0C8}" v="4602" dt="2024-02-24T19:26:21.5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94" d="100"/>
          <a:sy n="94" d="100"/>
        </p:scale>
        <p:origin x="1138" y="91"/>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37"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microsoft.com/office/2016/11/relationships/changesInfo" Target="changesInfos/changesInfo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ick duggin" userId="0b05f36c4f69b508" providerId="LiveId" clId="{9F538119-DB15-7A4F-8277-1AFEF742CE4F}"/>
    <pc:docChg chg="modSld">
      <pc:chgData name="rick duggin" userId="0b05f36c4f69b508" providerId="LiveId" clId="{9F538119-DB15-7A4F-8277-1AFEF742CE4F}" dt="2024-02-24T14:22:12.521" v="3" actId="20577"/>
      <pc:docMkLst>
        <pc:docMk/>
      </pc:docMkLst>
      <pc:sldChg chg="modSp">
        <pc:chgData name="rick duggin" userId="0b05f36c4f69b508" providerId="LiveId" clId="{9F538119-DB15-7A4F-8277-1AFEF742CE4F}" dt="2024-02-24T14:22:12.521" v="3" actId="20577"/>
        <pc:sldMkLst>
          <pc:docMk/>
          <pc:sldMk cId="1879415299" sldId="715"/>
        </pc:sldMkLst>
        <pc:spChg chg="mod">
          <ac:chgData name="rick duggin" userId="0b05f36c4f69b508" providerId="LiveId" clId="{9F538119-DB15-7A4F-8277-1AFEF742CE4F}" dt="2024-02-24T14:22:12.521" v="3" actId="20577"/>
          <ac:spMkLst>
            <pc:docMk/>
            <pc:sldMk cId="1879415299" sldId="715"/>
            <ac:spMk id="3075" creationId="{00000000-0000-0000-0000-000000000000}"/>
          </ac:spMkLst>
        </pc:spChg>
      </pc:sldChg>
    </pc:docChg>
  </pc:docChgLst>
  <pc:docChgLst>
    <pc:chgData name="rick duggin" userId="0b05f36c4f69b508" providerId="LiveId" clId="{61C1A378-49FA-42E1-A325-75195D00B0C8}"/>
    <pc:docChg chg="undo custSel addSld delSld modSld sldOrd">
      <pc:chgData name="rick duggin" userId="0b05f36c4f69b508" providerId="LiveId" clId="{61C1A378-49FA-42E1-A325-75195D00B0C8}" dt="2024-02-24T19:26:21.593" v="6720" actId="207"/>
      <pc:docMkLst>
        <pc:docMk/>
      </pc:docMkLst>
      <pc:sldChg chg="modSp mod">
        <pc:chgData name="rick duggin" userId="0b05f36c4f69b508" providerId="LiveId" clId="{61C1A378-49FA-42E1-A325-75195D00B0C8}" dt="2024-02-23T22:57:53.846" v="5697" actId="6549"/>
        <pc:sldMkLst>
          <pc:docMk/>
          <pc:sldMk cId="2960715936" sldId="374"/>
        </pc:sldMkLst>
        <pc:spChg chg="mod">
          <ac:chgData name="rick duggin" userId="0b05f36c4f69b508" providerId="LiveId" clId="{61C1A378-49FA-42E1-A325-75195D00B0C8}" dt="2024-02-23T22:57:53.846" v="5697" actId="6549"/>
          <ac:spMkLst>
            <pc:docMk/>
            <pc:sldMk cId="2960715936" sldId="374"/>
            <ac:spMk id="3075" creationId="{00000000-0000-0000-0000-000000000000}"/>
          </ac:spMkLst>
        </pc:spChg>
      </pc:sldChg>
      <pc:sldChg chg="modSp modAnim">
        <pc:chgData name="rick duggin" userId="0b05f36c4f69b508" providerId="LiveId" clId="{61C1A378-49FA-42E1-A325-75195D00B0C8}" dt="2024-02-23T23:03:57" v="5736"/>
        <pc:sldMkLst>
          <pc:docMk/>
          <pc:sldMk cId="908237227" sldId="447"/>
        </pc:sldMkLst>
        <pc:spChg chg="mod">
          <ac:chgData name="rick duggin" userId="0b05f36c4f69b508" providerId="LiveId" clId="{61C1A378-49FA-42E1-A325-75195D00B0C8}" dt="2024-02-23T15:25:34.405" v="276" actId="207"/>
          <ac:spMkLst>
            <pc:docMk/>
            <pc:sldMk cId="908237227" sldId="447"/>
            <ac:spMk id="3075" creationId="{00000000-0000-0000-0000-000000000000}"/>
          </ac:spMkLst>
        </pc:spChg>
      </pc:sldChg>
      <pc:sldChg chg="modSp mod">
        <pc:chgData name="rick duggin" userId="0b05f36c4f69b508" providerId="LiveId" clId="{61C1A378-49FA-42E1-A325-75195D00B0C8}" dt="2024-02-24T16:11:39.719" v="6384" actId="255"/>
        <pc:sldMkLst>
          <pc:docMk/>
          <pc:sldMk cId="916293677" sldId="501"/>
        </pc:sldMkLst>
        <pc:spChg chg="mod">
          <ac:chgData name="rick duggin" userId="0b05f36c4f69b508" providerId="LiveId" clId="{61C1A378-49FA-42E1-A325-75195D00B0C8}" dt="2024-02-24T16:11:39.719" v="6384" actId="255"/>
          <ac:spMkLst>
            <pc:docMk/>
            <pc:sldMk cId="916293677" sldId="501"/>
            <ac:spMk id="2" creationId="{89FED7B1-F121-1215-FF36-A7CB9F400B6F}"/>
          </ac:spMkLst>
        </pc:spChg>
      </pc:sldChg>
      <pc:sldChg chg="modSp mod">
        <pc:chgData name="rick duggin" userId="0b05f36c4f69b508" providerId="LiveId" clId="{61C1A378-49FA-42E1-A325-75195D00B0C8}" dt="2024-02-24T17:46:08.645" v="6691" actId="255"/>
        <pc:sldMkLst>
          <pc:docMk/>
          <pc:sldMk cId="1128368317" sldId="597"/>
        </pc:sldMkLst>
        <pc:spChg chg="mod">
          <ac:chgData name="rick duggin" userId="0b05f36c4f69b508" providerId="LiveId" clId="{61C1A378-49FA-42E1-A325-75195D00B0C8}" dt="2024-02-24T17:46:08.645" v="6691" actId="255"/>
          <ac:spMkLst>
            <pc:docMk/>
            <pc:sldMk cId="1128368317" sldId="597"/>
            <ac:spMk id="2" creationId="{89FED7B1-F121-1215-FF36-A7CB9F400B6F}"/>
          </ac:spMkLst>
        </pc:spChg>
      </pc:sldChg>
      <pc:sldChg chg="modSp modAnim">
        <pc:chgData name="rick duggin" userId="0b05f36c4f69b508" providerId="LiveId" clId="{61C1A378-49FA-42E1-A325-75195D00B0C8}" dt="2024-02-24T16:35:21.129" v="6620" actId="20577"/>
        <pc:sldMkLst>
          <pc:docMk/>
          <pc:sldMk cId="3103943835" sldId="640"/>
        </pc:sldMkLst>
        <pc:spChg chg="mod">
          <ac:chgData name="rick duggin" userId="0b05f36c4f69b508" providerId="LiveId" clId="{61C1A378-49FA-42E1-A325-75195D00B0C8}" dt="2024-02-24T16:35:21.129" v="6620" actId="20577"/>
          <ac:spMkLst>
            <pc:docMk/>
            <pc:sldMk cId="3103943835" sldId="640"/>
            <ac:spMk id="3075" creationId="{00000000-0000-0000-0000-000000000000}"/>
          </ac:spMkLst>
        </pc:spChg>
      </pc:sldChg>
      <pc:sldChg chg="modSp modAnim">
        <pc:chgData name="rick duggin" userId="0b05f36c4f69b508" providerId="LiveId" clId="{61C1A378-49FA-42E1-A325-75195D00B0C8}" dt="2024-02-23T15:44:52.472" v="1956" actId="20577"/>
        <pc:sldMkLst>
          <pc:docMk/>
          <pc:sldMk cId="257478499" sldId="655"/>
        </pc:sldMkLst>
        <pc:spChg chg="mod">
          <ac:chgData name="rick duggin" userId="0b05f36c4f69b508" providerId="LiveId" clId="{61C1A378-49FA-42E1-A325-75195D00B0C8}" dt="2024-02-23T15:44:52.472" v="1956" actId="20577"/>
          <ac:spMkLst>
            <pc:docMk/>
            <pc:sldMk cId="257478499" sldId="655"/>
            <ac:spMk id="3075" creationId="{00000000-0000-0000-0000-000000000000}"/>
          </ac:spMkLst>
        </pc:spChg>
      </pc:sldChg>
      <pc:sldChg chg="del">
        <pc:chgData name="rick duggin" userId="0b05f36c4f69b508" providerId="LiveId" clId="{61C1A378-49FA-42E1-A325-75195D00B0C8}" dt="2024-02-23T20:23:22.100" v="5448" actId="47"/>
        <pc:sldMkLst>
          <pc:docMk/>
          <pc:sldMk cId="3511513469" sldId="656"/>
        </pc:sldMkLst>
      </pc:sldChg>
      <pc:sldChg chg="del">
        <pc:chgData name="rick duggin" userId="0b05f36c4f69b508" providerId="LiveId" clId="{61C1A378-49FA-42E1-A325-75195D00B0C8}" dt="2024-02-23T20:23:22.100" v="5448" actId="47"/>
        <pc:sldMkLst>
          <pc:docMk/>
          <pc:sldMk cId="3329052862" sldId="657"/>
        </pc:sldMkLst>
      </pc:sldChg>
      <pc:sldChg chg="del">
        <pc:chgData name="rick duggin" userId="0b05f36c4f69b508" providerId="LiveId" clId="{61C1A378-49FA-42E1-A325-75195D00B0C8}" dt="2024-02-23T20:23:22.100" v="5448" actId="47"/>
        <pc:sldMkLst>
          <pc:docMk/>
          <pc:sldMk cId="3378337083" sldId="671"/>
        </pc:sldMkLst>
      </pc:sldChg>
      <pc:sldChg chg="modSp modAnim">
        <pc:chgData name="rick duggin" userId="0b05f36c4f69b508" providerId="LiveId" clId="{61C1A378-49FA-42E1-A325-75195D00B0C8}" dt="2024-02-24T17:52:11.650" v="6717" actId="207"/>
        <pc:sldMkLst>
          <pc:docMk/>
          <pc:sldMk cId="2160941932" sldId="675"/>
        </pc:sldMkLst>
        <pc:spChg chg="mod">
          <ac:chgData name="rick duggin" userId="0b05f36c4f69b508" providerId="LiveId" clId="{61C1A378-49FA-42E1-A325-75195D00B0C8}" dt="2024-02-24T17:52:11.650" v="6717" actId="207"/>
          <ac:spMkLst>
            <pc:docMk/>
            <pc:sldMk cId="2160941932" sldId="675"/>
            <ac:spMk id="3075" creationId="{00000000-0000-0000-0000-000000000000}"/>
          </ac:spMkLst>
        </pc:spChg>
      </pc:sldChg>
      <pc:sldChg chg="del">
        <pc:chgData name="rick duggin" userId="0b05f36c4f69b508" providerId="LiveId" clId="{61C1A378-49FA-42E1-A325-75195D00B0C8}" dt="2024-02-23T20:23:22.100" v="5448" actId="47"/>
        <pc:sldMkLst>
          <pc:docMk/>
          <pc:sldMk cId="3027112943" sldId="676"/>
        </pc:sldMkLst>
      </pc:sldChg>
      <pc:sldChg chg="del">
        <pc:chgData name="rick duggin" userId="0b05f36c4f69b508" providerId="LiveId" clId="{61C1A378-49FA-42E1-A325-75195D00B0C8}" dt="2024-02-23T20:23:22.100" v="5448" actId="47"/>
        <pc:sldMkLst>
          <pc:docMk/>
          <pc:sldMk cId="1969717292" sldId="678"/>
        </pc:sldMkLst>
      </pc:sldChg>
      <pc:sldChg chg="del">
        <pc:chgData name="rick duggin" userId="0b05f36c4f69b508" providerId="LiveId" clId="{61C1A378-49FA-42E1-A325-75195D00B0C8}" dt="2024-02-23T20:23:22.100" v="5448" actId="47"/>
        <pc:sldMkLst>
          <pc:docMk/>
          <pc:sldMk cId="4172603340" sldId="679"/>
        </pc:sldMkLst>
      </pc:sldChg>
      <pc:sldChg chg="delSp modSp mod delAnim modAnim">
        <pc:chgData name="rick duggin" userId="0b05f36c4f69b508" providerId="LiveId" clId="{61C1A378-49FA-42E1-A325-75195D00B0C8}" dt="2024-02-24T00:23:52.347" v="6377"/>
        <pc:sldMkLst>
          <pc:docMk/>
          <pc:sldMk cId="3406190397" sldId="686"/>
        </pc:sldMkLst>
        <pc:spChg chg="del">
          <ac:chgData name="rick duggin" userId="0b05f36c4f69b508" providerId="LiveId" clId="{61C1A378-49FA-42E1-A325-75195D00B0C8}" dt="2024-02-23T20:21:40.137" v="5346" actId="478"/>
          <ac:spMkLst>
            <pc:docMk/>
            <pc:sldMk cId="3406190397" sldId="686"/>
            <ac:spMk id="2" creationId="{01FE79D9-54D0-4781-4EA7-DC848B51DD9E}"/>
          </ac:spMkLst>
        </pc:spChg>
        <pc:spChg chg="mod">
          <ac:chgData name="rick duggin" userId="0b05f36c4f69b508" providerId="LiveId" clId="{61C1A378-49FA-42E1-A325-75195D00B0C8}" dt="2024-02-23T20:22:02.780" v="5348" actId="207"/>
          <ac:spMkLst>
            <pc:docMk/>
            <pc:sldMk cId="3406190397" sldId="686"/>
            <ac:spMk id="3075" creationId="{00000000-0000-0000-0000-000000000000}"/>
          </ac:spMkLst>
        </pc:spChg>
      </pc:sldChg>
      <pc:sldChg chg="del">
        <pc:chgData name="rick duggin" userId="0b05f36c4f69b508" providerId="LiveId" clId="{61C1A378-49FA-42E1-A325-75195D00B0C8}" dt="2024-02-23T20:23:22.100" v="5448" actId="47"/>
        <pc:sldMkLst>
          <pc:docMk/>
          <pc:sldMk cId="1288584863" sldId="687"/>
        </pc:sldMkLst>
      </pc:sldChg>
      <pc:sldChg chg="del">
        <pc:chgData name="rick duggin" userId="0b05f36c4f69b508" providerId="LiveId" clId="{61C1A378-49FA-42E1-A325-75195D00B0C8}" dt="2024-02-23T20:23:22.100" v="5448" actId="47"/>
        <pc:sldMkLst>
          <pc:docMk/>
          <pc:sldMk cId="3320386759" sldId="688"/>
        </pc:sldMkLst>
      </pc:sldChg>
      <pc:sldChg chg="del">
        <pc:chgData name="rick duggin" userId="0b05f36c4f69b508" providerId="LiveId" clId="{61C1A378-49FA-42E1-A325-75195D00B0C8}" dt="2024-02-23T20:23:22.100" v="5448" actId="47"/>
        <pc:sldMkLst>
          <pc:docMk/>
          <pc:sldMk cId="1165840720" sldId="689"/>
        </pc:sldMkLst>
      </pc:sldChg>
      <pc:sldChg chg="del">
        <pc:chgData name="rick duggin" userId="0b05f36c4f69b508" providerId="LiveId" clId="{61C1A378-49FA-42E1-A325-75195D00B0C8}" dt="2024-02-23T20:23:22.100" v="5448" actId="47"/>
        <pc:sldMkLst>
          <pc:docMk/>
          <pc:sldMk cId="1792699323" sldId="690"/>
        </pc:sldMkLst>
      </pc:sldChg>
      <pc:sldChg chg="del">
        <pc:chgData name="rick duggin" userId="0b05f36c4f69b508" providerId="LiveId" clId="{61C1A378-49FA-42E1-A325-75195D00B0C8}" dt="2024-02-23T20:23:22.100" v="5448" actId="47"/>
        <pc:sldMkLst>
          <pc:docMk/>
          <pc:sldMk cId="3965053291" sldId="691"/>
        </pc:sldMkLst>
      </pc:sldChg>
      <pc:sldChg chg="del">
        <pc:chgData name="rick duggin" userId="0b05f36c4f69b508" providerId="LiveId" clId="{61C1A378-49FA-42E1-A325-75195D00B0C8}" dt="2024-02-23T20:23:22.100" v="5448" actId="47"/>
        <pc:sldMkLst>
          <pc:docMk/>
          <pc:sldMk cId="3767881451" sldId="692"/>
        </pc:sldMkLst>
      </pc:sldChg>
      <pc:sldChg chg="del">
        <pc:chgData name="rick duggin" userId="0b05f36c4f69b508" providerId="LiveId" clId="{61C1A378-49FA-42E1-A325-75195D00B0C8}" dt="2024-02-23T20:23:22.100" v="5448" actId="47"/>
        <pc:sldMkLst>
          <pc:docMk/>
          <pc:sldMk cId="353132913" sldId="693"/>
        </pc:sldMkLst>
      </pc:sldChg>
      <pc:sldChg chg="del">
        <pc:chgData name="rick duggin" userId="0b05f36c4f69b508" providerId="LiveId" clId="{61C1A378-49FA-42E1-A325-75195D00B0C8}" dt="2024-02-23T20:23:22.100" v="5448" actId="47"/>
        <pc:sldMkLst>
          <pc:docMk/>
          <pc:sldMk cId="366353745" sldId="694"/>
        </pc:sldMkLst>
      </pc:sldChg>
      <pc:sldChg chg="del">
        <pc:chgData name="rick duggin" userId="0b05f36c4f69b508" providerId="LiveId" clId="{61C1A378-49FA-42E1-A325-75195D00B0C8}" dt="2024-02-23T20:23:22.100" v="5448" actId="47"/>
        <pc:sldMkLst>
          <pc:docMk/>
          <pc:sldMk cId="998028381" sldId="695"/>
        </pc:sldMkLst>
      </pc:sldChg>
      <pc:sldChg chg="del">
        <pc:chgData name="rick duggin" userId="0b05f36c4f69b508" providerId="LiveId" clId="{61C1A378-49FA-42E1-A325-75195D00B0C8}" dt="2024-02-23T20:23:22.100" v="5448" actId="47"/>
        <pc:sldMkLst>
          <pc:docMk/>
          <pc:sldMk cId="2680627624" sldId="696"/>
        </pc:sldMkLst>
      </pc:sldChg>
      <pc:sldChg chg="del">
        <pc:chgData name="rick duggin" userId="0b05f36c4f69b508" providerId="LiveId" clId="{61C1A378-49FA-42E1-A325-75195D00B0C8}" dt="2024-02-23T20:23:22.100" v="5448" actId="47"/>
        <pc:sldMkLst>
          <pc:docMk/>
          <pc:sldMk cId="1372961617" sldId="697"/>
        </pc:sldMkLst>
      </pc:sldChg>
      <pc:sldChg chg="del">
        <pc:chgData name="rick duggin" userId="0b05f36c4f69b508" providerId="LiveId" clId="{61C1A378-49FA-42E1-A325-75195D00B0C8}" dt="2024-02-23T20:23:22.100" v="5448" actId="47"/>
        <pc:sldMkLst>
          <pc:docMk/>
          <pc:sldMk cId="2092684903" sldId="698"/>
        </pc:sldMkLst>
      </pc:sldChg>
      <pc:sldChg chg="del">
        <pc:chgData name="rick duggin" userId="0b05f36c4f69b508" providerId="LiveId" clId="{61C1A378-49FA-42E1-A325-75195D00B0C8}" dt="2024-02-23T20:23:22.100" v="5448" actId="47"/>
        <pc:sldMkLst>
          <pc:docMk/>
          <pc:sldMk cId="4218820282" sldId="699"/>
        </pc:sldMkLst>
      </pc:sldChg>
      <pc:sldChg chg="del">
        <pc:chgData name="rick duggin" userId="0b05f36c4f69b508" providerId="LiveId" clId="{61C1A378-49FA-42E1-A325-75195D00B0C8}" dt="2024-02-23T20:23:22.100" v="5448" actId="47"/>
        <pc:sldMkLst>
          <pc:docMk/>
          <pc:sldMk cId="1727974678" sldId="700"/>
        </pc:sldMkLst>
      </pc:sldChg>
      <pc:sldChg chg="del">
        <pc:chgData name="rick duggin" userId="0b05f36c4f69b508" providerId="LiveId" clId="{61C1A378-49FA-42E1-A325-75195D00B0C8}" dt="2024-02-23T20:23:22.100" v="5448" actId="47"/>
        <pc:sldMkLst>
          <pc:docMk/>
          <pc:sldMk cId="4013897553" sldId="701"/>
        </pc:sldMkLst>
      </pc:sldChg>
      <pc:sldChg chg="modSp add modAnim">
        <pc:chgData name="rick duggin" userId="0b05f36c4f69b508" providerId="LiveId" clId="{61C1A378-49FA-42E1-A325-75195D00B0C8}" dt="2024-02-24T00:11:38.616" v="6334" actId="207"/>
        <pc:sldMkLst>
          <pc:docMk/>
          <pc:sldMk cId="2491880756" sldId="702"/>
        </pc:sldMkLst>
        <pc:spChg chg="mod">
          <ac:chgData name="rick duggin" userId="0b05f36c4f69b508" providerId="LiveId" clId="{61C1A378-49FA-42E1-A325-75195D00B0C8}" dt="2024-02-24T00:11:38.616" v="6334" actId="207"/>
          <ac:spMkLst>
            <pc:docMk/>
            <pc:sldMk cId="2491880756" sldId="702"/>
            <ac:spMk id="3075" creationId="{00000000-0000-0000-0000-000000000000}"/>
          </ac:spMkLst>
        </pc:spChg>
      </pc:sldChg>
      <pc:sldChg chg="modSp add modAnim">
        <pc:chgData name="rick duggin" userId="0b05f36c4f69b508" providerId="LiveId" clId="{61C1A378-49FA-42E1-A325-75195D00B0C8}" dt="2024-02-24T19:26:21.593" v="6720" actId="207"/>
        <pc:sldMkLst>
          <pc:docMk/>
          <pc:sldMk cId="51134903" sldId="703"/>
        </pc:sldMkLst>
        <pc:spChg chg="mod">
          <ac:chgData name="rick duggin" userId="0b05f36c4f69b508" providerId="LiveId" clId="{61C1A378-49FA-42E1-A325-75195D00B0C8}" dt="2024-02-24T19:26:21.593" v="6720" actId="207"/>
          <ac:spMkLst>
            <pc:docMk/>
            <pc:sldMk cId="51134903" sldId="703"/>
            <ac:spMk id="3075" creationId="{00000000-0000-0000-0000-000000000000}"/>
          </ac:spMkLst>
        </pc:spChg>
      </pc:sldChg>
      <pc:sldChg chg="modSp add modAnim">
        <pc:chgData name="rick duggin" userId="0b05f36c4f69b508" providerId="LiveId" clId="{61C1A378-49FA-42E1-A325-75195D00B0C8}" dt="2024-02-24T16:38:47.769" v="6633" actId="6549"/>
        <pc:sldMkLst>
          <pc:docMk/>
          <pc:sldMk cId="129702332" sldId="704"/>
        </pc:sldMkLst>
        <pc:spChg chg="mod">
          <ac:chgData name="rick duggin" userId="0b05f36c4f69b508" providerId="LiveId" clId="{61C1A378-49FA-42E1-A325-75195D00B0C8}" dt="2024-02-24T16:38:47.769" v="6633" actId="6549"/>
          <ac:spMkLst>
            <pc:docMk/>
            <pc:sldMk cId="129702332" sldId="704"/>
            <ac:spMk id="3075" creationId="{00000000-0000-0000-0000-000000000000}"/>
          </ac:spMkLst>
        </pc:spChg>
      </pc:sldChg>
      <pc:sldChg chg="modSp add modAnim">
        <pc:chgData name="rick duggin" userId="0b05f36c4f69b508" providerId="LiveId" clId="{61C1A378-49FA-42E1-A325-75195D00B0C8}" dt="2024-02-24T00:12:54.207" v="6341" actId="20577"/>
        <pc:sldMkLst>
          <pc:docMk/>
          <pc:sldMk cId="2031566473" sldId="705"/>
        </pc:sldMkLst>
        <pc:spChg chg="mod">
          <ac:chgData name="rick duggin" userId="0b05f36c4f69b508" providerId="LiveId" clId="{61C1A378-49FA-42E1-A325-75195D00B0C8}" dt="2024-02-24T00:12:54.207" v="6341" actId="20577"/>
          <ac:spMkLst>
            <pc:docMk/>
            <pc:sldMk cId="2031566473" sldId="705"/>
            <ac:spMk id="3075" creationId="{00000000-0000-0000-0000-000000000000}"/>
          </ac:spMkLst>
        </pc:spChg>
      </pc:sldChg>
      <pc:sldChg chg="modSp add modAnim">
        <pc:chgData name="rick duggin" userId="0b05f36c4f69b508" providerId="LiveId" clId="{61C1A378-49FA-42E1-A325-75195D00B0C8}" dt="2024-02-23T23:08:21.944" v="5740" actId="207"/>
        <pc:sldMkLst>
          <pc:docMk/>
          <pc:sldMk cId="3403868900" sldId="706"/>
        </pc:sldMkLst>
        <pc:spChg chg="mod">
          <ac:chgData name="rick duggin" userId="0b05f36c4f69b508" providerId="LiveId" clId="{61C1A378-49FA-42E1-A325-75195D00B0C8}" dt="2024-02-23T23:08:21.944" v="5740" actId="207"/>
          <ac:spMkLst>
            <pc:docMk/>
            <pc:sldMk cId="3403868900" sldId="706"/>
            <ac:spMk id="3075" creationId="{00000000-0000-0000-0000-000000000000}"/>
          </ac:spMkLst>
        </pc:spChg>
      </pc:sldChg>
      <pc:sldChg chg="modSp add modAnim">
        <pc:chgData name="rick duggin" userId="0b05f36c4f69b508" providerId="LiveId" clId="{61C1A378-49FA-42E1-A325-75195D00B0C8}" dt="2024-02-24T17:49:56.597" v="6709" actId="6549"/>
        <pc:sldMkLst>
          <pc:docMk/>
          <pc:sldMk cId="3846027033" sldId="707"/>
        </pc:sldMkLst>
        <pc:spChg chg="mod">
          <ac:chgData name="rick duggin" userId="0b05f36c4f69b508" providerId="LiveId" clId="{61C1A378-49FA-42E1-A325-75195D00B0C8}" dt="2024-02-24T17:49:56.597" v="6709" actId="6549"/>
          <ac:spMkLst>
            <pc:docMk/>
            <pc:sldMk cId="3846027033" sldId="707"/>
            <ac:spMk id="3075" creationId="{00000000-0000-0000-0000-000000000000}"/>
          </ac:spMkLst>
        </pc:spChg>
      </pc:sldChg>
      <pc:sldChg chg="addSp modSp add mod ord">
        <pc:chgData name="rick duggin" userId="0b05f36c4f69b508" providerId="LiveId" clId="{61C1A378-49FA-42E1-A325-75195D00B0C8}" dt="2024-02-24T17:48:00.710" v="6708" actId="404"/>
        <pc:sldMkLst>
          <pc:docMk/>
          <pc:sldMk cId="3988845360" sldId="708"/>
        </pc:sldMkLst>
        <pc:spChg chg="mod">
          <ac:chgData name="rick duggin" userId="0b05f36c4f69b508" providerId="LiveId" clId="{61C1A378-49FA-42E1-A325-75195D00B0C8}" dt="2024-02-24T17:48:00.710" v="6708" actId="404"/>
          <ac:spMkLst>
            <pc:docMk/>
            <pc:sldMk cId="3988845360" sldId="708"/>
            <ac:spMk id="2" creationId="{89FED7B1-F121-1215-FF36-A7CB9F400B6F}"/>
          </ac:spMkLst>
        </pc:spChg>
        <pc:spChg chg="add mod">
          <ac:chgData name="rick duggin" userId="0b05f36c4f69b508" providerId="LiveId" clId="{61C1A378-49FA-42E1-A325-75195D00B0C8}" dt="2024-02-24T17:46:25.196" v="6692" actId="255"/>
          <ac:spMkLst>
            <pc:docMk/>
            <pc:sldMk cId="3988845360" sldId="708"/>
            <ac:spMk id="3" creationId="{E16DB81A-431C-70E0-43E1-B19F5F4190FB}"/>
          </ac:spMkLst>
        </pc:spChg>
      </pc:sldChg>
      <pc:sldChg chg="modSp add modAnim">
        <pc:chgData name="rick duggin" userId="0b05f36c4f69b508" providerId="LiveId" clId="{61C1A378-49FA-42E1-A325-75195D00B0C8}" dt="2024-02-24T17:26:32.549" v="6677" actId="20577"/>
        <pc:sldMkLst>
          <pc:docMk/>
          <pc:sldMk cId="1072715126" sldId="709"/>
        </pc:sldMkLst>
        <pc:spChg chg="mod">
          <ac:chgData name="rick duggin" userId="0b05f36c4f69b508" providerId="LiveId" clId="{61C1A378-49FA-42E1-A325-75195D00B0C8}" dt="2024-02-24T17:26:32.549" v="6677" actId="20577"/>
          <ac:spMkLst>
            <pc:docMk/>
            <pc:sldMk cId="1072715126" sldId="709"/>
            <ac:spMk id="3075" creationId="{00000000-0000-0000-0000-000000000000}"/>
          </ac:spMkLst>
        </pc:spChg>
      </pc:sldChg>
      <pc:sldChg chg="modSp add modAnim">
        <pc:chgData name="rick duggin" userId="0b05f36c4f69b508" providerId="LiveId" clId="{61C1A378-49FA-42E1-A325-75195D00B0C8}" dt="2024-02-23T23:29:17.226" v="5833" actId="207"/>
        <pc:sldMkLst>
          <pc:docMk/>
          <pc:sldMk cId="2010220873" sldId="710"/>
        </pc:sldMkLst>
        <pc:spChg chg="mod">
          <ac:chgData name="rick duggin" userId="0b05f36c4f69b508" providerId="LiveId" clId="{61C1A378-49FA-42E1-A325-75195D00B0C8}" dt="2024-02-23T23:29:17.226" v="5833" actId="207"/>
          <ac:spMkLst>
            <pc:docMk/>
            <pc:sldMk cId="2010220873" sldId="710"/>
            <ac:spMk id="3075" creationId="{00000000-0000-0000-0000-000000000000}"/>
          </ac:spMkLst>
        </pc:spChg>
      </pc:sldChg>
      <pc:sldChg chg="modSp add modAnim">
        <pc:chgData name="rick duggin" userId="0b05f36c4f69b508" providerId="LiveId" clId="{61C1A378-49FA-42E1-A325-75195D00B0C8}" dt="2024-02-23T23:32:40.614" v="5845" actId="20577"/>
        <pc:sldMkLst>
          <pc:docMk/>
          <pc:sldMk cId="3637165043" sldId="711"/>
        </pc:sldMkLst>
        <pc:spChg chg="mod">
          <ac:chgData name="rick duggin" userId="0b05f36c4f69b508" providerId="LiveId" clId="{61C1A378-49FA-42E1-A325-75195D00B0C8}" dt="2024-02-23T23:32:40.614" v="5845" actId="20577"/>
          <ac:spMkLst>
            <pc:docMk/>
            <pc:sldMk cId="3637165043" sldId="711"/>
            <ac:spMk id="3075" creationId="{00000000-0000-0000-0000-000000000000}"/>
          </ac:spMkLst>
        </pc:spChg>
      </pc:sldChg>
      <pc:sldChg chg="addSp delSp modSp add mod modAnim">
        <pc:chgData name="rick duggin" userId="0b05f36c4f69b508" providerId="LiveId" clId="{61C1A378-49FA-42E1-A325-75195D00B0C8}" dt="2024-02-23T23:48:11.988" v="5856"/>
        <pc:sldMkLst>
          <pc:docMk/>
          <pc:sldMk cId="3517620887" sldId="712"/>
        </pc:sldMkLst>
        <pc:spChg chg="add del mod">
          <ac:chgData name="rick duggin" userId="0b05f36c4f69b508" providerId="LiveId" clId="{61C1A378-49FA-42E1-A325-75195D00B0C8}" dt="2024-02-23T19:34:46.818" v="3397" actId="478"/>
          <ac:spMkLst>
            <pc:docMk/>
            <pc:sldMk cId="3517620887" sldId="712"/>
            <ac:spMk id="2" creationId="{9AF4F49E-8D06-A8ED-1724-6EFC989B351C}"/>
          </ac:spMkLst>
        </pc:spChg>
        <pc:spChg chg="mod">
          <ac:chgData name="rick duggin" userId="0b05f36c4f69b508" providerId="LiveId" clId="{61C1A378-49FA-42E1-A325-75195D00B0C8}" dt="2024-02-23T20:08:23.972" v="4443"/>
          <ac:spMkLst>
            <pc:docMk/>
            <pc:sldMk cId="3517620887" sldId="712"/>
            <ac:spMk id="3075" creationId="{00000000-0000-0000-0000-000000000000}"/>
          </ac:spMkLst>
        </pc:spChg>
      </pc:sldChg>
      <pc:sldChg chg="addSp modSp add mod ord modAnim">
        <pc:chgData name="rick duggin" userId="0b05f36c4f69b508" providerId="LiveId" clId="{61C1A378-49FA-42E1-A325-75195D00B0C8}" dt="2024-02-24T17:32:26.778" v="6686" actId="1038"/>
        <pc:sldMkLst>
          <pc:docMk/>
          <pc:sldMk cId="2138966693" sldId="713"/>
        </pc:sldMkLst>
        <pc:spChg chg="mod">
          <ac:chgData name="rick duggin" userId="0b05f36c4f69b508" providerId="LiveId" clId="{61C1A378-49FA-42E1-A325-75195D00B0C8}" dt="2024-02-24T17:32:26.778" v="6686" actId="1038"/>
          <ac:spMkLst>
            <pc:docMk/>
            <pc:sldMk cId="2138966693" sldId="713"/>
            <ac:spMk id="2" creationId="{9AF4F49E-8D06-A8ED-1724-6EFC989B351C}"/>
          </ac:spMkLst>
        </pc:spChg>
        <pc:spChg chg="add mod">
          <ac:chgData name="rick duggin" userId="0b05f36c4f69b508" providerId="LiveId" clId="{61C1A378-49FA-42E1-A325-75195D00B0C8}" dt="2024-02-23T23:35:55.736" v="5853" actId="14100"/>
          <ac:spMkLst>
            <pc:docMk/>
            <pc:sldMk cId="2138966693" sldId="713"/>
            <ac:spMk id="3" creationId="{4E843066-4EB2-2EA3-55A0-B61C122BF398}"/>
          </ac:spMkLst>
        </pc:spChg>
        <pc:spChg chg="mod">
          <ac:chgData name="rick duggin" userId="0b05f36c4f69b508" providerId="LiveId" clId="{61C1A378-49FA-42E1-A325-75195D00B0C8}" dt="2024-02-23T20:08:42.421" v="4445"/>
          <ac:spMkLst>
            <pc:docMk/>
            <pc:sldMk cId="2138966693" sldId="713"/>
            <ac:spMk id="3075" creationId="{00000000-0000-0000-0000-000000000000}"/>
          </ac:spMkLst>
        </pc:spChg>
      </pc:sldChg>
      <pc:sldChg chg="delSp modSp add mod ord modAnim">
        <pc:chgData name="rick duggin" userId="0b05f36c4f69b508" providerId="LiveId" clId="{61C1A378-49FA-42E1-A325-75195D00B0C8}" dt="2024-02-24T17:53:32.421" v="6719"/>
        <pc:sldMkLst>
          <pc:docMk/>
          <pc:sldMk cId="379677127" sldId="714"/>
        </pc:sldMkLst>
        <pc:spChg chg="del">
          <ac:chgData name="rick duggin" userId="0b05f36c4f69b508" providerId="LiveId" clId="{61C1A378-49FA-42E1-A325-75195D00B0C8}" dt="2024-02-23T19:41:56.362" v="3739" actId="478"/>
          <ac:spMkLst>
            <pc:docMk/>
            <pc:sldMk cId="379677127" sldId="714"/>
            <ac:spMk id="2" creationId="{9AF4F49E-8D06-A8ED-1724-6EFC989B351C}"/>
          </ac:spMkLst>
        </pc:spChg>
        <pc:spChg chg="del">
          <ac:chgData name="rick duggin" userId="0b05f36c4f69b508" providerId="LiveId" clId="{61C1A378-49FA-42E1-A325-75195D00B0C8}" dt="2024-02-23T19:41:53.561" v="3738" actId="478"/>
          <ac:spMkLst>
            <pc:docMk/>
            <pc:sldMk cId="379677127" sldId="714"/>
            <ac:spMk id="3" creationId="{4E843066-4EB2-2EA3-55A0-B61C122BF398}"/>
          </ac:spMkLst>
        </pc:spChg>
        <pc:spChg chg="mod">
          <ac:chgData name="rick duggin" userId="0b05f36c4f69b508" providerId="LiveId" clId="{61C1A378-49FA-42E1-A325-75195D00B0C8}" dt="2024-02-24T17:33:52.628" v="6688" actId="20577"/>
          <ac:spMkLst>
            <pc:docMk/>
            <pc:sldMk cId="379677127" sldId="714"/>
            <ac:spMk id="3075" creationId="{00000000-0000-0000-0000-000000000000}"/>
          </ac:spMkLst>
        </pc:spChg>
      </pc:sldChg>
      <pc:sldChg chg="modSp add mod ord modAnim">
        <pc:chgData name="rick duggin" userId="0b05f36c4f69b508" providerId="LiveId" clId="{61C1A378-49FA-42E1-A325-75195D00B0C8}" dt="2024-02-24T17:52:35.171" v="6718" actId="404"/>
        <pc:sldMkLst>
          <pc:docMk/>
          <pc:sldMk cId="1879415299" sldId="715"/>
        </pc:sldMkLst>
        <pc:spChg chg="mod">
          <ac:chgData name="rick duggin" userId="0b05f36c4f69b508" providerId="LiveId" clId="{61C1A378-49FA-42E1-A325-75195D00B0C8}" dt="2024-02-24T17:52:35.171" v="6718" actId="404"/>
          <ac:spMkLst>
            <pc:docMk/>
            <pc:sldMk cId="1879415299" sldId="715"/>
            <ac:spMk id="3075" creationId="{00000000-0000-0000-0000-000000000000}"/>
          </ac:spMkLst>
        </pc:spChg>
      </pc:sldChg>
      <pc:sldChg chg="modSp add mod ord modAnim">
        <pc:chgData name="rick duggin" userId="0b05f36c4f69b508" providerId="LiveId" clId="{61C1A378-49FA-42E1-A325-75195D00B0C8}" dt="2024-02-24T00:18:27.335" v="6357"/>
        <pc:sldMkLst>
          <pc:docMk/>
          <pc:sldMk cId="3348549245" sldId="716"/>
        </pc:sldMkLst>
        <pc:spChg chg="mod">
          <ac:chgData name="rick duggin" userId="0b05f36c4f69b508" providerId="LiveId" clId="{61C1A378-49FA-42E1-A325-75195D00B0C8}" dt="2024-02-24T00:00:37.367" v="6328" actId="6549"/>
          <ac:spMkLst>
            <pc:docMk/>
            <pc:sldMk cId="3348549245" sldId="716"/>
            <ac:spMk id="3075" creationId="{00000000-0000-0000-0000-000000000000}"/>
          </ac:spMkLst>
        </pc:spChg>
      </pc:sldChg>
      <pc:sldChg chg="addSp modSp add mod ord">
        <pc:chgData name="rick duggin" userId="0b05f36c4f69b508" providerId="LiveId" clId="{61C1A378-49FA-42E1-A325-75195D00B0C8}" dt="2024-02-24T17:47:42.940" v="6707" actId="404"/>
        <pc:sldMkLst>
          <pc:docMk/>
          <pc:sldMk cId="3732432536" sldId="717"/>
        </pc:sldMkLst>
        <pc:spChg chg="mod">
          <ac:chgData name="rick duggin" userId="0b05f36c4f69b508" providerId="LiveId" clId="{61C1A378-49FA-42E1-A325-75195D00B0C8}" dt="2024-02-24T17:47:42.940" v="6707" actId="404"/>
          <ac:spMkLst>
            <pc:docMk/>
            <pc:sldMk cId="3732432536" sldId="717"/>
            <ac:spMk id="2" creationId="{89FED7B1-F121-1215-FF36-A7CB9F400B6F}"/>
          </ac:spMkLst>
        </pc:spChg>
        <pc:spChg chg="mod">
          <ac:chgData name="rick duggin" userId="0b05f36c4f69b508" providerId="LiveId" clId="{61C1A378-49FA-42E1-A325-75195D00B0C8}" dt="2024-02-24T17:46:59.293" v="6695" actId="255"/>
          <ac:spMkLst>
            <pc:docMk/>
            <pc:sldMk cId="3732432536" sldId="717"/>
            <ac:spMk id="3" creationId="{E16DB81A-431C-70E0-43E1-B19F5F4190FB}"/>
          </ac:spMkLst>
        </pc:spChg>
        <pc:spChg chg="add mod">
          <ac:chgData name="rick duggin" userId="0b05f36c4f69b508" providerId="LiveId" clId="{61C1A378-49FA-42E1-A325-75195D00B0C8}" dt="2024-02-24T17:47:38.948" v="6706" actId="404"/>
          <ac:spMkLst>
            <pc:docMk/>
            <pc:sldMk cId="3732432536" sldId="717"/>
            <ac:spMk id="4" creationId="{6D3CE5FD-2B1D-4C68-257A-2500CADB330C}"/>
          </ac:spMkLst>
        </pc:spChg>
      </pc:sldChg>
      <pc:sldChg chg="modSp add mod modAnim">
        <pc:chgData name="rick duggin" userId="0b05f36c4f69b508" providerId="LiveId" clId="{61C1A378-49FA-42E1-A325-75195D00B0C8}" dt="2024-02-24T00:19:13.389" v="6361"/>
        <pc:sldMkLst>
          <pc:docMk/>
          <pc:sldMk cId="438424329" sldId="718"/>
        </pc:sldMkLst>
        <pc:spChg chg="mod">
          <ac:chgData name="rick duggin" userId="0b05f36c4f69b508" providerId="LiveId" clId="{61C1A378-49FA-42E1-A325-75195D00B0C8}" dt="2024-02-24T00:19:03.651" v="6359" actId="948"/>
          <ac:spMkLst>
            <pc:docMk/>
            <pc:sldMk cId="438424329" sldId="718"/>
            <ac:spMk id="3075" creationId="{00000000-0000-0000-0000-000000000000}"/>
          </ac:spMkLst>
        </pc:spChg>
      </pc:sldChg>
      <pc:sldChg chg="modSp add mod modAnim">
        <pc:chgData name="rick duggin" userId="0b05f36c4f69b508" providerId="LiveId" clId="{61C1A378-49FA-42E1-A325-75195D00B0C8}" dt="2024-02-24T00:19:58.015" v="6366"/>
        <pc:sldMkLst>
          <pc:docMk/>
          <pc:sldMk cId="277543658" sldId="719"/>
        </pc:sldMkLst>
        <pc:spChg chg="mod">
          <ac:chgData name="rick duggin" userId="0b05f36c4f69b508" providerId="LiveId" clId="{61C1A378-49FA-42E1-A325-75195D00B0C8}" dt="2024-02-23T20:16:55.624" v="4925" actId="20577"/>
          <ac:spMkLst>
            <pc:docMk/>
            <pc:sldMk cId="277543658" sldId="719"/>
            <ac:spMk id="3075" creationId="{00000000-0000-0000-0000-000000000000}"/>
          </ac:spMkLst>
        </pc:spChg>
      </pc:sldChg>
      <pc:sldChg chg="modSp add mod modAnim">
        <pc:chgData name="rick duggin" userId="0b05f36c4f69b508" providerId="LiveId" clId="{61C1A378-49FA-42E1-A325-75195D00B0C8}" dt="2024-02-24T00:20:21.593" v="6369"/>
        <pc:sldMkLst>
          <pc:docMk/>
          <pc:sldMk cId="1598727007" sldId="720"/>
        </pc:sldMkLst>
        <pc:spChg chg="mod">
          <ac:chgData name="rick duggin" userId="0b05f36c4f69b508" providerId="LiveId" clId="{61C1A378-49FA-42E1-A325-75195D00B0C8}" dt="2024-02-24T00:20:09.879" v="6367" actId="948"/>
          <ac:spMkLst>
            <pc:docMk/>
            <pc:sldMk cId="1598727007" sldId="720"/>
            <ac:spMk id="3075" creationId="{00000000-0000-0000-0000-000000000000}"/>
          </ac:spMkLst>
        </pc:spChg>
      </pc:sldChg>
      <pc:sldChg chg="modSp add mod modAnim">
        <pc:chgData name="rick duggin" userId="0b05f36c4f69b508" providerId="LiveId" clId="{61C1A378-49FA-42E1-A325-75195D00B0C8}" dt="2024-02-24T17:39:13.255" v="6690"/>
        <pc:sldMkLst>
          <pc:docMk/>
          <pc:sldMk cId="3411699908" sldId="721"/>
        </pc:sldMkLst>
        <pc:spChg chg="mod">
          <ac:chgData name="rick duggin" userId="0b05f36c4f69b508" providerId="LiveId" clId="{61C1A378-49FA-42E1-A325-75195D00B0C8}" dt="2024-02-24T00:07:39.183" v="6331" actId="20577"/>
          <ac:spMkLst>
            <pc:docMk/>
            <pc:sldMk cId="3411699908" sldId="721"/>
            <ac:spMk id="3075" creationId="{00000000-0000-0000-0000-000000000000}"/>
          </ac:spMkLst>
        </pc:spChg>
      </pc:sldChg>
      <pc:sldChg chg="modSp add modAnim">
        <pc:chgData name="rick duggin" userId="0b05f36c4f69b508" providerId="LiveId" clId="{61C1A378-49FA-42E1-A325-75195D00B0C8}" dt="2024-02-24T00:21:41.752" v="6376"/>
        <pc:sldMkLst>
          <pc:docMk/>
          <pc:sldMk cId="617618080" sldId="722"/>
        </pc:sldMkLst>
        <pc:spChg chg="mod">
          <ac:chgData name="rick duggin" userId="0b05f36c4f69b508" providerId="LiveId" clId="{61C1A378-49FA-42E1-A325-75195D00B0C8}" dt="2024-02-23T20:23:03.166" v="5447" actId="20577"/>
          <ac:spMkLst>
            <pc:docMk/>
            <pc:sldMk cId="617618080" sldId="722"/>
            <ac:spMk id="3075" creationId="{00000000-0000-0000-0000-000000000000}"/>
          </ac:spMkLst>
        </pc:spChg>
      </pc:sldChg>
      <pc:sldChg chg="modSp add ord modAnim">
        <pc:chgData name="rick duggin" userId="0b05f36c4f69b508" providerId="LiveId" clId="{61C1A378-49FA-42E1-A325-75195D00B0C8}" dt="2024-02-24T17:50:58.892" v="6716" actId="6549"/>
        <pc:sldMkLst>
          <pc:docMk/>
          <pc:sldMk cId="285279092" sldId="723"/>
        </pc:sldMkLst>
        <pc:spChg chg="mod">
          <ac:chgData name="rick duggin" userId="0b05f36c4f69b508" providerId="LiveId" clId="{61C1A378-49FA-42E1-A325-75195D00B0C8}" dt="2024-02-24T17:50:58.892" v="6716" actId="6549"/>
          <ac:spMkLst>
            <pc:docMk/>
            <pc:sldMk cId="285279092" sldId="723"/>
            <ac:spMk id="3075" creationId="{00000000-0000-0000-0000-000000000000}"/>
          </ac:spMkLst>
        </pc:spChg>
      </pc:sldChg>
      <pc:sldChg chg="add del">
        <pc:chgData name="rick duggin" userId="0b05f36c4f69b508" providerId="LiveId" clId="{61C1A378-49FA-42E1-A325-75195D00B0C8}" dt="2024-02-24T00:02:18.821" v="6329" actId="47"/>
        <pc:sldMkLst>
          <pc:docMk/>
          <pc:sldMk cId="2145671321" sldId="724"/>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9618842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8212361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08972217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32379219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8647761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4422818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4485628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7539460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27729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5730536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7066134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96006796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5714719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2747799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5710706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5189639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8051931"/>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7125690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8865947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3194752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489170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29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595866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8513190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92752915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1579026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6092208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412122733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40169168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13375820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89FED7B1-F121-1215-FF36-A7CB9F400B6F}"/>
              </a:ext>
            </a:extLst>
          </p:cNvPr>
          <p:cNvSpPr/>
          <p:nvPr/>
        </p:nvSpPr>
        <p:spPr bwMode="auto">
          <a:xfrm>
            <a:off x="1890485" y="556181"/>
            <a:ext cx="5374259" cy="1168923"/>
          </a:xfrm>
          <a:prstGeom prst="roundRect">
            <a:avLst/>
          </a:prstGeom>
          <a:solidFill>
            <a:schemeClr val="accent6">
              <a:lumMod val="50000"/>
            </a:schemeClr>
          </a:solidFill>
          <a:ln w="9525" cap="flat" cmpd="sng" algn="ctr">
            <a:solidFill>
              <a:srgbClr val="A5002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lang="en-US" sz="3200" kern="0" dirty="0">
                <a:solidFill>
                  <a:srgbClr val="FFFF00"/>
                </a:solidFill>
                <a:latin typeface="Verdana" panose="020B0604030504040204" pitchFamily="34" charset="0"/>
                <a:ea typeface="Verdana" panose="020B0604030504040204" pitchFamily="34" charset="0"/>
                <a:cs typeface="Verdana" panose="020B0604030504040204" pitchFamily="34" charset="0"/>
              </a:rPr>
              <a:t>Truth or Consequences</a:t>
            </a:r>
          </a:p>
          <a:p>
            <a:pPr marL="0" marR="0" lvl="0" indent="0" algn="ctr" defTabSz="914400" eaLnBrk="1" fontAlgn="auto" latinLnBrk="0" hangingPunct="1">
              <a:lnSpc>
                <a:spcPct val="100000"/>
              </a:lnSpc>
              <a:spcBef>
                <a:spcPts val="0"/>
              </a:spcBef>
              <a:spcAft>
                <a:spcPts val="0"/>
              </a:spcAft>
              <a:buClrTx/>
              <a:buSzTx/>
              <a:buFontTx/>
              <a:buNone/>
              <a:tabLst/>
              <a:defRPr/>
            </a:pPr>
            <a:r>
              <a:rPr lang="en-US" sz="2700" kern="0" dirty="0">
                <a:solidFill>
                  <a:srgbClr val="CCFFCC"/>
                </a:solidFill>
                <a:latin typeface="Verdana" panose="020B0604030504040204" pitchFamily="34" charset="0"/>
                <a:ea typeface="Verdana" panose="020B0604030504040204" pitchFamily="34" charset="0"/>
                <a:cs typeface="Verdana" panose="020B0604030504040204" pitchFamily="34" charset="0"/>
              </a:rPr>
              <a:t>(Gal.4:16-5:1) </a:t>
            </a:r>
            <a:r>
              <a:rPr lang="en-US" sz="2400" kern="0" dirty="0">
                <a:solidFill>
                  <a:schemeClr val="bg1"/>
                </a:solidFill>
                <a:latin typeface="Verdana" panose="020B0604030504040204" pitchFamily="34" charset="0"/>
                <a:ea typeface="Verdana" panose="020B0604030504040204" pitchFamily="34" charset="0"/>
                <a:cs typeface="Verdana" panose="020B0604030504040204" pitchFamily="34" charset="0"/>
              </a:rPr>
              <a:t>(VIII)</a:t>
            </a:r>
            <a:endParaRPr kumimoji="0" lang="en-US" sz="35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9162936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080293"/>
          </a:xfrm>
        </p:spPr>
        <p:txBody>
          <a:bodyPr/>
          <a:lstStyle/>
          <a:p>
            <a:pPr marL="0" indent="0" algn="ctr">
              <a:spcAft>
                <a:spcPts val="300"/>
              </a:spcAft>
              <a:buNone/>
            </a:pPr>
            <a:r>
              <a:rPr lang="en-US" altLang="en-US" dirty="0">
                <a:solidFill>
                  <a:srgbClr val="FFC000"/>
                </a:solidFill>
              </a:rPr>
              <a:t>20:</a:t>
            </a:r>
          </a:p>
          <a:p>
            <a:pPr>
              <a:spcAft>
                <a:spcPts val="600"/>
              </a:spcAft>
              <a:buFont typeface="Arial" panose="020B0604020202020204" pitchFamily="34" charset="0"/>
              <a:buChar char="•"/>
            </a:pPr>
            <a:r>
              <a:rPr lang="en-US" altLang="en-US" sz="3000" dirty="0">
                <a:solidFill>
                  <a:srgbClr val="FFFFCC"/>
                </a:solidFill>
              </a:rPr>
              <a:t>Paul would like to be with them, to change his tone…</a:t>
            </a:r>
          </a:p>
          <a:p>
            <a:pPr lvl="1" defTabSz="631825">
              <a:spcAft>
                <a:spcPts val="600"/>
              </a:spcAft>
              <a:buFont typeface="Arial" panose="020B0604020202020204" pitchFamily="34" charset="0"/>
              <a:buChar char="•"/>
            </a:pPr>
            <a:r>
              <a:rPr lang="en-US" altLang="en-US" sz="3000" dirty="0">
                <a:solidFill>
                  <a:srgbClr val="CCFFCC"/>
                </a:solidFill>
              </a:rPr>
              <a:t>Good father corrects his children, delights in results.  </a:t>
            </a:r>
            <a:r>
              <a:rPr lang="en-US" altLang="en-US" sz="3000" dirty="0">
                <a:solidFill>
                  <a:schemeClr val="bg1"/>
                </a:solidFill>
              </a:rPr>
              <a:t>2 Co.11:28</a:t>
            </a:r>
          </a:p>
          <a:p>
            <a:pPr defTabSz="631825">
              <a:spcAft>
                <a:spcPts val="600"/>
              </a:spcAft>
              <a:buFont typeface="Arial" panose="020B0604020202020204" pitchFamily="34" charset="0"/>
              <a:buChar char="•"/>
            </a:pPr>
            <a:r>
              <a:rPr lang="en-US" altLang="en-US" sz="3000" dirty="0">
                <a:solidFill>
                  <a:srgbClr val="FFFFCC"/>
                </a:solidFill>
              </a:rPr>
              <a:t>I have doubts about you</a:t>
            </a:r>
          </a:p>
          <a:p>
            <a:pPr lvl="1" defTabSz="631825">
              <a:spcAft>
                <a:spcPts val="300"/>
              </a:spcAft>
              <a:buFont typeface="Arial" panose="020B0604020202020204" pitchFamily="34" charset="0"/>
              <a:buChar char="•"/>
            </a:pPr>
            <a:r>
              <a:rPr lang="en-US" altLang="en-US" sz="3000" dirty="0">
                <a:solidFill>
                  <a:srgbClr val="CCFFCC"/>
                </a:solidFill>
              </a:rPr>
              <a:t>Why?  </a:t>
            </a:r>
          </a:p>
          <a:p>
            <a:pPr marL="914400" lvl="2" indent="0" defTabSz="631825">
              <a:spcAft>
                <a:spcPts val="600"/>
              </a:spcAft>
              <a:buNone/>
            </a:pPr>
            <a:r>
              <a:rPr lang="en-US" altLang="en-US" dirty="0">
                <a:solidFill>
                  <a:schemeClr val="bg1"/>
                </a:solidFill>
              </a:rPr>
              <a:t>1. </a:t>
            </a:r>
            <a:r>
              <a:rPr lang="en-US" altLang="en-US" sz="3000" dirty="0">
                <a:solidFill>
                  <a:srgbClr val="FFFFCC"/>
                </a:solidFill>
              </a:rPr>
              <a:t>They rejected truth, </a:t>
            </a:r>
            <a:r>
              <a:rPr lang="en-US" altLang="en-US" sz="3000" dirty="0">
                <a:solidFill>
                  <a:schemeClr val="bg1"/>
                </a:solidFill>
              </a:rPr>
              <a:t>1:6-9   </a:t>
            </a:r>
          </a:p>
          <a:p>
            <a:pPr marL="914400" lvl="2" indent="0" defTabSz="631825">
              <a:spcAft>
                <a:spcPts val="600"/>
              </a:spcAft>
              <a:buNone/>
            </a:pPr>
            <a:r>
              <a:rPr lang="en-US" altLang="en-US" dirty="0">
                <a:solidFill>
                  <a:schemeClr val="bg1"/>
                </a:solidFill>
              </a:rPr>
              <a:t>2. </a:t>
            </a:r>
            <a:r>
              <a:rPr lang="en-US" altLang="en-US" sz="3000" dirty="0">
                <a:solidFill>
                  <a:srgbClr val="FFFFCC"/>
                </a:solidFill>
              </a:rPr>
              <a:t>They returned to former errors, </a:t>
            </a:r>
            <a:r>
              <a:rPr lang="en-US" altLang="en-US" sz="3000" dirty="0">
                <a:solidFill>
                  <a:schemeClr val="bg1"/>
                </a:solidFill>
              </a:rPr>
              <a:t>4:21 (10f.)</a:t>
            </a: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marL="0" indent="0">
              <a:spcAft>
                <a:spcPts val="600"/>
              </a:spcAft>
              <a:buNone/>
            </a:pPr>
            <a:r>
              <a:rPr lang="en-US" altLang="en-US" sz="3000" dirty="0">
                <a:solidFill>
                  <a:schemeClr val="bg1"/>
                </a:solidFill>
              </a:rPr>
              <a:t>	</a:t>
            </a: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38460270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89FED7B1-F121-1215-FF36-A7CB9F400B6F}"/>
              </a:ext>
            </a:extLst>
          </p:cNvPr>
          <p:cNvSpPr/>
          <p:nvPr/>
        </p:nvSpPr>
        <p:spPr bwMode="auto">
          <a:xfrm>
            <a:off x="1628732" y="650448"/>
            <a:ext cx="5888182" cy="358219"/>
          </a:xfrm>
          <a:prstGeom prst="roundRect">
            <a:avLst/>
          </a:prstGeom>
          <a:solidFill>
            <a:schemeClr val="tx1"/>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  When You Need An Enemy,  </a:t>
            </a:r>
            <a:r>
              <a:rPr lang="en-US" sz="2000" kern="0" dirty="0">
                <a:solidFill>
                  <a:schemeClr val="bg1"/>
                </a:solidFill>
                <a:latin typeface="Arial"/>
                <a:ea typeface="Verdana" panose="020B0604030504040204" pitchFamily="34" charset="0"/>
                <a:cs typeface="Verdana" panose="020B0604030504040204" pitchFamily="34" charset="0"/>
              </a:rPr>
              <a:t>4:16-20</a:t>
            </a:r>
            <a:endPar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E16DB81A-431C-70E0-43E1-B19F5F4190FB}"/>
              </a:ext>
            </a:extLst>
          </p:cNvPr>
          <p:cNvSpPr/>
          <p:nvPr/>
        </p:nvSpPr>
        <p:spPr bwMode="auto">
          <a:xfrm>
            <a:off x="1012041" y="1170493"/>
            <a:ext cx="7124700" cy="876696"/>
          </a:xfrm>
          <a:prstGeom prst="roundRect">
            <a:avLst/>
          </a:prstGeom>
          <a:solidFill>
            <a:schemeClr val="tx1"/>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000" b="0" i="0" u="none" strike="noStrike" kern="0" cap="none" spc="0" normalizeH="0" baseline="0" noProof="0" dirty="0">
                <a:ln>
                  <a:noFill/>
                </a:ln>
                <a:solidFill>
                  <a:srgbClr val="CCFFCC"/>
                </a:solidFill>
                <a:effectLst/>
                <a:uLnTx/>
                <a:uFillTx/>
                <a:latin typeface="Arial"/>
                <a:ea typeface="Verdana" panose="020B0604030504040204" pitchFamily="34" charset="0"/>
                <a:cs typeface="Verdana" panose="020B0604030504040204" pitchFamily="34" charset="0"/>
              </a:rPr>
              <a:t>.</a:t>
            </a:r>
            <a:r>
              <a:rPr kumimoji="0" lang="en-US" sz="30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30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When You Heed An Allegory,</a:t>
            </a:r>
            <a:br>
              <a:rPr kumimoji="0" lang="en-US" sz="30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br>
            <a:r>
              <a:rPr kumimoji="0" lang="en-US" sz="30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 </a:t>
            </a:r>
            <a:r>
              <a:rPr lang="en-US" sz="2800" kern="0" dirty="0">
                <a:solidFill>
                  <a:schemeClr val="bg1"/>
                </a:solidFill>
                <a:latin typeface="Arial"/>
                <a:ea typeface="Verdana" panose="020B0604030504040204" pitchFamily="34" charset="0"/>
                <a:cs typeface="Verdana" panose="020B0604030504040204" pitchFamily="34" charset="0"/>
              </a:rPr>
              <a:t>4:21-31</a:t>
            </a:r>
            <a:endParaRPr kumimoji="0" lang="en-US" sz="30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98884536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The point</a:t>
            </a:r>
          </a:p>
          <a:p>
            <a:pPr>
              <a:spcBef>
                <a:spcPts val="0"/>
              </a:spcBef>
              <a:spcAft>
                <a:spcPts val="1200"/>
              </a:spcAft>
              <a:buFont typeface="Arial" panose="020B0604020202020204" pitchFamily="34" charset="0"/>
              <a:buChar char="•"/>
            </a:pPr>
            <a:r>
              <a:rPr lang="en-US" altLang="en-US" sz="3100" dirty="0">
                <a:solidFill>
                  <a:srgbClr val="FFFFCC"/>
                </a:solidFill>
              </a:rPr>
              <a:t>Paul does not use OT story to establish doctrine, but to </a:t>
            </a:r>
            <a:r>
              <a:rPr lang="en-US" altLang="en-US" sz="3100" u="sng" dirty="0">
                <a:solidFill>
                  <a:srgbClr val="FFFFCC"/>
                </a:solidFill>
              </a:rPr>
              <a:t>illustrate</a:t>
            </a:r>
            <a:r>
              <a:rPr lang="en-US" altLang="en-US" sz="3100" dirty="0">
                <a:solidFill>
                  <a:srgbClr val="FFFFCC"/>
                </a:solidFill>
              </a:rPr>
              <a:t> his point and to </a:t>
            </a:r>
            <a:r>
              <a:rPr lang="en-US" altLang="en-US" sz="3100" u="sng" dirty="0">
                <a:solidFill>
                  <a:srgbClr val="FFFFCC"/>
                </a:solidFill>
              </a:rPr>
              <a:t>expose</a:t>
            </a:r>
            <a:r>
              <a:rPr lang="en-US" altLang="en-US" sz="3100" dirty="0">
                <a:solidFill>
                  <a:srgbClr val="FFFFCC"/>
                </a:solidFill>
              </a:rPr>
              <a:t> their error.   </a:t>
            </a:r>
          </a:p>
          <a:p>
            <a:pPr>
              <a:spcBef>
                <a:spcPts val="0"/>
              </a:spcBef>
              <a:spcAft>
                <a:spcPts val="600"/>
              </a:spcAft>
              <a:buFont typeface="Arial" panose="020B0604020202020204" pitchFamily="34" charset="0"/>
              <a:buChar char="•"/>
            </a:pPr>
            <a:r>
              <a:rPr lang="en-US" altLang="en-US" sz="3100" dirty="0">
                <a:solidFill>
                  <a:srgbClr val="FFFFCC"/>
                </a:solidFill>
              </a:rPr>
              <a:t>Law itself sends you away from itself to Christ.</a:t>
            </a:r>
            <a:endParaRPr lang="en-US" altLang="en-US" sz="2600" dirty="0">
              <a:solidFill>
                <a:srgbClr val="FFFFCC"/>
              </a:solidFill>
            </a:endParaRPr>
          </a:p>
          <a:p>
            <a:pPr marL="457200" lvl="1" indent="0">
              <a:spcAft>
                <a:spcPts val="600"/>
              </a:spcAft>
              <a:buNone/>
            </a:pPr>
            <a:endParaRPr lang="en-US" altLang="en-US" sz="30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257478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Allegory</a:t>
            </a:r>
            <a:endParaRPr lang="en-US" altLang="en-US" sz="3100" dirty="0">
              <a:solidFill>
                <a:srgbClr val="FFFF00"/>
              </a:solidFill>
            </a:endParaRPr>
          </a:p>
          <a:p>
            <a:pPr marL="0" indent="0" algn="ctr">
              <a:spcBef>
                <a:spcPts val="0"/>
              </a:spcBef>
              <a:spcAft>
                <a:spcPts val="800"/>
              </a:spcAft>
              <a:buNone/>
            </a:pPr>
            <a:r>
              <a:rPr lang="en-US" altLang="en-US" sz="3100" dirty="0">
                <a:solidFill>
                  <a:schemeClr val="bg1"/>
                </a:solidFill>
              </a:rPr>
              <a:t>rabbis gave passages four meanings: </a:t>
            </a:r>
          </a:p>
          <a:p>
            <a:pPr marL="0" indent="0">
              <a:spcBef>
                <a:spcPts val="0"/>
              </a:spcBef>
              <a:spcAft>
                <a:spcPts val="800"/>
              </a:spcAft>
              <a:buNone/>
            </a:pPr>
            <a:r>
              <a:rPr lang="en-US" altLang="en-US" sz="2400" dirty="0">
                <a:solidFill>
                  <a:srgbClr val="FFFF00"/>
                </a:solidFill>
              </a:rPr>
              <a:t>1:  </a:t>
            </a:r>
            <a:r>
              <a:rPr lang="en-US" altLang="en-US" sz="3100" u="sng" dirty="0" err="1">
                <a:solidFill>
                  <a:schemeClr val="bg1"/>
                </a:solidFill>
              </a:rPr>
              <a:t>P</a:t>
            </a:r>
            <a:r>
              <a:rPr lang="en-US" altLang="en-US" sz="3100" dirty="0" err="1">
                <a:solidFill>
                  <a:schemeClr val="bg1"/>
                </a:solidFill>
              </a:rPr>
              <a:t>eshat</a:t>
            </a:r>
            <a:r>
              <a:rPr lang="en-US" altLang="en-US" sz="3100" dirty="0">
                <a:solidFill>
                  <a:schemeClr val="bg1"/>
                </a:solidFill>
              </a:rPr>
              <a:t>:  </a:t>
            </a:r>
            <a:r>
              <a:rPr lang="en-US" altLang="en-US" sz="3100" dirty="0">
                <a:solidFill>
                  <a:srgbClr val="CCFFCC"/>
                </a:solidFill>
              </a:rPr>
              <a:t>literal  </a:t>
            </a:r>
          </a:p>
          <a:p>
            <a:pPr marL="0" indent="0">
              <a:spcBef>
                <a:spcPts val="0"/>
              </a:spcBef>
              <a:spcAft>
                <a:spcPts val="800"/>
              </a:spcAft>
              <a:buNone/>
            </a:pPr>
            <a:r>
              <a:rPr lang="en-US" altLang="en-US" sz="2400" dirty="0">
                <a:solidFill>
                  <a:srgbClr val="FFFF00"/>
                </a:solidFill>
              </a:rPr>
              <a:t>2:  </a:t>
            </a:r>
            <a:r>
              <a:rPr lang="en-US" altLang="en-US" sz="3100" u="sng" dirty="0" err="1">
                <a:solidFill>
                  <a:schemeClr val="bg1"/>
                </a:solidFill>
              </a:rPr>
              <a:t>R</a:t>
            </a:r>
            <a:r>
              <a:rPr lang="en-US" altLang="en-US" sz="3100" dirty="0" err="1">
                <a:solidFill>
                  <a:schemeClr val="bg1"/>
                </a:solidFill>
              </a:rPr>
              <a:t>emaz</a:t>
            </a:r>
            <a:r>
              <a:rPr lang="en-US" altLang="en-US" sz="3100" dirty="0">
                <a:solidFill>
                  <a:schemeClr val="bg1"/>
                </a:solidFill>
              </a:rPr>
              <a:t>:  </a:t>
            </a:r>
            <a:r>
              <a:rPr lang="en-US" altLang="en-US" sz="3100" dirty="0">
                <a:solidFill>
                  <a:srgbClr val="CCFFCC"/>
                </a:solidFill>
              </a:rPr>
              <a:t>suggested meaning</a:t>
            </a:r>
          </a:p>
          <a:p>
            <a:pPr marL="0" indent="0">
              <a:spcBef>
                <a:spcPts val="0"/>
              </a:spcBef>
              <a:spcAft>
                <a:spcPts val="800"/>
              </a:spcAft>
              <a:buNone/>
            </a:pPr>
            <a:r>
              <a:rPr lang="en-US" altLang="en-US" sz="2400" dirty="0">
                <a:solidFill>
                  <a:srgbClr val="FFFF00"/>
                </a:solidFill>
              </a:rPr>
              <a:t>3:  </a:t>
            </a:r>
            <a:r>
              <a:rPr lang="en-US" altLang="en-US" sz="3100" u="sng" dirty="0" err="1">
                <a:solidFill>
                  <a:schemeClr val="bg1"/>
                </a:solidFill>
              </a:rPr>
              <a:t>D</a:t>
            </a:r>
            <a:r>
              <a:rPr lang="en-US" altLang="en-US" sz="3100" dirty="0" err="1">
                <a:solidFill>
                  <a:schemeClr val="bg1"/>
                </a:solidFill>
              </a:rPr>
              <a:t>erush</a:t>
            </a:r>
            <a:r>
              <a:rPr lang="en-US" altLang="en-US" sz="3100" dirty="0">
                <a:solidFill>
                  <a:schemeClr val="bg1"/>
                </a:solidFill>
              </a:rPr>
              <a:t>:  </a:t>
            </a:r>
            <a:r>
              <a:rPr lang="en-US" altLang="en-US" sz="3100" dirty="0">
                <a:solidFill>
                  <a:srgbClr val="CCFFCC"/>
                </a:solidFill>
              </a:rPr>
              <a:t>derived by investigation</a:t>
            </a:r>
          </a:p>
          <a:p>
            <a:pPr marL="0" indent="0">
              <a:spcBef>
                <a:spcPts val="0"/>
              </a:spcBef>
              <a:spcAft>
                <a:spcPts val="1200"/>
              </a:spcAft>
              <a:buNone/>
            </a:pPr>
            <a:r>
              <a:rPr lang="en-US" altLang="en-US" sz="2400" dirty="0">
                <a:solidFill>
                  <a:srgbClr val="FFFF00"/>
                </a:solidFill>
              </a:rPr>
              <a:t>4:  </a:t>
            </a:r>
            <a:r>
              <a:rPr lang="en-US" altLang="en-US" sz="3100" u="sng" dirty="0">
                <a:solidFill>
                  <a:schemeClr val="bg1"/>
                </a:solidFill>
              </a:rPr>
              <a:t>S</a:t>
            </a:r>
            <a:r>
              <a:rPr lang="en-US" altLang="en-US" sz="3100" dirty="0">
                <a:solidFill>
                  <a:schemeClr val="bg1"/>
                </a:solidFill>
              </a:rPr>
              <a:t>od:  </a:t>
            </a:r>
            <a:r>
              <a:rPr lang="en-US" altLang="en-US" sz="3100" dirty="0">
                <a:solidFill>
                  <a:srgbClr val="CCFFCC"/>
                </a:solidFill>
              </a:rPr>
              <a:t>allegorical</a:t>
            </a:r>
          </a:p>
          <a:p>
            <a:pPr marL="0" indent="0" algn="ctr">
              <a:spcBef>
                <a:spcPts val="0"/>
              </a:spcBef>
              <a:spcAft>
                <a:spcPts val="800"/>
              </a:spcAft>
              <a:buNone/>
            </a:pPr>
            <a:r>
              <a:rPr lang="en-US" altLang="en-US" sz="3100" dirty="0">
                <a:solidFill>
                  <a:schemeClr val="bg1"/>
                </a:solidFill>
              </a:rPr>
              <a:t>PRDS = consonants of </a:t>
            </a:r>
            <a:r>
              <a:rPr lang="en-US" altLang="en-US" sz="3100" dirty="0">
                <a:solidFill>
                  <a:srgbClr val="FFC000"/>
                </a:solidFill>
              </a:rPr>
              <a:t>p</a:t>
            </a:r>
            <a:r>
              <a:rPr lang="en-US" altLang="en-US" sz="3100" dirty="0">
                <a:solidFill>
                  <a:schemeClr val="bg1"/>
                </a:solidFill>
              </a:rPr>
              <a:t>a</a:t>
            </a:r>
            <a:r>
              <a:rPr lang="en-US" altLang="en-US" sz="3100" dirty="0">
                <a:solidFill>
                  <a:srgbClr val="FFC000"/>
                </a:solidFill>
              </a:rPr>
              <a:t>r</a:t>
            </a:r>
            <a:r>
              <a:rPr lang="en-US" altLang="en-US" sz="3100" dirty="0">
                <a:solidFill>
                  <a:schemeClr val="bg1"/>
                </a:solidFill>
              </a:rPr>
              <a:t>a</a:t>
            </a:r>
            <a:r>
              <a:rPr lang="en-US" altLang="en-US" sz="3100" dirty="0">
                <a:solidFill>
                  <a:srgbClr val="FFC000"/>
                </a:solidFill>
              </a:rPr>
              <a:t>d</a:t>
            </a:r>
            <a:r>
              <a:rPr lang="en-US" altLang="en-US" sz="3100" dirty="0">
                <a:solidFill>
                  <a:schemeClr val="bg1"/>
                </a:solidFill>
              </a:rPr>
              <a:t>i</a:t>
            </a:r>
            <a:r>
              <a:rPr lang="en-US" altLang="en-US" sz="3100" dirty="0">
                <a:solidFill>
                  <a:srgbClr val="FFC000"/>
                </a:solidFill>
              </a:rPr>
              <a:t>s</a:t>
            </a:r>
            <a:r>
              <a:rPr lang="en-US" altLang="en-US" sz="3100" dirty="0">
                <a:solidFill>
                  <a:schemeClr val="bg1"/>
                </a:solidFill>
              </a:rPr>
              <a:t>e  </a:t>
            </a:r>
            <a:br>
              <a:rPr lang="en-US" altLang="en-US" sz="3100" dirty="0">
                <a:solidFill>
                  <a:schemeClr val="bg1"/>
                </a:solidFill>
              </a:rPr>
            </a:br>
            <a:r>
              <a:rPr lang="en-US" altLang="en-US" sz="2400" dirty="0">
                <a:solidFill>
                  <a:schemeClr val="bg1"/>
                </a:solidFill>
              </a:rPr>
              <a:t>(Persian → Greek.   Gn.2:8)</a:t>
            </a:r>
            <a:endParaRPr lang="en-US" altLang="en-US" sz="3100" dirty="0">
              <a:solidFill>
                <a:schemeClr val="bg1"/>
              </a:solidFill>
            </a:endParaRPr>
          </a:p>
          <a:p>
            <a:pPr marL="0" indent="0" algn="ctr">
              <a:spcBef>
                <a:spcPts val="0"/>
              </a:spcBef>
              <a:spcAft>
                <a:spcPts val="800"/>
              </a:spcAft>
              <a:buNone/>
            </a:pPr>
            <a:r>
              <a:rPr lang="en-US" altLang="en-US" sz="3100" dirty="0">
                <a:solidFill>
                  <a:srgbClr val="FFFFCC"/>
                </a:solidFill>
              </a:rPr>
              <a:t>Jews relished ability of some who could</a:t>
            </a:r>
            <a:br>
              <a:rPr lang="en-US" altLang="en-US" sz="3100" dirty="0">
                <a:solidFill>
                  <a:srgbClr val="FFFFCC"/>
                </a:solidFill>
              </a:rPr>
            </a:br>
            <a:r>
              <a:rPr lang="en-US" altLang="en-US" sz="3100" dirty="0">
                <a:solidFill>
                  <a:srgbClr val="FFFFCC"/>
                </a:solidFill>
              </a:rPr>
              <a:t>get inner meanings out of literal text </a:t>
            </a: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28527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21: </a:t>
            </a:r>
            <a:r>
              <a:rPr lang="en-US" altLang="en-US" sz="3100" dirty="0">
                <a:solidFill>
                  <a:srgbClr val="FFFF00"/>
                </a:solidFill>
              </a:rPr>
              <a:t>illustrative proof</a:t>
            </a:r>
          </a:p>
          <a:p>
            <a:pPr>
              <a:spcBef>
                <a:spcPts val="0"/>
              </a:spcBef>
              <a:spcAft>
                <a:spcPts val="800"/>
              </a:spcAft>
              <a:buFont typeface="Arial" panose="020B0604020202020204" pitchFamily="34" charset="0"/>
              <a:buChar char="•"/>
            </a:pPr>
            <a:r>
              <a:rPr lang="en-US" altLang="en-US" sz="3000" dirty="0">
                <a:solidFill>
                  <a:srgbClr val="FFFFCC"/>
                </a:solidFill>
              </a:rPr>
              <a:t>…you desire to be under the law … do you not hear the law?</a:t>
            </a:r>
          </a:p>
          <a:p>
            <a:pPr lvl="1">
              <a:spcBef>
                <a:spcPts val="0"/>
              </a:spcBef>
              <a:spcAft>
                <a:spcPts val="800"/>
              </a:spcAft>
              <a:buFont typeface="Arial" panose="020B0604020202020204" pitchFamily="34" charset="0"/>
              <a:buChar char="•"/>
            </a:pPr>
            <a:r>
              <a:rPr lang="en-US" altLang="en-US" sz="3000" dirty="0">
                <a:solidFill>
                  <a:schemeClr val="bg1"/>
                </a:solidFill>
              </a:rPr>
              <a:t>Children: “I want…I like…give me…”</a:t>
            </a:r>
          </a:p>
          <a:p>
            <a:pPr lvl="1">
              <a:spcBef>
                <a:spcPts val="0"/>
              </a:spcBef>
              <a:spcAft>
                <a:spcPts val="800"/>
              </a:spcAft>
              <a:buFont typeface="Arial" panose="020B0604020202020204" pitchFamily="34" charset="0"/>
              <a:buChar char="•"/>
            </a:pPr>
            <a:r>
              <a:rPr lang="en-US" altLang="en-US" sz="3000" dirty="0">
                <a:solidFill>
                  <a:schemeClr val="bg1"/>
                </a:solidFill>
              </a:rPr>
              <a:t>You want Law?   Hear this…</a:t>
            </a:r>
          </a:p>
          <a:p>
            <a:pPr lvl="1">
              <a:spcBef>
                <a:spcPts val="0"/>
              </a:spcBef>
              <a:spcAft>
                <a:spcPts val="800"/>
              </a:spcAft>
              <a:buFont typeface="Arial" panose="020B0604020202020204" pitchFamily="34" charset="0"/>
              <a:buChar char="•"/>
            </a:pPr>
            <a:r>
              <a:rPr lang="en-US" altLang="en-US" sz="3000" dirty="0">
                <a:solidFill>
                  <a:schemeClr val="bg1"/>
                </a:solidFill>
              </a:rPr>
              <a:t>Most pick / choose from Bible…</a:t>
            </a:r>
          </a:p>
          <a:p>
            <a:pPr lvl="1">
              <a:spcBef>
                <a:spcPts val="0"/>
              </a:spcBef>
              <a:spcAft>
                <a:spcPts val="800"/>
              </a:spcAft>
              <a:buFont typeface="Arial" panose="020B0604020202020204" pitchFamily="34" charset="0"/>
              <a:buChar char="•"/>
            </a:pPr>
            <a:r>
              <a:rPr lang="en-US" altLang="en-US" sz="3000" dirty="0">
                <a:solidFill>
                  <a:srgbClr val="CCFFFF"/>
                </a:solidFill>
              </a:rPr>
              <a:t>Paul does not use this OT passage to establish doctrine, but to clarify a point already made</a:t>
            </a: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2160941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22: </a:t>
            </a:r>
            <a:r>
              <a:rPr lang="en-US" altLang="en-US" sz="3100" dirty="0">
                <a:solidFill>
                  <a:srgbClr val="FFFF00"/>
                </a:solidFill>
              </a:rPr>
              <a:t>illustrative proof</a:t>
            </a:r>
          </a:p>
          <a:p>
            <a:pPr>
              <a:spcBef>
                <a:spcPts val="0"/>
              </a:spcBef>
              <a:spcAft>
                <a:spcPts val="800"/>
              </a:spcAft>
              <a:buFont typeface="Arial" panose="020B0604020202020204" pitchFamily="34" charset="0"/>
              <a:buChar char="•"/>
            </a:pPr>
            <a:r>
              <a:rPr lang="en-US" altLang="en-US" sz="3000" dirty="0">
                <a:solidFill>
                  <a:srgbClr val="FFFFCC"/>
                </a:solidFill>
              </a:rPr>
              <a:t>For it is written that Abraham had two sons…</a:t>
            </a:r>
          </a:p>
          <a:p>
            <a:pPr marL="457200" lvl="1" indent="0">
              <a:spcBef>
                <a:spcPts val="0"/>
              </a:spcBef>
              <a:spcAft>
                <a:spcPts val="800"/>
              </a:spcAft>
              <a:buNone/>
            </a:pPr>
            <a:r>
              <a:rPr lang="en-US" altLang="en-US" sz="3000" dirty="0">
                <a:solidFill>
                  <a:schemeClr val="bg1"/>
                </a:solidFill>
              </a:rPr>
              <a:t>(Gn.16:15, Paul meets them on their own turf)</a:t>
            </a:r>
          </a:p>
          <a:p>
            <a:pPr lvl="1">
              <a:spcBef>
                <a:spcPts val="0"/>
              </a:spcBef>
              <a:spcAft>
                <a:spcPts val="800"/>
              </a:spcAft>
              <a:buFont typeface="Arial" panose="020B0604020202020204" pitchFamily="34" charset="0"/>
              <a:buChar char="•"/>
            </a:pPr>
            <a:r>
              <a:rPr lang="en-US" altLang="en-US" sz="3000" dirty="0">
                <a:solidFill>
                  <a:srgbClr val="CCFFFF"/>
                </a:solidFill>
              </a:rPr>
              <a:t>One by a bondwoman – female slave: Hagar</a:t>
            </a:r>
          </a:p>
          <a:p>
            <a:pPr lvl="2">
              <a:spcBef>
                <a:spcPts val="0"/>
              </a:spcBef>
              <a:spcAft>
                <a:spcPts val="800"/>
              </a:spcAft>
              <a:buFont typeface="Arial" panose="020B0604020202020204" pitchFamily="34" charset="0"/>
              <a:buChar char="•"/>
            </a:pPr>
            <a:r>
              <a:rPr lang="en-US" altLang="en-US" sz="3000" dirty="0">
                <a:solidFill>
                  <a:schemeClr val="bg1"/>
                </a:solidFill>
              </a:rPr>
              <a:t>Mother determined status of the sons</a:t>
            </a:r>
          </a:p>
          <a:p>
            <a:pPr lvl="2">
              <a:spcBef>
                <a:spcPts val="0"/>
              </a:spcBef>
              <a:spcAft>
                <a:spcPts val="800"/>
              </a:spcAft>
              <a:buFont typeface="Arial" panose="020B0604020202020204" pitchFamily="34" charset="0"/>
              <a:buChar char="•"/>
            </a:pPr>
            <a:r>
              <a:rPr lang="en-US" altLang="en-US" sz="3000" dirty="0">
                <a:solidFill>
                  <a:srgbClr val="CCFFCC"/>
                </a:solidFill>
              </a:rPr>
              <a:t>Abraham had </a:t>
            </a:r>
            <a:r>
              <a:rPr lang="en-US" altLang="en-US" sz="3000" u="sng" dirty="0">
                <a:solidFill>
                  <a:srgbClr val="CCFFCC"/>
                </a:solidFill>
              </a:rPr>
              <a:t>two</a:t>
            </a:r>
            <a:r>
              <a:rPr lang="en-US" altLang="en-US" sz="3000" dirty="0">
                <a:solidFill>
                  <a:srgbClr val="CCFFCC"/>
                </a:solidFill>
              </a:rPr>
              <a:t> sons  </a:t>
            </a:r>
          </a:p>
          <a:p>
            <a:pPr lvl="2">
              <a:spcBef>
                <a:spcPts val="0"/>
              </a:spcBef>
              <a:spcAft>
                <a:spcPts val="800"/>
              </a:spcAft>
              <a:buFont typeface="Arial" panose="020B0604020202020204" pitchFamily="34" charset="0"/>
              <a:buChar char="•"/>
            </a:pPr>
            <a:r>
              <a:rPr lang="en-US" altLang="en-US" sz="3000" dirty="0">
                <a:solidFill>
                  <a:schemeClr val="bg1"/>
                </a:solidFill>
              </a:rPr>
              <a:t>If physical descent is important thing, Jews are no better off than Ishmaelites</a:t>
            </a:r>
          </a:p>
          <a:p>
            <a:pPr lvl="1">
              <a:spcBef>
                <a:spcPts val="0"/>
              </a:spcBef>
              <a:spcAft>
                <a:spcPts val="800"/>
              </a:spcAft>
              <a:buFont typeface="Arial" panose="020B0604020202020204" pitchFamily="34" charset="0"/>
              <a:buChar char="•"/>
            </a:pPr>
            <a:r>
              <a:rPr lang="en-US" altLang="en-US" sz="3000" dirty="0">
                <a:solidFill>
                  <a:srgbClr val="CCFFFF"/>
                </a:solidFill>
              </a:rPr>
              <a:t>Other by a freewoman – socially / politically free:  Sarah</a:t>
            </a: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10727151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23a: </a:t>
            </a:r>
            <a:r>
              <a:rPr lang="en-US" altLang="en-US" sz="3100" dirty="0">
                <a:solidFill>
                  <a:srgbClr val="FFFF00"/>
                </a:solidFill>
              </a:rPr>
              <a:t>the allegory</a:t>
            </a:r>
          </a:p>
          <a:p>
            <a:pPr>
              <a:spcBef>
                <a:spcPts val="0"/>
              </a:spcBef>
              <a:spcAft>
                <a:spcPts val="800"/>
              </a:spcAft>
              <a:buFont typeface="Arial" panose="020B0604020202020204" pitchFamily="34" charset="0"/>
              <a:buChar char="•"/>
            </a:pPr>
            <a:r>
              <a:rPr lang="en-US" altLang="en-US" sz="3000" dirty="0">
                <a:solidFill>
                  <a:srgbClr val="FFFFCC"/>
                </a:solidFill>
              </a:rPr>
              <a:t>Born of bondwoman = according to the flesh – Ishmael </a:t>
            </a:r>
            <a:r>
              <a:rPr lang="en-US" altLang="en-US" sz="2900" dirty="0">
                <a:solidFill>
                  <a:schemeClr val="bg1"/>
                </a:solidFill>
              </a:rPr>
              <a:t>[born in usual course of nature]</a:t>
            </a:r>
          </a:p>
          <a:p>
            <a:pPr marL="0" indent="0" algn="ctr">
              <a:spcBef>
                <a:spcPts val="0"/>
              </a:spcBef>
              <a:spcAft>
                <a:spcPts val="800"/>
              </a:spcAft>
              <a:buNone/>
            </a:pPr>
            <a:r>
              <a:rPr lang="en-US" altLang="en-US" sz="3000" dirty="0">
                <a:solidFill>
                  <a:srgbClr val="FFC000"/>
                </a:solidFill>
              </a:rPr>
              <a:t>23b:</a:t>
            </a:r>
          </a:p>
          <a:p>
            <a:pPr marL="339725" indent="-282575">
              <a:spcBef>
                <a:spcPts val="0"/>
              </a:spcBef>
              <a:spcAft>
                <a:spcPts val="800"/>
              </a:spcAft>
              <a:buFont typeface="Arial" panose="020B0604020202020204" pitchFamily="34" charset="0"/>
              <a:buChar char="•"/>
            </a:pPr>
            <a:r>
              <a:rPr lang="en-US" altLang="en-US" sz="3000" dirty="0">
                <a:solidFill>
                  <a:srgbClr val="FFFFCC"/>
                </a:solidFill>
              </a:rPr>
              <a:t>Born of freewoman = according to promise – Isaac </a:t>
            </a:r>
            <a:r>
              <a:rPr lang="en-US" altLang="en-US" sz="3000" dirty="0">
                <a:solidFill>
                  <a:schemeClr val="bg1"/>
                </a:solidFill>
              </a:rPr>
              <a:t>[born by God’s promise]</a:t>
            </a:r>
          </a:p>
          <a:p>
            <a:pPr lvl="1">
              <a:spcBef>
                <a:spcPts val="0"/>
              </a:spcBef>
              <a:spcAft>
                <a:spcPts val="800"/>
              </a:spcAft>
              <a:buFont typeface="Arial" panose="020B0604020202020204" pitchFamily="34" charset="0"/>
              <a:buChar char="•"/>
            </a:pPr>
            <a:r>
              <a:rPr lang="en-US" altLang="en-US" sz="3000" dirty="0">
                <a:solidFill>
                  <a:srgbClr val="CCFFFF"/>
                </a:solidFill>
              </a:rPr>
              <a:t>Miracle; divine means.  </a:t>
            </a:r>
            <a:r>
              <a:rPr lang="en-US" altLang="en-US" sz="3000" dirty="0">
                <a:solidFill>
                  <a:schemeClr val="bg1"/>
                </a:solidFill>
              </a:rPr>
              <a:t>Gn.18:…11</a:t>
            </a:r>
          </a:p>
          <a:p>
            <a:pPr lvl="1">
              <a:spcBef>
                <a:spcPts val="0"/>
              </a:spcBef>
              <a:spcAft>
                <a:spcPts val="800"/>
              </a:spcAft>
              <a:buFont typeface="Arial" panose="020B0604020202020204" pitchFamily="34" charset="0"/>
              <a:buChar char="•"/>
            </a:pPr>
            <a:r>
              <a:rPr lang="en-US" altLang="en-US" sz="3000" dirty="0">
                <a:solidFill>
                  <a:schemeClr val="bg1"/>
                </a:solidFill>
              </a:rPr>
              <a:t>Ro.4:19</a:t>
            </a:r>
          </a:p>
          <a:p>
            <a:pPr lvl="1">
              <a:spcBef>
                <a:spcPts val="0"/>
              </a:spcBef>
              <a:spcAft>
                <a:spcPts val="800"/>
              </a:spcAft>
              <a:buFont typeface="Arial" panose="020B0604020202020204" pitchFamily="34" charset="0"/>
              <a:buChar char="•"/>
            </a:pPr>
            <a:r>
              <a:rPr lang="en-US" altLang="en-US" sz="3000" dirty="0">
                <a:solidFill>
                  <a:schemeClr val="bg1"/>
                </a:solidFill>
              </a:rPr>
              <a:t>God’s promise = great contrast in births</a:t>
            </a:r>
          </a:p>
          <a:p>
            <a:pPr marL="457200" lvl="1" indent="0">
              <a:spcBef>
                <a:spcPts val="0"/>
              </a:spcBef>
              <a:spcAft>
                <a:spcPts val="800"/>
              </a:spcAft>
              <a:buNone/>
            </a:pPr>
            <a:endParaRPr lang="en-US" altLang="en-US" sz="3000" dirty="0">
              <a:solidFill>
                <a:schemeClr val="bg1"/>
              </a:solidFill>
            </a:endParaRP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20102208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24: </a:t>
            </a:r>
            <a:r>
              <a:rPr lang="en-US" altLang="en-US" sz="3100" dirty="0">
                <a:solidFill>
                  <a:srgbClr val="FFFF00"/>
                </a:solidFill>
              </a:rPr>
              <a:t>the allegory</a:t>
            </a:r>
            <a:endParaRPr lang="en-US" altLang="en-US" sz="3100" dirty="0">
              <a:solidFill>
                <a:schemeClr val="bg1"/>
              </a:solidFill>
            </a:endParaRPr>
          </a:p>
          <a:p>
            <a:pPr>
              <a:spcBef>
                <a:spcPts val="0"/>
              </a:spcBef>
              <a:spcAft>
                <a:spcPts val="800"/>
              </a:spcAft>
              <a:buFont typeface="Arial" panose="020B0604020202020204" pitchFamily="34" charset="0"/>
              <a:buChar char="•"/>
            </a:pPr>
            <a:r>
              <a:rPr lang="en-US" altLang="en-US" sz="3000" dirty="0">
                <a:solidFill>
                  <a:srgbClr val="FFFFCC"/>
                </a:solidFill>
              </a:rPr>
              <a:t>These are symbolic (allegorically speaking; stand for, signify).   </a:t>
            </a:r>
            <a:r>
              <a:rPr lang="en-US" altLang="en-US" sz="3000" dirty="0">
                <a:solidFill>
                  <a:schemeClr val="bg1"/>
                </a:solidFill>
              </a:rPr>
              <a:t>Cf. 1 Co.11:24</a:t>
            </a:r>
          </a:p>
          <a:p>
            <a:pPr marL="739775" lvl="1" indent="-282575">
              <a:spcBef>
                <a:spcPts val="0"/>
              </a:spcBef>
              <a:spcAft>
                <a:spcPts val="800"/>
              </a:spcAft>
              <a:buFont typeface="Arial" panose="020B0604020202020204" pitchFamily="34" charset="0"/>
              <a:buChar char="•"/>
            </a:pPr>
            <a:r>
              <a:rPr lang="en-US" altLang="en-US" sz="3000" dirty="0">
                <a:solidFill>
                  <a:srgbClr val="FFFFCC"/>
                </a:solidFill>
              </a:rPr>
              <a:t>An illustration, but real people; type-antitype relation to teach spiritual lessons.  </a:t>
            </a:r>
            <a:r>
              <a:rPr lang="en-US" altLang="en-US" sz="3000" dirty="0">
                <a:solidFill>
                  <a:schemeClr val="bg1"/>
                </a:solidFill>
              </a:rPr>
              <a:t>Jer.31</a:t>
            </a:r>
          </a:p>
          <a:p>
            <a:pPr lvl="1">
              <a:spcBef>
                <a:spcPts val="0"/>
              </a:spcBef>
              <a:spcAft>
                <a:spcPts val="800"/>
              </a:spcAft>
              <a:buFont typeface="Arial" panose="020B0604020202020204" pitchFamily="34" charset="0"/>
              <a:buChar char="•"/>
            </a:pPr>
            <a:r>
              <a:rPr lang="en-US" altLang="en-US" sz="3000" dirty="0">
                <a:solidFill>
                  <a:srgbClr val="CCFFFF"/>
                </a:solidFill>
              </a:rPr>
              <a:t>Two covenants</a:t>
            </a:r>
          </a:p>
          <a:p>
            <a:pPr lvl="2">
              <a:spcBef>
                <a:spcPts val="0"/>
              </a:spcBef>
              <a:spcAft>
                <a:spcPts val="800"/>
              </a:spcAft>
              <a:buFont typeface="Arial" panose="020B0604020202020204" pitchFamily="34" charset="0"/>
              <a:buChar char="•"/>
            </a:pPr>
            <a:r>
              <a:rPr lang="en-US" altLang="en-US" sz="3000" dirty="0">
                <a:solidFill>
                  <a:srgbClr val="CCFFCC"/>
                </a:solidFill>
              </a:rPr>
              <a:t>One from Mount Sinai – gives birth to </a:t>
            </a:r>
            <a:r>
              <a:rPr lang="en-US" altLang="en-US" sz="2900" dirty="0">
                <a:solidFill>
                  <a:srgbClr val="CCFFCC"/>
                </a:solidFill>
              </a:rPr>
              <a:t>BONDAGE</a:t>
            </a:r>
            <a:r>
              <a:rPr lang="en-US" altLang="en-US" sz="3000" dirty="0">
                <a:solidFill>
                  <a:srgbClr val="CCFFCC"/>
                </a:solidFill>
              </a:rPr>
              <a:t> – where Israel received system of Law.  Hagar</a:t>
            </a:r>
          </a:p>
          <a:p>
            <a:pPr lvl="2">
              <a:spcBef>
                <a:spcPts val="0"/>
              </a:spcBef>
              <a:spcAft>
                <a:spcPts val="800"/>
              </a:spcAft>
              <a:buFont typeface="Arial" panose="020B0604020202020204" pitchFamily="34" charset="0"/>
              <a:buChar char="•"/>
            </a:pPr>
            <a:r>
              <a:rPr lang="en-US" altLang="en-US" sz="3000" dirty="0">
                <a:solidFill>
                  <a:srgbClr val="CCFFCC"/>
                </a:solidFill>
              </a:rPr>
              <a:t>Her slave children are in bondage; Judaizers are in bondage to law</a:t>
            </a:r>
          </a:p>
          <a:p>
            <a:pPr lvl="2">
              <a:spcBef>
                <a:spcPts val="0"/>
              </a:spcBef>
              <a:spcAft>
                <a:spcPts val="800"/>
              </a:spcAft>
              <a:buFont typeface="Arial" panose="020B0604020202020204" pitchFamily="34" charset="0"/>
              <a:buChar char="•"/>
            </a:pPr>
            <a:endParaRPr lang="en-US" altLang="en-US" sz="2600" dirty="0">
              <a:solidFill>
                <a:schemeClr val="bg1"/>
              </a:solidFill>
            </a:endParaRPr>
          </a:p>
          <a:p>
            <a:pPr marL="457200" lvl="1" indent="0">
              <a:spcBef>
                <a:spcPts val="0"/>
              </a:spcBef>
              <a:spcAft>
                <a:spcPts val="800"/>
              </a:spcAft>
              <a:buNone/>
            </a:pPr>
            <a:endParaRPr lang="en-US" altLang="en-US" sz="3000" dirty="0">
              <a:solidFill>
                <a:schemeClr val="bg1"/>
              </a:solidFill>
            </a:endParaRP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36371650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25: </a:t>
            </a:r>
            <a:r>
              <a:rPr lang="en-US" altLang="en-US" sz="3100" dirty="0">
                <a:solidFill>
                  <a:srgbClr val="FFFF00"/>
                </a:solidFill>
              </a:rPr>
              <a:t>the allegory</a:t>
            </a:r>
            <a:endParaRPr lang="en-US" altLang="en-US" sz="3100" dirty="0">
              <a:solidFill>
                <a:schemeClr val="bg1"/>
              </a:solidFill>
            </a:endParaRPr>
          </a:p>
          <a:p>
            <a:pPr lvl="1">
              <a:spcBef>
                <a:spcPts val="0"/>
              </a:spcBef>
              <a:spcAft>
                <a:spcPts val="600"/>
              </a:spcAft>
              <a:buFont typeface="Arial" panose="020B0604020202020204" pitchFamily="34" charset="0"/>
              <a:buChar char="•"/>
            </a:pPr>
            <a:r>
              <a:rPr lang="en-US" altLang="en-US" sz="3000" dirty="0">
                <a:solidFill>
                  <a:srgbClr val="FFFFCC"/>
                </a:solidFill>
              </a:rPr>
              <a:t>Hagar </a:t>
            </a:r>
            <a:r>
              <a:rPr lang="en-US" altLang="en-US" sz="3000" dirty="0">
                <a:solidFill>
                  <a:schemeClr val="bg1"/>
                </a:solidFill>
              </a:rPr>
              <a:t>is</a:t>
            </a:r>
            <a:r>
              <a:rPr lang="en-US" altLang="en-US" sz="3000" dirty="0">
                <a:solidFill>
                  <a:srgbClr val="FFFFCC"/>
                </a:solidFill>
              </a:rPr>
              <a:t> Mount Sinai in Arabia</a:t>
            </a:r>
          </a:p>
          <a:p>
            <a:pPr lvl="2">
              <a:spcBef>
                <a:spcPts val="0"/>
              </a:spcBef>
              <a:spcAft>
                <a:spcPts val="600"/>
              </a:spcAft>
              <a:buFont typeface="Arial" panose="020B0604020202020204" pitchFamily="34" charset="0"/>
              <a:buChar char="•"/>
            </a:pPr>
            <a:r>
              <a:rPr lang="en-US" altLang="en-US" sz="3000" dirty="0">
                <a:solidFill>
                  <a:schemeClr val="bg1"/>
                </a:solidFill>
              </a:rPr>
              <a:t>“Is” = corresponds to</a:t>
            </a:r>
          </a:p>
          <a:p>
            <a:pPr lvl="2">
              <a:spcBef>
                <a:spcPts val="0"/>
              </a:spcBef>
              <a:spcAft>
                <a:spcPts val="600"/>
              </a:spcAft>
              <a:buFont typeface="Arial" panose="020B0604020202020204" pitchFamily="34" charset="0"/>
              <a:buChar char="•"/>
            </a:pPr>
            <a:r>
              <a:rPr lang="en-US" altLang="en-US" sz="3000" dirty="0">
                <a:solidFill>
                  <a:schemeClr val="bg1"/>
                </a:solidFill>
              </a:rPr>
              <a:t>Hagar’s children inherited Arabia – connected to place where Law was given</a:t>
            </a:r>
          </a:p>
          <a:p>
            <a:pPr lvl="1">
              <a:spcBef>
                <a:spcPts val="0"/>
              </a:spcBef>
              <a:spcAft>
                <a:spcPts val="600"/>
              </a:spcAft>
              <a:buFont typeface="Arial" panose="020B0604020202020204" pitchFamily="34" charset="0"/>
              <a:buChar char="•"/>
            </a:pPr>
            <a:r>
              <a:rPr lang="en-US" altLang="en-US" sz="3000" dirty="0">
                <a:solidFill>
                  <a:srgbClr val="CCFFCC"/>
                </a:solidFill>
              </a:rPr>
              <a:t>Represents Jerusalem which now is…and </a:t>
            </a:r>
            <a:br>
              <a:rPr lang="en-US" altLang="en-US" sz="3000" dirty="0">
                <a:solidFill>
                  <a:srgbClr val="CCFFCC"/>
                </a:solidFill>
              </a:rPr>
            </a:br>
            <a:r>
              <a:rPr lang="en-US" altLang="en-US" sz="3000" dirty="0">
                <a:solidFill>
                  <a:srgbClr val="CCFFCC"/>
                </a:solidFill>
              </a:rPr>
              <a:t>is now in bondage with her children</a:t>
            </a:r>
          </a:p>
          <a:p>
            <a:pPr marL="914400" lvl="2" indent="0">
              <a:spcBef>
                <a:spcPts val="0"/>
              </a:spcBef>
              <a:spcAft>
                <a:spcPts val="800"/>
              </a:spcAft>
              <a:buNone/>
            </a:pPr>
            <a:endParaRPr lang="en-US" altLang="en-US" sz="3000" dirty="0">
              <a:solidFill>
                <a:srgbClr val="CCFFCC"/>
              </a:solidFill>
            </a:endParaRPr>
          </a:p>
          <a:p>
            <a:pPr lvl="2">
              <a:spcBef>
                <a:spcPts val="0"/>
              </a:spcBef>
              <a:spcAft>
                <a:spcPts val="800"/>
              </a:spcAft>
              <a:buFont typeface="Arial" panose="020B0604020202020204" pitchFamily="34" charset="0"/>
              <a:buChar char="•"/>
            </a:pPr>
            <a:endParaRPr lang="en-US" altLang="en-US" sz="2600" dirty="0">
              <a:solidFill>
                <a:schemeClr val="bg1"/>
              </a:solidFill>
            </a:endParaRPr>
          </a:p>
          <a:p>
            <a:pPr marL="457200" lvl="1" indent="0">
              <a:spcBef>
                <a:spcPts val="0"/>
              </a:spcBef>
              <a:spcAft>
                <a:spcPts val="800"/>
              </a:spcAft>
              <a:buNone/>
            </a:pPr>
            <a:endParaRPr lang="en-US" altLang="en-US" sz="3000" dirty="0">
              <a:solidFill>
                <a:schemeClr val="bg1"/>
              </a:solidFill>
            </a:endParaRP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35176208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25: </a:t>
            </a:r>
            <a:r>
              <a:rPr lang="en-US" altLang="en-US" sz="3100" dirty="0">
                <a:solidFill>
                  <a:srgbClr val="FFFF00"/>
                </a:solidFill>
              </a:rPr>
              <a:t>the allegory</a:t>
            </a:r>
            <a:endParaRPr lang="en-US" altLang="en-US" sz="3100" dirty="0">
              <a:solidFill>
                <a:schemeClr val="bg1"/>
              </a:solidFill>
            </a:endParaRPr>
          </a:p>
          <a:p>
            <a:pPr>
              <a:spcBef>
                <a:spcPts val="0"/>
              </a:spcBef>
              <a:spcAft>
                <a:spcPts val="800"/>
              </a:spcAft>
              <a:buFont typeface="Arial" panose="020B0604020202020204" pitchFamily="34" charset="0"/>
              <a:buChar char="•"/>
            </a:pPr>
            <a:r>
              <a:rPr lang="en-US" altLang="en-US" sz="3000" dirty="0">
                <a:solidFill>
                  <a:srgbClr val="FFFFCC"/>
                </a:solidFill>
              </a:rPr>
              <a:t>All who seek salvation through perfect </a:t>
            </a:r>
            <a:r>
              <a:rPr lang="en-US" altLang="en-US" sz="3000" dirty="0" err="1">
                <a:solidFill>
                  <a:srgbClr val="FFFFCC"/>
                </a:solidFill>
              </a:rPr>
              <a:t>obedi-ence</a:t>
            </a:r>
            <a:r>
              <a:rPr lang="en-US" altLang="en-US" sz="3000" dirty="0">
                <a:solidFill>
                  <a:srgbClr val="FFFFCC"/>
                </a:solidFill>
              </a:rPr>
              <a:t> to Moses’ law are no better than the Arabian Ishmaelites.    </a:t>
            </a:r>
          </a:p>
          <a:p>
            <a:pPr marL="914400" lvl="2" indent="0">
              <a:spcBef>
                <a:spcPts val="0"/>
              </a:spcBef>
              <a:spcAft>
                <a:spcPts val="800"/>
              </a:spcAft>
              <a:buNone/>
            </a:pPr>
            <a:endParaRPr lang="en-US" altLang="en-US" sz="3000" dirty="0">
              <a:solidFill>
                <a:srgbClr val="CCFFCC"/>
              </a:solidFill>
            </a:endParaRPr>
          </a:p>
          <a:p>
            <a:pPr lvl="2">
              <a:spcBef>
                <a:spcPts val="0"/>
              </a:spcBef>
              <a:spcAft>
                <a:spcPts val="800"/>
              </a:spcAft>
              <a:buFont typeface="Arial" panose="020B0604020202020204" pitchFamily="34" charset="0"/>
              <a:buChar char="•"/>
            </a:pPr>
            <a:endParaRPr lang="en-US" altLang="en-US" sz="2600" dirty="0">
              <a:solidFill>
                <a:schemeClr val="bg1"/>
              </a:solidFill>
            </a:endParaRPr>
          </a:p>
          <a:p>
            <a:pPr marL="457200" lvl="1" indent="0">
              <a:spcBef>
                <a:spcPts val="0"/>
              </a:spcBef>
              <a:spcAft>
                <a:spcPts val="800"/>
              </a:spcAft>
              <a:buNone/>
            </a:pPr>
            <a:endParaRPr lang="en-US" altLang="en-US" sz="3000" dirty="0">
              <a:solidFill>
                <a:schemeClr val="bg1"/>
              </a:solidFill>
            </a:endParaRP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
        <p:nvSpPr>
          <p:cNvPr id="2" name="Rectangle 1">
            <a:extLst>
              <a:ext uri="{FF2B5EF4-FFF2-40B4-BE49-F238E27FC236}">
                <a16:creationId xmlns:a16="http://schemas.microsoft.com/office/drawing/2014/main" id="{9AF4F49E-8D06-A8ED-1724-6EFC989B351C}"/>
              </a:ext>
            </a:extLst>
          </p:cNvPr>
          <p:cNvSpPr/>
          <p:nvPr/>
        </p:nvSpPr>
        <p:spPr>
          <a:xfrm>
            <a:off x="593890" y="2422690"/>
            <a:ext cx="7960507" cy="1102936"/>
          </a:xfrm>
          <a:prstGeom prst="rect">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CC"/>
                </a:solidFill>
              </a:rPr>
              <a:t>Jerusalem is in bondage with her children, as Hagar the bond-mother with her son Ishmael</a:t>
            </a:r>
          </a:p>
        </p:txBody>
      </p:sp>
      <p:sp>
        <p:nvSpPr>
          <p:cNvPr id="3" name="Rectangle 2">
            <a:extLst>
              <a:ext uri="{FF2B5EF4-FFF2-40B4-BE49-F238E27FC236}">
                <a16:creationId xmlns:a16="http://schemas.microsoft.com/office/drawing/2014/main" id="{4E843066-4EB2-2EA3-55A0-B61C122BF398}"/>
              </a:ext>
            </a:extLst>
          </p:cNvPr>
          <p:cNvSpPr/>
          <p:nvPr/>
        </p:nvSpPr>
        <p:spPr>
          <a:xfrm>
            <a:off x="1345340" y="3734586"/>
            <a:ext cx="6464315" cy="1102936"/>
          </a:xfrm>
          <a:prstGeom prst="rect">
            <a:avLst/>
          </a:prstGeom>
          <a:solidFill>
            <a:srgbClr val="0033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rgbClr val="FFFFCC"/>
                </a:solidFill>
              </a:rPr>
              <a:t>Hagar, Mt. Sinai, and Jerusalem all</a:t>
            </a:r>
            <a:br>
              <a:rPr lang="en-US" sz="3000" dirty="0">
                <a:solidFill>
                  <a:srgbClr val="FFFFCC"/>
                </a:solidFill>
              </a:rPr>
            </a:br>
            <a:r>
              <a:rPr lang="en-US" sz="3000" dirty="0">
                <a:solidFill>
                  <a:srgbClr val="FFFFCC"/>
                </a:solidFill>
              </a:rPr>
              <a:t>stand in same category: slavery</a:t>
            </a:r>
          </a:p>
        </p:txBody>
      </p:sp>
    </p:spTree>
    <p:extLst>
      <p:ext uri="{BB962C8B-B14F-4D97-AF65-F5344CB8AC3E}">
        <p14:creationId xmlns:p14="http://schemas.microsoft.com/office/powerpoint/2010/main" val="21389666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424206"/>
            <a:ext cx="8610599" cy="5939670"/>
          </a:xfrm>
        </p:spPr>
        <p:txBody>
          <a:bodyPr/>
          <a:lstStyle/>
          <a:p>
            <a:pPr marL="0" indent="0" algn="ctr">
              <a:spcAft>
                <a:spcPts val="900"/>
              </a:spcAft>
              <a:buNone/>
            </a:pPr>
            <a:r>
              <a:rPr lang="en-US" altLang="en-US" dirty="0">
                <a:solidFill>
                  <a:schemeClr val="bg1"/>
                </a:solidFill>
              </a:rPr>
              <a:t>1 Sam.28:16, Samuel appears to Saul…</a:t>
            </a:r>
          </a:p>
          <a:p>
            <a:pPr marL="0" indent="0" algn="ctr">
              <a:spcAft>
                <a:spcPts val="900"/>
              </a:spcAft>
              <a:buNone/>
            </a:pPr>
            <a:r>
              <a:rPr lang="en-US" altLang="en-US" dirty="0">
                <a:solidFill>
                  <a:schemeClr val="bg1"/>
                </a:solidFill>
              </a:rPr>
              <a:t>L</a:t>
            </a:r>
            <a:r>
              <a:rPr lang="en-US" altLang="en-US" sz="2800" dirty="0">
                <a:solidFill>
                  <a:schemeClr val="bg1"/>
                </a:solidFill>
              </a:rPr>
              <a:t>ORD</a:t>
            </a:r>
            <a:r>
              <a:rPr lang="en-US" altLang="en-US" dirty="0">
                <a:solidFill>
                  <a:schemeClr val="bg1"/>
                </a:solidFill>
              </a:rPr>
              <a:t> has ‘become your enemy’</a:t>
            </a:r>
          </a:p>
          <a:p>
            <a:pPr marL="0" indent="0" algn="ctr">
              <a:spcAft>
                <a:spcPts val="900"/>
              </a:spcAft>
              <a:buNone/>
            </a:pPr>
            <a:r>
              <a:rPr lang="en-US" altLang="en-US" dirty="0">
                <a:solidFill>
                  <a:schemeClr val="bg1"/>
                </a:solidFill>
              </a:rPr>
              <a:t>One other occurrence: Gal.4:16</a:t>
            </a:r>
          </a:p>
          <a:p>
            <a:pPr marL="0" indent="0" algn="ctr">
              <a:spcAft>
                <a:spcPts val="900"/>
              </a:spcAft>
              <a:buNone/>
            </a:pPr>
            <a:r>
              <a:rPr lang="en-US" altLang="en-US" dirty="0">
                <a:solidFill>
                  <a:srgbClr val="CCFFCC"/>
                </a:solidFill>
              </a:rPr>
              <a:t>Sin always pays</a:t>
            </a:r>
          </a:p>
          <a:p>
            <a:pPr>
              <a:spcAft>
                <a:spcPts val="900"/>
              </a:spcAft>
              <a:buFont typeface="Arial" panose="020B0604020202020204" pitchFamily="34" charset="0"/>
              <a:buChar char="•"/>
            </a:pPr>
            <a:r>
              <a:rPr lang="en-US" altLang="en-US" dirty="0">
                <a:solidFill>
                  <a:srgbClr val="FFFFCC"/>
                </a:solidFill>
              </a:rPr>
              <a:t>Galatians think Paul is their enemy</a:t>
            </a:r>
          </a:p>
          <a:p>
            <a:pPr>
              <a:spcAft>
                <a:spcPts val="900"/>
              </a:spcAft>
              <a:buFont typeface="Arial" panose="020B0604020202020204" pitchFamily="34" charset="0"/>
              <a:buChar char="•"/>
            </a:pPr>
            <a:r>
              <a:rPr lang="en-US" altLang="en-US" dirty="0">
                <a:solidFill>
                  <a:srgbClr val="FFFFCC"/>
                </a:solidFill>
              </a:rPr>
              <a:t>Fact: he is best friend they ever had</a:t>
            </a: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908237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26: </a:t>
            </a:r>
            <a:r>
              <a:rPr lang="en-US" altLang="en-US" sz="3100" dirty="0">
                <a:solidFill>
                  <a:srgbClr val="FFFF00"/>
                </a:solidFill>
              </a:rPr>
              <a:t>the allegory</a:t>
            </a:r>
            <a:endParaRPr lang="en-US" altLang="en-US" sz="3100" dirty="0">
              <a:solidFill>
                <a:schemeClr val="bg1"/>
              </a:solidFill>
            </a:endParaRPr>
          </a:p>
          <a:p>
            <a:pPr>
              <a:spcBef>
                <a:spcPts val="0"/>
              </a:spcBef>
              <a:spcAft>
                <a:spcPts val="800"/>
              </a:spcAft>
              <a:buFont typeface="Arial" panose="020B0604020202020204" pitchFamily="34" charset="0"/>
              <a:buChar char="•"/>
            </a:pPr>
            <a:r>
              <a:rPr lang="en-US" altLang="en-US" sz="3000" dirty="0">
                <a:solidFill>
                  <a:srgbClr val="CCFFFF"/>
                </a:solidFill>
              </a:rPr>
              <a:t>But the Jerusalem above is </a:t>
            </a:r>
            <a:r>
              <a:rPr lang="en-US" altLang="en-US" sz="3000" u="sng" dirty="0">
                <a:solidFill>
                  <a:srgbClr val="CCFFFF"/>
                </a:solidFill>
              </a:rPr>
              <a:t>free</a:t>
            </a:r>
            <a:r>
              <a:rPr lang="en-US" altLang="en-US" sz="3000" dirty="0">
                <a:solidFill>
                  <a:srgbClr val="CCFFFF"/>
                </a:solidFill>
              </a:rPr>
              <a:t>: which is the mother of us all </a:t>
            </a:r>
            <a:r>
              <a:rPr lang="en-US" altLang="en-US" sz="2800" dirty="0">
                <a:solidFill>
                  <a:schemeClr val="bg1"/>
                </a:solidFill>
              </a:rPr>
              <a:t>(31)</a:t>
            </a:r>
            <a:endParaRPr lang="en-US" altLang="en-US" sz="3000" dirty="0">
              <a:solidFill>
                <a:schemeClr val="bg1"/>
              </a:solidFill>
            </a:endParaRPr>
          </a:p>
          <a:p>
            <a:pPr lvl="1">
              <a:spcBef>
                <a:spcPts val="0"/>
              </a:spcBef>
              <a:spcAft>
                <a:spcPts val="800"/>
              </a:spcAft>
              <a:buFont typeface="Arial" panose="020B0604020202020204" pitchFamily="34" charset="0"/>
              <a:buChar char="•"/>
            </a:pPr>
            <a:r>
              <a:rPr lang="en-US" altLang="en-US" sz="3000" dirty="0">
                <a:solidFill>
                  <a:schemeClr val="bg1"/>
                </a:solidFill>
              </a:rPr>
              <a:t>Ro.4:16, </a:t>
            </a:r>
            <a:r>
              <a:rPr lang="en-US" altLang="en-US" sz="3000" dirty="0">
                <a:solidFill>
                  <a:srgbClr val="FFFFCC"/>
                </a:solidFill>
              </a:rPr>
              <a:t>Therefore it is of faith that it might be according to grace, so that the promise might be sure to all the seed, not only to those who are of the law, but also to those who are of the faith of Abraham, who is the father of us all</a:t>
            </a:r>
          </a:p>
          <a:p>
            <a:pPr lvl="1">
              <a:spcBef>
                <a:spcPts val="0"/>
              </a:spcBef>
              <a:spcAft>
                <a:spcPts val="800"/>
              </a:spcAft>
              <a:buFont typeface="Arial" panose="020B0604020202020204" pitchFamily="34" charset="0"/>
              <a:buChar char="•"/>
            </a:pPr>
            <a:r>
              <a:rPr lang="en-US" altLang="en-US" sz="3000" dirty="0">
                <a:solidFill>
                  <a:schemeClr val="bg1"/>
                </a:solidFill>
              </a:rPr>
              <a:t>Ps.87:5, </a:t>
            </a:r>
            <a:r>
              <a:rPr lang="en-US" altLang="en-US" sz="3000" dirty="0">
                <a:solidFill>
                  <a:srgbClr val="CCFFFF"/>
                </a:solidFill>
              </a:rPr>
              <a:t>Zion is my mother [= born in Zion, heavenly Jerusalem, </a:t>
            </a:r>
            <a:r>
              <a:rPr lang="en-US" altLang="en-US" sz="3000" dirty="0">
                <a:solidFill>
                  <a:schemeClr val="bg1"/>
                </a:solidFill>
              </a:rPr>
              <a:t>Hb.12:22]</a:t>
            </a:r>
          </a:p>
          <a:p>
            <a:pPr lvl="1">
              <a:spcBef>
                <a:spcPts val="0"/>
              </a:spcBef>
              <a:spcAft>
                <a:spcPts val="800"/>
              </a:spcAft>
              <a:buFont typeface="Arial" panose="020B0604020202020204" pitchFamily="34" charset="0"/>
              <a:buChar char="•"/>
            </a:pPr>
            <a:r>
              <a:rPr lang="en-US" altLang="en-US" sz="3000" dirty="0">
                <a:solidFill>
                  <a:schemeClr val="bg1"/>
                </a:solidFill>
              </a:rPr>
              <a:t>Ph.3:20, </a:t>
            </a:r>
            <a:r>
              <a:rPr lang="en-US" altLang="en-US" sz="3000" dirty="0">
                <a:solidFill>
                  <a:srgbClr val="CCFFCC"/>
                </a:solidFill>
              </a:rPr>
              <a:t>our citizenship is in heaven</a:t>
            </a:r>
          </a:p>
          <a:p>
            <a:pPr marL="914400" lvl="2" indent="0">
              <a:spcBef>
                <a:spcPts val="0"/>
              </a:spcBef>
              <a:spcAft>
                <a:spcPts val="800"/>
              </a:spcAft>
              <a:buNone/>
            </a:pPr>
            <a:endParaRPr lang="en-US" altLang="en-US" sz="3000" dirty="0">
              <a:solidFill>
                <a:srgbClr val="CCFFCC"/>
              </a:solidFill>
            </a:endParaRPr>
          </a:p>
          <a:p>
            <a:pPr lvl="2">
              <a:spcBef>
                <a:spcPts val="0"/>
              </a:spcBef>
              <a:spcAft>
                <a:spcPts val="800"/>
              </a:spcAft>
              <a:buFont typeface="Arial" panose="020B0604020202020204" pitchFamily="34" charset="0"/>
              <a:buChar char="•"/>
            </a:pPr>
            <a:endParaRPr lang="en-US" altLang="en-US" sz="2600" dirty="0">
              <a:solidFill>
                <a:schemeClr val="bg1"/>
              </a:solidFill>
            </a:endParaRPr>
          </a:p>
          <a:p>
            <a:pPr marL="457200" lvl="1" indent="0">
              <a:spcBef>
                <a:spcPts val="0"/>
              </a:spcBef>
              <a:spcAft>
                <a:spcPts val="800"/>
              </a:spcAft>
              <a:buNone/>
            </a:pPr>
            <a:endParaRPr lang="en-US" altLang="en-US" sz="3000" dirty="0">
              <a:solidFill>
                <a:schemeClr val="bg1"/>
              </a:solidFill>
            </a:endParaRP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3796771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26: </a:t>
            </a:r>
            <a:r>
              <a:rPr lang="en-US" altLang="en-US" sz="3100" dirty="0">
                <a:solidFill>
                  <a:srgbClr val="FFFF00"/>
                </a:solidFill>
              </a:rPr>
              <a:t>the allegory</a:t>
            </a:r>
            <a:endParaRPr lang="en-US" altLang="en-US" sz="3100" dirty="0">
              <a:solidFill>
                <a:schemeClr val="bg1"/>
              </a:solidFill>
            </a:endParaRPr>
          </a:p>
          <a:p>
            <a:pPr>
              <a:spcBef>
                <a:spcPts val="0"/>
              </a:spcBef>
              <a:spcAft>
                <a:spcPts val="1200"/>
              </a:spcAft>
              <a:buFont typeface="Arial" panose="020B0604020202020204" pitchFamily="34" charset="0"/>
              <a:buChar char="•"/>
            </a:pPr>
            <a:r>
              <a:rPr lang="en-US" altLang="en-US" sz="3000" dirty="0">
                <a:solidFill>
                  <a:srgbClr val="CCFFFF"/>
                </a:solidFill>
              </a:rPr>
              <a:t>“Names of countries, cities, and towns are feminine (sg.); may have been regarded by ancient Semites as the ‘</a:t>
            </a:r>
            <a:r>
              <a:rPr lang="en-US" altLang="en-US" sz="3000" u="sng" dirty="0">
                <a:solidFill>
                  <a:srgbClr val="CCFFFF"/>
                </a:solidFill>
              </a:rPr>
              <a:t>mothers</a:t>
            </a:r>
            <a:r>
              <a:rPr lang="en-US" altLang="en-US" sz="3000" dirty="0">
                <a:solidFill>
                  <a:srgbClr val="CCFFFF"/>
                </a:solidFill>
              </a:rPr>
              <a:t>’ of their inhabitants” </a:t>
            </a:r>
            <a:r>
              <a:rPr lang="en-US" altLang="en-US" sz="2400" dirty="0">
                <a:solidFill>
                  <a:schemeClr val="bg1"/>
                </a:solidFill>
              </a:rPr>
              <a:t>–Mansoor</a:t>
            </a:r>
          </a:p>
          <a:p>
            <a:pPr lvl="1">
              <a:spcBef>
                <a:spcPts val="0"/>
              </a:spcBef>
              <a:spcAft>
                <a:spcPts val="1200"/>
              </a:spcAft>
              <a:buFont typeface="Arial" panose="020B0604020202020204" pitchFamily="34" charset="0"/>
              <a:buChar char="•"/>
            </a:pPr>
            <a:r>
              <a:rPr lang="en-US" altLang="en-US" sz="3000" dirty="0" err="1">
                <a:solidFill>
                  <a:schemeClr val="bg1"/>
                </a:solidFill>
              </a:rPr>
              <a:t>Metro</a:t>
            </a:r>
            <a:r>
              <a:rPr lang="en-US" altLang="en-US" dirty="0" err="1">
                <a:solidFill>
                  <a:srgbClr val="FF0000"/>
                </a:solidFill>
              </a:rPr>
              <a:t>▪</a:t>
            </a:r>
            <a:r>
              <a:rPr lang="en-US" altLang="en-US" sz="3000" dirty="0" err="1">
                <a:solidFill>
                  <a:schemeClr val="bg1"/>
                </a:solidFill>
              </a:rPr>
              <a:t>polis</a:t>
            </a:r>
            <a:endParaRPr lang="en-US" altLang="en-US" sz="3000" dirty="0">
              <a:solidFill>
                <a:schemeClr val="bg1"/>
              </a:solidFill>
            </a:endParaRPr>
          </a:p>
          <a:p>
            <a:pPr>
              <a:spcBef>
                <a:spcPts val="0"/>
              </a:spcBef>
              <a:spcAft>
                <a:spcPts val="800"/>
              </a:spcAft>
              <a:buFont typeface="Arial" panose="020B0604020202020204" pitchFamily="34" charset="0"/>
              <a:buChar char="•"/>
            </a:pPr>
            <a:r>
              <a:rPr lang="en-US" altLang="en-US" sz="3000" dirty="0">
                <a:solidFill>
                  <a:srgbClr val="FFFFCC"/>
                </a:solidFill>
              </a:rPr>
              <a:t>Will the Galatians desert their free mother for a slave mother?</a:t>
            </a:r>
          </a:p>
          <a:p>
            <a:pPr marL="457200" lvl="1" indent="0">
              <a:spcBef>
                <a:spcPts val="0"/>
              </a:spcBef>
              <a:spcAft>
                <a:spcPts val="800"/>
              </a:spcAft>
              <a:buNone/>
            </a:pPr>
            <a:endParaRPr lang="en-US" altLang="en-US" sz="3000" dirty="0">
              <a:solidFill>
                <a:schemeClr val="bg1"/>
              </a:solidFill>
            </a:endParaRP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18794152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27:</a:t>
            </a:r>
            <a:r>
              <a:rPr lang="en-US" altLang="en-US" sz="3100" dirty="0">
                <a:solidFill>
                  <a:srgbClr val="FFFF00"/>
                </a:solidFill>
              </a:rPr>
              <a:t> the allegory</a:t>
            </a:r>
            <a:endParaRPr lang="en-US" altLang="en-US" sz="2400" dirty="0">
              <a:solidFill>
                <a:schemeClr val="bg1"/>
              </a:solidFill>
            </a:endParaRPr>
          </a:p>
          <a:p>
            <a:pPr marL="227013" indent="-227013">
              <a:spcBef>
                <a:spcPts val="0"/>
              </a:spcBef>
              <a:spcAft>
                <a:spcPts val="400"/>
              </a:spcAft>
              <a:buFont typeface="Arial" panose="020B0604020202020204" pitchFamily="34" charset="0"/>
              <a:buChar char="•"/>
            </a:pPr>
            <a:r>
              <a:rPr lang="en-US" altLang="en-US" sz="3000" dirty="0">
                <a:solidFill>
                  <a:schemeClr val="bg1"/>
                </a:solidFill>
              </a:rPr>
              <a:t>Isa.54:1.  Imagery of Sarah and Hagar</a:t>
            </a:r>
          </a:p>
          <a:p>
            <a:pPr marL="227013" indent="-227013">
              <a:spcBef>
                <a:spcPts val="0"/>
              </a:spcBef>
              <a:spcAft>
                <a:spcPts val="800"/>
              </a:spcAft>
              <a:buFont typeface="Arial" panose="020B0604020202020204" pitchFamily="34" charset="0"/>
              <a:buChar char="•"/>
            </a:pPr>
            <a:r>
              <a:rPr lang="en-US" altLang="en-US" sz="3000" dirty="0">
                <a:solidFill>
                  <a:schemeClr val="bg1"/>
                </a:solidFill>
              </a:rPr>
              <a:t>God’s promise fulfilled despite Sarah’s schemes</a:t>
            </a:r>
          </a:p>
          <a:p>
            <a:pPr marL="227013" lvl="1" indent="-227013">
              <a:spcBef>
                <a:spcPts val="0"/>
              </a:spcBef>
              <a:spcAft>
                <a:spcPts val="800"/>
              </a:spcAft>
              <a:buFont typeface="Arial" panose="020B0604020202020204" pitchFamily="34" charset="0"/>
              <a:buChar char="•"/>
            </a:pPr>
            <a:r>
              <a:rPr lang="en-US" altLang="en-US" sz="3000" dirty="0">
                <a:solidFill>
                  <a:schemeClr val="bg1"/>
                </a:solidFill>
              </a:rPr>
              <a:t>Israel is a widow (Babylonian captivity)</a:t>
            </a:r>
          </a:p>
          <a:p>
            <a:pPr marL="227013" indent="-227013">
              <a:spcBef>
                <a:spcPts val="0"/>
              </a:spcBef>
              <a:spcAft>
                <a:spcPts val="800"/>
              </a:spcAft>
              <a:buFont typeface="Arial" panose="020B0604020202020204" pitchFamily="34" charset="0"/>
              <a:buChar char="•"/>
            </a:pPr>
            <a:r>
              <a:rPr lang="en-US" altLang="en-US" sz="3000" dirty="0">
                <a:solidFill>
                  <a:schemeClr val="bg1"/>
                </a:solidFill>
              </a:rPr>
              <a:t>Don’t despair: she would have more children than before</a:t>
            </a:r>
          </a:p>
          <a:p>
            <a:pPr marL="227013" indent="-227013">
              <a:spcBef>
                <a:spcPts val="0"/>
              </a:spcBef>
              <a:spcAft>
                <a:spcPts val="800"/>
              </a:spcAft>
              <a:buFont typeface="Arial" panose="020B0604020202020204" pitchFamily="34" charset="0"/>
              <a:buChar char="•"/>
            </a:pPr>
            <a:r>
              <a:rPr lang="en-US" altLang="en-US" sz="3000" dirty="0">
                <a:solidFill>
                  <a:srgbClr val="CCFFFF"/>
                </a:solidFill>
              </a:rPr>
              <a:t>Not enough to say Abraham is father; must have right mother </a:t>
            </a:r>
            <a:r>
              <a:rPr lang="en-US" altLang="en-US" sz="3000" dirty="0">
                <a:solidFill>
                  <a:schemeClr val="bg1"/>
                </a:solidFill>
              </a:rPr>
              <a:t>[Sarah: fruitful mother of many]</a:t>
            </a:r>
          </a:p>
          <a:p>
            <a:pPr marL="227013" indent="-227013">
              <a:spcBef>
                <a:spcPts val="0"/>
              </a:spcBef>
              <a:spcAft>
                <a:spcPts val="0"/>
              </a:spcAft>
              <a:buFont typeface="Arial" panose="020B0604020202020204" pitchFamily="34" charset="0"/>
              <a:buChar char="•"/>
            </a:pPr>
            <a:r>
              <a:rPr lang="en-US" altLang="en-US" sz="3000" dirty="0">
                <a:solidFill>
                  <a:srgbClr val="CCFFFF"/>
                </a:solidFill>
              </a:rPr>
              <a:t>Break forth into singing…throw off restraint </a:t>
            </a:r>
            <a:r>
              <a:rPr lang="en-US" altLang="en-US" sz="2800" dirty="0">
                <a:solidFill>
                  <a:schemeClr val="bg1"/>
                </a:solidFill>
              </a:rPr>
              <a:t>(Lk.5:37)</a:t>
            </a:r>
          </a:p>
          <a:p>
            <a:pPr lvl="1">
              <a:spcBef>
                <a:spcPts val="0"/>
              </a:spcBef>
              <a:spcAft>
                <a:spcPts val="800"/>
              </a:spcAft>
              <a:buFont typeface="Arial" panose="020B0604020202020204" pitchFamily="34" charset="0"/>
              <a:buChar char="•"/>
            </a:pPr>
            <a:r>
              <a:rPr lang="en-US" altLang="en-US" sz="3000" dirty="0">
                <a:solidFill>
                  <a:schemeClr val="bg1"/>
                </a:solidFill>
              </a:rPr>
              <a:t>In exile, Israel was desolate; later, more children (Christians) than Jews</a:t>
            </a:r>
          </a:p>
          <a:p>
            <a:pPr marL="457200" lvl="1" indent="0">
              <a:spcBef>
                <a:spcPts val="0"/>
              </a:spcBef>
              <a:spcAft>
                <a:spcPts val="800"/>
              </a:spcAft>
              <a:buNone/>
            </a:pPr>
            <a:endParaRPr lang="en-US" altLang="en-US" sz="3000" dirty="0">
              <a:solidFill>
                <a:schemeClr val="bg1"/>
              </a:solidFill>
            </a:endParaRP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3348549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1" end="1"/>
                                            </p:txEl>
                                          </p:spTgt>
                                        </p:tgtEl>
                                        <p:attrNameLst>
                                          <p:attrName>ppt_c</p:attrName>
                                        </p:attrNameLst>
                                      </p:cBhvr>
                                      <p:to>
                                        <a:srgbClr val="C0C0C0"/>
                                      </p:to>
                                    </p:animClr>
                                  </p:sub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2" end="2"/>
                                            </p:txEl>
                                          </p:spTgt>
                                        </p:tgtEl>
                                        <p:attrNameLst>
                                          <p:attrName>ppt_c</p:attrName>
                                        </p:attrNameLst>
                                      </p:cBhvr>
                                      <p:to>
                                        <a:srgbClr val="C0C0C0"/>
                                      </p:to>
                                    </p:animClr>
                                  </p:sub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3" end="3"/>
                                            </p:txEl>
                                          </p:spTgt>
                                        </p:tgtEl>
                                        <p:attrNameLst>
                                          <p:attrName>ppt_c</p:attrName>
                                        </p:attrNameLst>
                                      </p:cBhvr>
                                      <p:to>
                                        <a:srgbClr val="C0C0C0"/>
                                      </p:to>
                                    </p:animClr>
                                  </p:sub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4" end="4"/>
                                            </p:txEl>
                                          </p:spTgt>
                                        </p:tgtEl>
                                        <p:attrNameLst>
                                          <p:attrName>ppt_c</p:attrName>
                                        </p:attrNameLst>
                                      </p:cBhvr>
                                      <p:to>
                                        <a:srgbClr val="C0C0C0"/>
                                      </p:to>
                                    </p:animClr>
                                  </p:sub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subTnLst>
                                    <p:animClr clrSpc="rgb" dir="cw">
                                      <p:cBhvr override="childStyle">
                                        <p:cTn dur="1" fill="hold" display="0" masterRel="nextClick" afterEffect="1"/>
                                        <p:tgtEl>
                                          <p:spTgt spid="3075">
                                            <p:txEl>
                                              <p:pRg st="5" end="5"/>
                                            </p:txEl>
                                          </p:spTgt>
                                        </p:tgtEl>
                                        <p:attrNameLst>
                                          <p:attrName>ppt_c</p:attrName>
                                        </p:attrNameLst>
                                      </p:cBhvr>
                                      <p:to>
                                        <a:srgbClr val="C0C0C0"/>
                                      </p:to>
                                    </p:animClr>
                                  </p:sub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28:</a:t>
            </a:r>
            <a:r>
              <a:rPr lang="en-US" altLang="en-US" sz="3100" dirty="0">
                <a:solidFill>
                  <a:srgbClr val="FFFF00"/>
                </a:solidFill>
              </a:rPr>
              <a:t> the application</a:t>
            </a:r>
            <a:endParaRPr lang="en-US" altLang="en-US" sz="2400" dirty="0">
              <a:solidFill>
                <a:schemeClr val="bg1"/>
              </a:solidFill>
            </a:endParaRPr>
          </a:p>
          <a:p>
            <a:pPr>
              <a:spcBef>
                <a:spcPts val="0"/>
              </a:spcBef>
              <a:spcAft>
                <a:spcPts val="1200"/>
              </a:spcAft>
              <a:buFont typeface="Arial" panose="020B0604020202020204" pitchFamily="34" charset="0"/>
              <a:buChar char="•"/>
            </a:pPr>
            <a:r>
              <a:rPr lang="en-US" altLang="en-US" sz="3000" u="sng" dirty="0">
                <a:solidFill>
                  <a:schemeClr val="bg1"/>
                </a:solidFill>
              </a:rPr>
              <a:t>We</a:t>
            </a:r>
            <a:r>
              <a:rPr lang="en-US" altLang="en-US" sz="3000" dirty="0">
                <a:solidFill>
                  <a:schemeClr val="bg1"/>
                </a:solidFill>
              </a:rPr>
              <a:t> are children of promise, as Isaac was</a:t>
            </a:r>
            <a:endParaRPr lang="en-US" altLang="en-US" sz="3000" dirty="0">
              <a:solidFill>
                <a:srgbClr val="CCFFFF"/>
              </a:solidFill>
            </a:endParaRPr>
          </a:p>
          <a:p>
            <a:pPr>
              <a:spcBef>
                <a:spcPts val="0"/>
              </a:spcBef>
              <a:spcAft>
                <a:spcPts val="800"/>
              </a:spcAft>
              <a:buFont typeface="Arial" panose="020B0604020202020204" pitchFamily="34" charset="0"/>
              <a:buChar char="•"/>
            </a:pPr>
            <a:r>
              <a:rPr lang="en-US" altLang="en-US" sz="3000" dirty="0">
                <a:solidFill>
                  <a:schemeClr val="bg1"/>
                </a:solidFill>
              </a:rPr>
              <a:t>Gal.3:29, true heirs – divine promise</a:t>
            </a:r>
          </a:p>
          <a:p>
            <a:pPr marL="457200" lvl="1" indent="0">
              <a:spcBef>
                <a:spcPts val="0"/>
              </a:spcBef>
              <a:spcAft>
                <a:spcPts val="800"/>
              </a:spcAft>
              <a:buNone/>
            </a:pPr>
            <a:endParaRPr lang="en-US" altLang="en-US" sz="3000" dirty="0">
              <a:solidFill>
                <a:schemeClr val="bg1"/>
              </a:solidFill>
            </a:endParaRP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438424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29:</a:t>
            </a:r>
            <a:r>
              <a:rPr lang="en-US" altLang="en-US" sz="3100" dirty="0">
                <a:solidFill>
                  <a:srgbClr val="FFFF00"/>
                </a:solidFill>
              </a:rPr>
              <a:t> the application</a:t>
            </a:r>
            <a:endParaRPr lang="en-US" altLang="en-US" sz="2400" dirty="0">
              <a:solidFill>
                <a:schemeClr val="bg1"/>
              </a:solidFill>
            </a:endParaRPr>
          </a:p>
          <a:p>
            <a:pPr>
              <a:spcBef>
                <a:spcPts val="0"/>
              </a:spcBef>
              <a:spcAft>
                <a:spcPts val="800"/>
              </a:spcAft>
              <a:buFont typeface="Arial" panose="020B0604020202020204" pitchFamily="34" charset="0"/>
              <a:buChar char="•"/>
            </a:pPr>
            <a:r>
              <a:rPr lang="en-US" altLang="en-US" sz="3000" dirty="0">
                <a:solidFill>
                  <a:schemeClr val="bg1"/>
                </a:solidFill>
              </a:rPr>
              <a:t>As Ishmael persecuted Isaac, even so now</a:t>
            </a:r>
          </a:p>
          <a:p>
            <a:pPr>
              <a:spcBef>
                <a:spcPts val="0"/>
              </a:spcBef>
              <a:spcAft>
                <a:spcPts val="800"/>
              </a:spcAft>
              <a:buFont typeface="Arial" panose="020B0604020202020204" pitchFamily="34" charset="0"/>
              <a:buChar char="•"/>
            </a:pPr>
            <a:r>
              <a:rPr lang="en-US" altLang="en-US" sz="3000" dirty="0">
                <a:solidFill>
                  <a:schemeClr val="bg1"/>
                </a:solidFill>
              </a:rPr>
              <a:t>Gn.21:9</a:t>
            </a:r>
          </a:p>
          <a:p>
            <a:pPr lvl="1">
              <a:spcBef>
                <a:spcPts val="0"/>
              </a:spcBef>
              <a:spcAft>
                <a:spcPts val="800"/>
              </a:spcAft>
              <a:buFont typeface="Arial" panose="020B0604020202020204" pitchFamily="34" charset="0"/>
              <a:buChar char="•"/>
            </a:pPr>
            <a:r>
              <a:rPr lang="en-US" altLang="en-US" sz="3000" dirty="0">
                <a:solidFill>
                  <a:schemeClr val="bg1"/>
                </a:solidFill>
              </a:rPr>
              <a:t>Did he share his mother’s contempt over being replaced?</a:t>
            </a:r>
          </a:p>
          <a:p>
            <a:pPr>
              <a:spcBef>
                <a:spcPts val="0"/>
              </a:spcBef>
              <a:spcAft>
                <a:spcPts val="800"/>
              </a:spcAft>
              <a:buFont typeface="Arial" panose="020B0604020202020204" pitchFamily="34" charset="0"/>
              <a:buChar char="•"/>
            </a:pPr>
            <a:r>
              <a:rPr lang="en-US" altLang="en-US" sz="3000" dirty="0">
                <a:solidFill>
                  <a:schemeClr val="bg1"/>
                </a:solidFill>
              </a:rPr>
              <a:t>Isaac had the last ‘laugh’ (= Isaac). </a:t>
            </a:r>
          </a:p>
          <a:p>
            <a:pPr>
              <a:spcBef>
                <a:spcPts val="0"/>
              </a:spcBef>
              <a:spcAft>
                <a:spcPts val="800"/>
              </a:spcAft>
              <a:buFont typeface="Arial" panose="020B0604020202020204" pitchFamily="34" charset="0"/>
              <a:buChar char="•"/>
            </a:pPr>
            <a:r>
              <a:rPr lang="en-US" altLang="en-US" sz="3000" dirty="0">
                <a:solidFill>
                  <a:schemeClr val="bg1"/>
                </a:solidFill>
              </a:rPr>
              <a:t>Ishmael was ousted</a:t>
            </a:r>
          </a:p>
          <a:p>
            <a:pPr>
              <a:spcBef>
                <a:spcPts val="0"/>
              </a:spcBef>
              <a:spcAft>
                <a:spcPts val="800"/>
              </a:spcAft>
              <a:buFont typeface="Arial" panose="020B0604020202020204" pitchFamily="34" charset="0"/>
              <a:buChar char="•"/>
            </a:pPr>
            <a:r>
              <a:rPr lang="en-US" altLang="en-US" sz="3000" dirty="0">
                <a:solidFill>
                  <a:schemeClr val="bg1"/>
                </a:solidFill>
              </a:rPr>
              <a:t>Hagar’s contempt for Sarah parallels Paul’s opponents.  Ac.13:50 … 14:2-5, 19</a:t>
            </a:r>
          </a:p>
          <a:p>
            <a:pPr marL="457200" lvl="1" indent="0">
              <a:spcBef>
                <a:spcPts val="0"/>
              </a:spcBef>
              <a:spcAft>
                <a:spcPts val="800"/>
              </a:spcAft>
              <a:buNone/>
            </a:pPr>
            <a:endParaRPr lang="en-US" altLang="en-US" sz="3000" dirty="0">
              <a:solidFill>
                <a:schemeClr val="bg1"/>
              </a:solidFill>
            </a:endParaRP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2775436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30:</a:t>
            </a:r>
            <a:r>
              <a:rPr lang="en-US" altLang="en-US" sz="3100" dirty="0">
                <a:solidFill>
                  <a:srgbClr val="FFFF00"/>
                </a:solidFill>
              </a:rPr>
              <a:t> the application</a:t>
            </a:r>
            <a:endParaRPr lang="en-US" altLang="en-US" sz="2400" dirty="0">
              <a:solidFill>
                <a:schemeClr val="bg1"/>
              </a:solidFill>
            </a:endParaRPr>
          </a:p>
          <a:p>
            <a:pPr>
              <a:spcBef>
                <a:spcPts val="0"/>
              </a:spcBef>
              <a:spcAft>
                <a:spcPts val="800"/>
              </a:spcAft>
              <a:buFont typeface="Arial" panose="020B0604020202020204" pitchFamily="34" charset="0"/>
              <a:buChar char="•"/>
            </a:pPr>
            <a:r>
              <a:rPr lang="en-US" altLang="en-US" sz="3000" dirty="0">
                <a:solidFill>
                  <a:schemeClr val="bg1"/>
                </a:solidFill>
              </a:rPr>
              <a:t>Scripture: ‘Cast out the bondwoman and her son’ – Gn.21:10</a:t>
            </a:r>
          </a:p>
          <a:p>
            <a:pPr lvl="1">
              <a:spcBef>
                <a:spcPts val="0"/>
              </a:spcBef>
              <a:spcAft>
                <a:spcPts val="800"/>
              </a:spcAft>
              <a:buFont typeface="Arial" panose="020B0604020202020204" pitchFamily="34" charset="0"/>
              <a:buChar char="•"/>
            </a:pPr>
            <a:r>
              <a:rPr lang="en-US" altLang="en-US" sz="3000" dirty="0">
                <a:solidFill>
                  <a:schemeClr val="bg1"/>
                </a:solidFill>
              </a:rPr>
              <a:t>The law rejects the law</a:t>
            </a:r>
          </a:p>
          <a:p>
            <a:pPr lvl="1">
              <a:spcBef>
                <a:spcPts val="0"/>
              </a:spcBef>
              <a:spcAft>
                <a:spcPts val="800"/>
              </a:spcAft>
              <a:buFont typeface="Arial" panose="020B0604020202020204" pitchFamily="34" charset="0"/>
              <a:buChar char="•"/>
            </a:pPr>
            <a:r>
              <a:rPr lang="en-US" altLang="en-US" sz="3000" dirty="0">
                <a:solidFill>
                  <a:schemeClr val="bg1"/>
                </a:solidFill>
              </a:rPr>
              <a:t>Paul agrees with God.  The Galatians must withdraw from Judaizers.   Tit.3:10-11</a:t>
            </a:r>
          </a:p>
          <a:p>
            <a:pPr marL="457200" lvl="1" indent="0">
              <a:spcBef>
                <a:spcPts val="0"/>
              </a:spcBef>
              <a:spcAft>
                <a:spcPts val="800"/>
              </a:spcAft>
              <a:buNone/>
            </a:pPr>
            <a:endParaRPr lang="en-US" altLang="en-US" sz="3000" dirty="0">
              <a:solidFill>
                <a:schemeClr val="bg1"/>
              </a:solidFill>
            </a:endParaRP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15987270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31:</a:t>
            </a:r>
            <a:r>
              <a:rPr lang="en-US" altLang="en-US" sz="3100" dirty="0">
                <a:solidFill>
                  <a:srgbClr val="FFFF00"/>
                </a:solidFill>
              </a:rPr>
              <a:t> the application</a:t>
            </a:r>
            <a:endParaRPr lang="en-US" altLang="en-US" sz="2400" dirty="0">
              <a:solidFill>
                <a:schemeClr val="bg1"/>
              </a:solidFill>
            </a:endParaRPr>
          </a:p>
          <a:p>
            <a:pPr>
              <a:spcBef>
                <a:spcPts val="0"/>
              </a:spcBef>
              <a:spcAft>
                <a:spcPts val="800"/>
              </a:spcAft>
              <a:buFont typeface="Arial" panose="020B0604020202020204" pitchFamily="34" charset="0"/>
              <a:buChar char="•"/>
            </a:pPr>
            <a:r>
              <a:rPr lang="en-US" altLang="en-US" sz="3000" dirty="0">
                <a:solidFill>
                  <a:schemeClr val="bg1"/>
                </a:solidFill>
              </a:rPr>
              <a:t>We are not children of the bondwoman but of the free</a:t>
            </a:r>
          </a:p>
          <a:p>
            <a:pPr>
              <a:spcBef>
                <a:spcPts val="0"/>
              </a:spcBef>
              <a:spcAft>
                <a:spcPts val="800"/>
              </a:spcAft>
              <a:buFont typeface="Arial" panose="020B0604020202020204" pitchFamily="34" charset="0"/>
              <a:buChar char="•"/>
            </a:pPr>
            <a:r>
              <a:rPr lang="en-US" altLang="en-US" sz="3000" dirty="0">
                <a:solidFill>
                  <a:schemeClr val="bg1"/>
                </a:solidFill>
              </a:rPr>
              <a:t>We are free from  …</a:t>
            </a:r>
          </a:p>
          <a:p>
            <a:pPr marL="457200" lvl="1" indent="0">
              <a:spcBef>
                <a:spcPts val="0"/>
              </a:spcBef>
              <a:spcAft>
                <a:spcPts val="800"/>
              </a:spcAft>
              <a:buNone/>
            </a:pPr>
            <a:r>
              <a:rPr lang="en-US" altLang="en-US" sz="2600" dirty="0">
                <a:solidFill>
                  <a:srgbClr val="FFC000"/>
                </a:solidFill>
              </a:rPr>
              <a:t>1 </a:t>
            </a:r>
            <a:r>
              <a:rPr lang="en-US" altLang="en-US" sz="3000" dirty="0">
                <a:solidFill>
                  <a:srgbClr val="FFFFCC"/>
                </a:solidFill>
              </a:rPr>
              <a:t>curse of the law </a:t>
            </a:r>
          </a:p>
          <a:p>
            <a:pPr marL="457200" lvl="1" indent="0">
              <a:spcBef>
                <a:spcPts val="0"/>
              </a:spcBef>
              <a:spcAft>
                <a:spcPts val="800"/>
              </a:spcAft>
              <a:buNone/>
            </a:pPr>
            <a:r>
              <a:rPr lang="en-US" altLang="en-US" sz="2600" dirty="0">
                <a:solidFill>
                  <a:srgbClr val="FFC000"/>
                </a:solidFill>
              </a:rPr>
              <a:t>2 </a:t>
            </a:r>
            <a:r>
              <a:rPr lang="en-US" altLang="en-US" sz="3000" dirty="0">
                <a:solidFill>
                  <a:srgbClr val="FFFFCC"/>
                </a:solidFill>
              </a:rPr>
              <a:t>yoke of evil conscience </a:t>
            </a:r>
          </a:p>
          <a:p>
            <a:pPr marL="457200" lvl="1" indent="0">
              <a:spcBef>
                <a:spcPts val="0"/>
              </a:spcBef>
              <a:spcAft>
                <a:spcPts val="800"/>
              </a:spcAft>
              <a:buNone/>
            </a:pPr>
            <a:r>
              <a:rPr lang="en-US" altLang="en-US" sz="2600" dirty="0">
                <a:solidFill>
                  <a:srgbClr val="FFC000"/>
                </a:solidFill>
              </a:rPr>
              <a:t>3</a:t>
            </a:r>
            <a:r>
              <a:rPr lang="en-US" altLang="en-US" sz="2600" dirty="0">
                <a:solidFill>
                  <a:schemeClr val="bg1"/>
                </a:solidFill>
              </a:rPr>
              <a:t> </a:t>
            </a:r>
            <a:r>
              <a:rPr lang="en-US" altLang="en-US" sz="3000" dirty="0">
                <a:solidFill>
                  <a:srgbClr val="FFFFCC"/>
                </a:solidFill>
              </a:rPr>
              <a:t>bondage of sin and </a:t>
            </a:r>
            <a:r>
              <a:rPr lang="en-US" altLang="en-US" sz="3000" dirty="0" err="1">
                <a:solidFill>
                  <a:srgbClr val="FFFFCC"/>
                </a:solidFill>
              </a:rPr>
              <a:t>satan</a:t>
            </a:r>
            <a:endParaRPr lang="en-US" altLang="en-US" sz="3000" dirty="0">
              <a:solidFill>
                <a:srgbClr val="FFFFCC"/>
              </a:solidFill>
            </a:endParaRPr>
          </a:p>
          <a:p>
            <a:pPr>
              <a:spcBef>
                <a:spcPts val="0"/>
              </a:spcBef>
              <a:spcAft>
                <a:spcPts val="800"/>
              </a:spcAft>
              <a:buFont typeface="Arial" panose="020B0604020202020204" pitchFamily="34" charset="0"/>
              <a:buChar char="•"/>
            </a:pPr>
            <a:r>
              <a:rPr lang="en-US" altLang="en-US" sz="3000" dirty="0">
                <a:solidFill>
                  <a:schemeClr val="bg1"/>
                </a:solidFill>
              </a:rPr>
              <a:t>No slave mother for us.   </a:t>
            </a:r>
          </a:p>
          <a:p>
            <a:pPr>
              <a:spcBef>
                <a:spcPts val="0"/>
              </a:spcBef>
              <a:spcAft>
                <a:spcPts val="800"/>
              </a:spcAft>
              <a:buFont typeface="Arial" panose="020B0604020202020204" pitchFamily="34" charset="0"/>
              <a:buChar char="•"/>
            </a:pPr>
            <a:r>
              <a:rPr lang="en-US" altLang="en-US" sz="3000" dirty="0">
                <a:solidFill>
                  <a:schemeClr val="bg1"/>
                </a:solidFill>
              </a:rPr>
              <a:t>The inheritance belongs only to Abraham’s spiritual seed. </a:t>
            </a:r>
          </a:p>
          <a:p>
            <a:pPr marL="457200" lvl="1" indent="0">
              <a:spcBef>
                <a:spcPts val="0"/>
              </a:spcBef>
              <a:spcAft>
                <a:spcPts val="800"/>
              </a:spcAft>
              <a:buNone/>
            </a:pPr>
            <a:endParaRPr lang="en-US" altLang="en-US" sz="3000" dirty="0">
              <a:solidFill>
                <a:schemeClr val="bg1"/>
              </a:solidFill>
            </a:endParaRPr>
          </a:p>
          <a:p>
            <a:pPr marL="0" indent="0">
              <a:spcBef>
                <a:spcPts val="0"/>
              </a:spcBef>
              <a:spcAft>
                <a:spcPts val="8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3411699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par>
                          <p:cTn id="11" fill="hold">
                            <p:stCondLst>
                              <p:cond delay="0"/>
                            </p:stCondLst>
                            <p:childTnLst>
                              <p:par>
                                <p:cTn id="12" presetID="1" presetClass="entr" presetSubtype="0" fill="hold" nodeType="afterEffect">
                                  <p:stCondLst>
                                    <p:cond delay="0"/>
                                  </p:stCondLst>
                                  <p:childTnLst>
                                    <p:set>
                                      <p:cBhvr>
                                        <p:cTn id="13"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nodeType="clickEffect">
                                  <p:stCondLst>
                                    <p:cond delay="0"/>
                                  </p:stCondLst>
                                  <p:childTnLst>
                                    <p:set>
                                      <p:cBhvr>
                                        <p:cTn id="17"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1" presetClass="entr" presetSubtype="0" fill="hold" nodeType="clickEffect">
                                  <p:stCondLst>
                                    <p:cond delay="0"/>
                                  </p:stCondLst>
                                  <p:childTnLst>
                                    <p:set>
                                      <p:cBhvr>
                                        <p:cTn id="25"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26" fill="hold">
                      <p:stCondLst>
                        <p:cond delay="indefinite"/>
                      </p:stCondLst>
                      <p:childTnLst>
                        <p:par>
                          <p:cTn id="27" fill="hold">
                            <p:stCondLst>
                              <p:cond delay="0"/>
                            </p:stCondLst>
                            <p:childTnLst>
                              <p:par>
                                <p:cTn id="28" presetID="1" presetClass="entr" presetSubtype="0" fill="hold" nodeType="clickEffect">
                                  <p:stCondLst>
                                    <p:cond delay="0"/>
                                  </p:stCondLst>
                                  <p:childTnLst>
                                    <p:set>
                                      <p:cBhvr>
                                        <p:cTn id="29"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89FED7B1-F121-1215-FF36-A7CB9F400B6F}"/>
              </a:ext>
            </a:extLst>
          </p:cNvPr>
          <p:cNvSpPr/>
          <p:nvPr/>
        </p:nvSpPr>
        <p:spPr bwMode="auto">
          <a:xfrm>
            <a:off x="1628732" y="650448"/>
            <a:ext cx="5888182" cy="358219"/>
          </a:xfrm>
          <a:prstGeom prst="roundRect">
            <a:avLst/>
          </a:prstGeom>
          <a:solidFill>
            <a:schemeClr val="tx1"/>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  When You Need An Enemy,  </a:t>
            </a:r>
            <a:r>
              <a:rPr lang="en-US" sz="2000" kern="0" dirty="0">
                <a:solidFill>
                  <a:schemeClr val="bg1"/>
                </a:solidFill>
                <a:latin typeface="Arial"/>
                <a:ea typeface="Verdana" panose="020B0604030504040204" pitchFamily="34" charset="0"/>
                <a:cs typeface="Verdana" panose="020B0604030504040204" pitchFamily="34" charset="0"/>
              </a:rPr>
              <a:t>4:16-20</a:t>
            </a:r>
            <a:endPar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E16DB81A-431C-70E0-43E1-B19F5F4190FB}"/>
              </a:ext>
            </a:extLst>
          </p:cNvPr>
          <p:cNvSpPr/>
          <p:nvPr/>
        </p:nvSpPr>
        <p:spPr bwMode="auto">
          <a:xfrm>
            <a:off x="1012041" y="1698393"/>
            <a:ext cx="7124700" cy="876696"/>
          </a:xfrm>
          <a:prstGeom prst="roundRect">
            <a:avLst/>
          </a:prstGeom>
          <a:solidFill>
            <a:schemeClr val="tx1"/>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000" b="0" i="0" u="none" strike="noStrike" kern="0" cap="none" spc="0" normalizeH="0" baseline="0" noProof="0" dirty="0">
                <a:ln>
                  <a:noFill/>
                </a:ln>
                <a:solidFill>
                  <a:srgbClr val="CCFFCC"/>
                </a:solidFill>
                <a:effectLst/>
                <a:uLnTx/>
                <a:uFillTx/>
                <a:latin typeface="Arial"/>
                <a:ea typeface="Verdana" panose="020B0604030504040204" pitchFamily="34" charset="0"/>
                <a:cs typeface="Verdana" panose="020B0604030504040204" pitchFamily="34" charset="0"/>
              </a:rPr>
              <a:t>.</a:t>
            </a:r>
            <a:r>
              <a:rPr kumimoji="0" lang="en-US" sz="30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30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When You Are Free At Last, </a:t>
            </a:r>
            <a:r>
              <a:rPr lang="en-US" sz="2800" kern="0" dirty="0">
                <a:solidFill>
                  <a:schemeClr val="bg1"/>
                </a:solidFill>
                <a:latin typeface="Arial"/>
                <a:ea typeface="Verdana" panose="020B0604030504040204" pitchFamily="34" charset="0"/>
                <a:cs typeface="Verdana" panose="020B0604030504040204" pitchFamily="34" charset="0"/>
              </a:rPr>
              <a:t>5:1</a:t>
            </a:r>
            <a:endParaRPr kumimoji="0" lang="en-US" sz="30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6D3CE5FD-2B1D-4C68-257A-2500CADB330C}"/>
              </a:ext>
            </a:extLst>
          </p:cNvPr>
          <p:cNvSpPr/>
          <p:nvPr/>
        </p:nvSpPr>
        <p:spPr bwMode="auto">
          <a:xfrm>
            <a:off x="1630302" y="1161067"/>
            <a:ext cx="5888182" cy="358219"/>
          </a:xfrm>
          <a:prstGeom prst="roundRect">
            <a:avLst/>
          </a:prstGeom>
          <a:solidFill>
            <a:schemeClr val="tx1"/>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2400" b="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  When </a:t>
            </a:r>
            <a:r>
              <a:rPr kumimoji="0" lang="en-US" sz="2400" b="0" i="0" u="none" strike="noStrike" kern="0" cap="none" spc="0" normalizeH="0" baseline="0" noProof="0">
                <a:ln>
                  <a:noFill/>
                </a:ln>
                <a:solidFill>
                  <a:schemeClr val="bg1"/>
                </a:solidFill>
                <a:effectLst/>
                <a:uLnTx/>
                <a:uFillTx/>
                <a:latin typeface="Arial"/>
                <a:ea typeface="Verdana" panose="020B0604030504040204" pitchFamily="34" charset="0"/>
                <a:cs typeface="Verdana" panose="020B0604030504040204" pitchFamily="34" charset="0"/>
              </a:rPr>
              <a:t>You Heed </a:t>
            </a:r>
            <a:r>
              <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rPr>
              <a:t>An Allegory,  </a:t>
            </a:r>
            <a:r>
              <a:rPr lang="en-US" sz="2000" kern="0" dirty="0">
                <a:solidFill>
                  <a:schemeClr val="bg1"/>
                </a:solidFill>
                <a:latin typeface="Arial"/>
                <a:ea typeface="Verdana" panose="020B0604030504040204" pitchFamily="34" charset="0"/>
                <a:cs typeface="Verdana" panose="020B0604030504040204" pitchFamily="34" charset="0"/>
              </a:rPr>
              <a:t>4:21-31</a:t>
            </a:r>
            <a:endParaRPr kumimoji="0" lang="en-US" sz="24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73243253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5:1</a:t>
            </a:r>
            <a:endParaRPr lang="en-US" altLang="en-US" sz="3100" dirty="0">
              <a:solidFill>
                <a:schemeClr val="bg1"/>
              </a:solidFill>
            </a:endParaRPr>
          </a:p>
          <a:p>
            <a:pPr>
              <a:spcBef>
                <a:spcPts val="0"/>
              </a:spcBef>
              <a:spcAft>
                <a:spcPts val="800"/>
              </a:spcAft>
              <a:buFont typeface="Arial" panose="020B0604020202020204" pitchFamily="34" charset="0"/>
              <a:buChar char="•"/>
            </a:pPr>
            <a:r>
              <a:rPr lang="en-US" altLang="en-US" sz="3100" dirty="0">
                <a:solidFill>
                  <a:srgbClr val="FFFFCC"/>
                </a:solidFill>
              </a:rPr>
              <a:t>Stand fast…in liberty…by which Christ made us free</a:t>
            </a:r>
          </a:p>
          <a:p>
            <a:pPr>
              <a:spcBef>
                <a:spcPts val="0"/>
              </a:spcBef>
              <a:spcAft>
                <a:spcPts val="800"/>
              </a:spcAft>
              <a:buFont typeface="Arial" panose="020B0604020202020204" pitchFamily="34" charset="0"/>
              <a:buChar char="•"/>
            </a:pPr>
            <a:r>
              <a:rPr lang="en-US" altLang="en-US" sz="3100" dirty="0">
                <a:solidFill>
                  <a:schemeClr val="bg1"/>
                </a:solidFill>
              </a:rPr>
              <a:t>2 Th.2:15</a:t>
            </a:r>
          </a:p>
          <a:p>
            <a:pPr lvl="1">
              <a:spcBef>
                <a:spcPts val="0"/>
              </a:spcBef>
              <a:spcAft>
                <a:spcPts val="800"/>
              </a:spcAft>
              <a:buFont typeface="Arial" panose="020B0604020202020204" pitchFamily="34" charset="0"/>
              <a:buChar char="•"/>
            </a:pPr>
            <a:r>
              <a:rPr lang="en-US" altLang="en-US" sz="3000" dirty="0">
                <a:solidFill>
                  <a:srgbClr val="CCFFFF"/>
                </a:solidFill>
              </a:rPr>
              <a:t>Free:</a:t>
            </a:r>
            <a:r>
              <a:rPr lang="en-US" altLang="en-US" sz="3000" dirty="0">
                <a:solidFill>
                  <a:schemeClr val="bg1"/>
                </a:solidFill>
              </a:rPr>
              <a:t> Jerusalem above is city of the free (4:26)</a:t>
            </a:r>
          </a:p>
          <a:p>
            <a:pPr lvl="1">
              <a:spcBef>
                <a:spcPts val="0"/>
              </a:spcBef>
              <a:spcAft>
                <a:spcPts val="800"/>
              </a:spcAft>
              <a:buFont typeface="Arial" panose="020B0604020202020204" pitchFamily="34" charset="0"/>
              <a:buChar char="•"/>
            </a:pPr>
            <a:r>
              <a:rPr lang="en-US" altLang="en-US" sz="3000" dirty="0">
                <a:solidFill>
                  <a:schemeClr val="bg1"/>
                </a:solidFill>
              </a:rPr>
              <a:t>Jn.8:32-36, Lord’s emphasis</a:t>
            </a:r>
          </a:p>
        </p:txBody>
      </p:sp>
    </p:spTree>
    <p:extLst>
      <p:ext uri="{BB962C8B-B14F-4D97-AF65-F5344CB8AC3E}">
        <p14:creationId xmlns:p14="http://schemas.microsoft.com/office/powerpoint/2010/main" val="34061903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268829"/>
          </a:xfrm>
        </p:spPr>
        <p:txBody>
          <a:bodyPr/>
          <a:lstStyle/>
          <a:p>
            <a:pPr marL="0" indent="0" algn="ctr">
              <a:spcAft>
                <a:spcPts val="600"/>
              </a:spcAft>
              <a:buNone/>
            </a:pPr>
            <a:r>
              <a:rPr lang="en-US" altLang="en-US" sz="3100" dirty="0">
                <a:solidFill>
                  <a:srgbClr val="FFC000"/>
                </a:solidFill>
              </a:rPr>
              <a:t>5:1</a:t>
            </a:r>
            <a:endParaRPr lang="en-US" altLang="en-US" sz="3100" dirty="0">
              <a:solidFill>
                <a:schemeClr val="bg1"/>
              </a:solidFill>
            </a:endParaRPr>
          </a:p>
          <a:p>
            <a:pPr>
              <a:spcBef>
                <a:spcPts val="0"/>
              </a:spcBef>
              <a:spcAft>
                <a:spcPts val="800"/>
              </a:spcAft>
              <a:buFont typeface="Arial" panose="020B0604020202020204" pitchFamily="34" charset="0"/>
              <a:buChar char="•"/>
            </a:pPr>
            <a:r>
              <a:rPr lang="en-US" altLang="en-US" sz="3100" dirty="0">
                <a:solidFill>
                  <a:srgbClr val="FFFFCC"/>
                </a:solidFill>
              </a:rPr>
              <a:t>Do not be entangled again with a yoke of bondage</a:t>
            </a:r>
          </a:p>
          <a:p>
            <a:pPr lvl="1">
              <a:spcBef>
                <a:spcPts val="0"/>
              </a:spcBef>
              <a:spcAft>
                <a:spcPts val="800"/>
              </a:spcAft>
              <a:buFont typeface="Arial" panose="020B0604020202020204" pitchFamily="34" charset="0"/>
              <a:buChar char="•"/>
            </a:pPr>
            <a:r>
              <a:rPr lang="en-US" altLang="en-US" sz="3000" dirty="0">
                <a:solidFill>
                  <a:srgbClr val="CCFFFF"/>
                </a:solidFill>
              </a:rPr>
              <a:t>Yoke:</a:t>
            </a:r>
            <a:r>
              <a:rPr lang="en-US" altLang="en-US" sz="3000" dirty="0">
                <a:solidFill>
                  <a:schemeClr val="bg1"/>
                </a:solidFill>
              </a:rPr>
              <a:t> fig. of burden, bondage.  Ac.15:10</a:t>
            </a:r>
          </a:p>
          <a:p>
            <a:pPr lvl="1">
              <a:spcBef>
                <a:spcPts val="0"/>
              </a:spcBef>
              <a:spcAft>
                <a:spcPts val="800"/>
              </a:spcAft>
              <a:buFont typeface="Arial" panose="020B0604020202020204" pitchFamily="34" charset="0"/>
              <a:buChar char="•"/>
            </a:pPr>
            <a:r>
              <a:rPr lang="en-US" altLang="en-US" sz="3000" dirty="0">
                <a:solidFill>
                  <a:schemeClr val="bg1"/>
                </a:solidFill>
              </a:rPr>
              <a:t>Mt.22:31-33</a:t>
            </a:r>
          </a:p>
        </p:txBody>
      </p:sp>
    </p:spTree>
    <p:extLst>
      <p:ext uri="{BB962C8B-B14F-4D97-AF65-F5344CB8AC3E}">
        <p14:creationId xmlns:p14="http://schemas.microsoft.com/office/powerpoint/2010/main" val="6176180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89FED7B1-F121-1215-FF36-A7CB9F400B6F}"/>
              </a:ext>
            </a:extLst>
          </p:cNvPr>
          <p:cNvSpPr/>
          <p:nvPr/>
        </p:nvSpPr>
        <p:spPr bwMode="auto">
          <a:xfrm>
            <a:off x="1010473" y="131972"/>
            <a:ext cx="7124700" cy="876696"/>
          </a:xfrm>
          <a:prstGeom prst="roundRect">
            <a:avLst/>
          </a:prstGeom>
          <a:solidFill>
            <a:schemeClr val="tx1"/>
          </a:solidFill>
          <a:ln w="9525" cap="flat" cmpd="sng" algn="ctr">
            <a:solidFill>
              <a:srgbClr val="C00000"/>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L="0" marR="0" lvl="0" indent="0" algn="ctr" defTabSz="914400" eaLnBrk="1" fontAlgn="auto" latinLnBrk="0" hangingPunct="1">
              <a:lnSpc>
                <a:spcPct val="100000"/>
              </a:lnSpc>
              <a:spcBef>
                <a:spcPts val="0"/>
              </a:spcBef>
              <a:spcAft>
                <a:spcPts val="0"/>
              </a:spcAft>
              <a:buClrTx/>
              <a:buSzTx/>
              <a:buFontTx/>
              <a:buNone/>
              <a:tabLst/>
              <a:defRPr/>
            </a:pPr>
            <a:r>
              <a:rPr kumimoji="0" lang="en-US" sz="3000" b="0" i="0" u="none" strike="noStrike" kern="0" cap="none" spc="0" normalizeH="0" baseline="0" noProof="0" dirty="0">
                <a:ln>
                  <a:noFill/>
                </a:ln>
                <a:solidFill>
                  <a:srgbClr val="CCFFCC"/>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000" b="0" i="0" u="none" strike="noStrike" kern="0" cap="none" spc="0" normalizeH="0" baseline="0" noProof="0" dirty="0">
                <a:ln>
                  <a:noFill/>
                </a:ln>
                <a:solidFill>
                  <a:srgbClr val="CCFFCC"/>
                </a:solidFill>
                <a:effectLst/>
                <a:uLnTx/>
                <a:uFillTx/>
                <a:latin typeface="Arial"/>
                <a:ea typeface="Verdana" panose="020B0604030504040204" pitchFamily="34" charset="0"/>
                <a:cs typeface="Verdana" panose="020B0604030504040204" pitchFamily="34" charset="0"/>
              </a:rPr>
              <a:t>.</a:t>
            </a:r>
            <a:r>
              <a:rPr kumimoji="0" lang="en-US" sz="3000" b="0" i="0" u="none" strike="noStrike" kern="0" cap="none" spc="0" normalizeH="0" baseline="0" noProof="0" dirty="0">
                <a:ln>
                  <a:noFill/>
                </a:ln>
                <a:solidFill>
                  <a:srgbClr val="CCFFFF"/>
                </a:solidFill>
                <a:effectLst/>
                <a:uLnTx/>
                <a:uFillTx/>
                <a:latin typeface="Arial"/>
                <a:ea typeface="Verdana" panose="020B0604030504040204" pitchFamily="34" charset="0"/>
                <a:cs typeface="Verdana" panose="020B0604030504040204" pitchFamily="34" charset="0"/>
              </a:rPr>
              <a:t>  </a:t>
            </a:r>
            <a:r>
              <a:rPr kumimoji="0" lang="en-US" sz="30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When You Need An Enemy,</a:t>
            </a:r>
            <a:br>
              <a:rPr kumimoji="0" lang="en-US" sz="30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br>
            <a:r>
              <a:rPr kumimoji="0" lang="en-US" sz="3000" b="0" i="0" u="none" strike="noStrike" kern="0" cap="none" spc="0" normalizeH="0" baseline="0" noProof="0" dirty="0">
                <a:ln>
                  <a:noFill/>
                </a:ln>
                <a:solidFill>
                  <a:srgbClr val="FFFF99"/>
                </a:solidFill>
                <a:effectLst/>
                <a:uLnTx/>
                <a:uFillTx/>
                <a:latin typeface="Arial"/>
                <a:ea typeface="Verdana" panose="020B0604030504040204" pitchFamily="34" charset="0"/>
                <a:cs typeface="Verdana" panose="020B0604030504040204" pitchFamily="34" charset="0"/>
              </a:rPr>
              <a:t> </a:t>
            </a:r>
            <a:r>
              <a:rPr lang="en-US" sz="2800" kern="0" dirty="0">
                <a:solidFill>
                  <a:schemeClr val="bg1"/>
                </a:solidFill>
                <a:latin typeface="Arial"/>
                <a:ea typeface="Verdana" panose="020B0604030504040204" pitchFamily="34" charset="0"/>
                <a:cs typeface="Verdana" panose="020B0604030504040204" pitchFamily="34" charset="0"/>
              </a:rPr>
              <a:t>4:16-20</a:t>
            </a:r>
            <a:endParaRPr kumimoji="0" lang="en-US" sz="3000" b="0" i="0" u="none" strike="noStrike" kern="0" cap="none" spc="0" normalizeH="0" baseline="0" noProof="0" dirty="0">
              <a:ln>
                <a:noFill/>
              </a:ln>
              <a:solidFill>
                <a:schemeClr val="bg1"/>
              </a:solidFill>
              <a:effectLst/>
              <a:uLnTx/>
              <a:uFillTx/>
              <a:latin typeface="Arial"/>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1283683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6"/>
            <a:ext cx="8610599" cy="5939670"/>
          </a:xfrm>
        </p:spPr>
        <p:txBody>
          <a:bodyPr/>
          <a:lstStyle/>
          <a:p>
            <a:pPr marL="0" indent="0" algn="ctr">
              <a:spcAft>
                <a:spcPts val="300"/>
              </a:spcAft>
              <a:buNone/>
            </a:pPr>
            <a:r>
              <a:rPr lang="en-US" altLang="en-US" dirty="0">
                <a:solidFill>
                  <a:srgbClr val="FFC000"/>
                </a:solidFill>
              </a:rPr>
              <a:t>16:</a:t>
            </a:r>
          </a:p>
          <a:p>
            <a:pPr>
              <a:spcAft>
                <a:spcPts val="600"/>
              </a:spcAft>
              <a:buFont typeface="Arial" panose="020B0604020202020204" pitchFamily="34" charset="0"/>
              <a:buChar char="•"/>
            </a:pPr>
            <a:r>
              <a:rPr lang="en-US" altLang="en-US" sz="3000" dirty="0">
                <a:solidFill>
                  <a:srgbClr val="FFFFCC"/>
                </a:solidFill>
              </a:rPr>
              <a:t>Have I become your enemy?</a:t>
            </a:r>
          </a:p>
          <a:p>
            <a:pPr>
              <a:spcAft>
                <a:spcPts val="600"/>
              </a:spcAft>
              <a:buFont typeface="Arial" panose="020B0604020202020204" pitchFamily="34" charset="0"/>
              <a:buChar char="•"/>
            </a:pPr>
            <a:r>
              <a:rPr lang="en-US" altLang="en-US" sz="3000" dirty="0">
                <a:solidFill>
                  <a:schemeClr val="bg1"/>
                </a:solidFill>
              </a:rPr>
              <a:t>13-15:</a:t>
            </a:r>
            <a:r>
              <a:rPr lang="en-US" altLang="en-US" sz="3000" dirty="0">
                <a:solidFill>
                  <a:srgbClr val="CCFFCC"/>
                </a:solidFill>
              </a:rPr>
              <a:t> first reaction to Paul</a:t>
            </a:r>
          </a:p>
          <a:p>
            <a:pPr lvl="1">
              <a:spcAft>
                <a:spcPts val="600"/>
              </a:spcAft>
              <a:buFont typeface="Arial" panose="020B0604020202020204" pitchFamily="34" charset="0"/>
              <a:buChar char="•"/>
            </a:pPr>
            <a:r>
              <a:rPr lang="en-US" altLang="en-US" sz="3000" dirty="0">
                <a:solidFill>
                  <a:schemeClr val="bg1"/>
                </a:solidFill>
              </a:rPr>
              <a:t>14: did not spit out, disdain  [from ‘angel’ to apostate] </a:t>
            </a:r>
          </a:p>
          <a:p>
            <a:pPr>
              <a:spcAft>
                <a:spcPts val="600"/>
              </a:spcAft>
              <a:buFont typeface="Arial" panose="020B0604020202020204" pitchFamily="34" charset="0"/>
              <a:buChar char="•"/>
            </a:pPr>
            <a:r>
              <a:rPr lang="en-US" altLang="en-US" sz="3000" dirty="0">
                <a:solidFill>
                  <a:srgbClr val="CCFFCC"/>
                </a:solidFill>
              </a:rPr>
              <a:t>Their rejection must have occurred after his first visit, before this letter </a:t>
            </a:r>
            <a:r>
              <a:rPr lang="en-US" altLang="en-US" sz="3000" dirty="0">
                <a:solidFill>
                  <a:schemeClr val="bg1"/>
                </a:solidFill>
              </a:rPr>
              <a:t>(Ac.15:41; 16:4)</a:t>
            </a:r>
            <a:endParaRPr lang="en-US" altLang="en-US" dirty="0">
              <a:solidFill>
                <a:schemeClr val="bg1"/>
              </a:solidFill>
            </a:endParaRP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marL="0" indent="0">
              <a:spcAft>
                <a:spcPts val="600"/>
              </a:spcAft>
              <a:buNone/>
            </a:pPr>
            <a:r>
              <a:rPr lang="en-US" altLang="en-US" sz="3000" dirty="0">
                <a:solidFill>
                  <a:schemeClr val="bg1"/>
                </a:solidFill>
              </a:rPr>
              <a:t>	</a:t>
            </a: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31039438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6"/>
            <a:ext cx="8610599" cy="5939670"/>
          </a:xfrm>
        </p:spPr>
        <p:txBody>
          <a:bodyPr/>
          <a:lstStyle/>
          <a:p>
            <a:pPr marL="0" indent="0" algn="ctr">
              <a:spcAft>
                <a:spcPts val="300"/>
              </a:spcAft>
              <a:buNone/>
            </a:pPr>
            <a:r>
              <a:rPr lang="en-US" altLang="en-US" dirty="0">
                <a:solidFill>
                  <a:srgbClr val="FFC000"/>
                </a:solidFill>
              </a:rPr>
              <a:t>16:</a:t>
            </a:r>
          </a:p>
          <a:p>
            <a:pPr>
              <a:spcAft>
                <a:spcPts val="600"/>
              </a:spcAft>
              <a:buFont typeface="Arial" panose="020B0604020202020204" pitchFamily="34" charset="0"/>
              <a:buChar char="•"/>
            </a:pPr>
            <a:r>
              <a:rPr lang="en-US" altLang="en-US" sz="3000" dirty="0">
                <a:solidFill>
                  <a:srgbClr val="FFFFCC"/>
                </a:solidFill>
              </a:rPr>
              <a:t>Have I become … They receive truth, then reject truth</a:t>
            </a:r>
          </a:p>
          <a:p>
            <a:pPr marL="0" indent="0" defTabSz="631825">
              <a:spcAft>
                <a:spcPts val="600"/>
              </a:spcAft>
              <a:buNone/>
            </a:pPr>
            <a:r>
              <a:rPr lang="en-US" altLang="en-US" sz="3000" dirty="0">
                <a:solidFill>
                  <a:srgbClr val="FFFFCC"/>
                </a:solidFill>
              </a:rPr>
              <a:t>   </a:t>
            </a:r>
            <a:r>
              <a:rPr lang="en-US" altLang="en-US" sz="2400" dirty="0">
                <a:solidFill>
                  <a:srgbClr val="CCFFFF"/>
                </a:solidFill>
              </a:rPr>
              <a:t>1. </a:t>
            </a:r>
            <a:r>
              <a:rPr lang="en-US" altLang="en-US" sz="3000" dirty="0">
                <a:solidFill>
                  <a:srgbClr val="FFC000"/>
                </a:solidFill>
              </a:rPr>
              <a:t>Truth is exclusive.  </a:t>
            </a:r>
            <a:r>
              <a:rPr lang="en-US" altLang="en-US" sz="3000" dirty="0">
                <a:solidFill>
                  <a:schemeClr val="bg1"/>
                </a:solidFill>
              </a:rPr>
              <a:t>Jesus is either Son of 	God, or He is not.</a:t>
            </a:r>
          </a:p>
          <a:p>
            <a:pPr marL="0" indent="0">
              <a:spcAft>
                <a:spcPts val="600"/>
              </a:spcAft>
              <a:buNone/>
              <a:tabLst>
                <a:tab pos="631825" algn="l"/>
              </a:tabLst>
            </a:pPr>
            <a:r>
              <a:rPr lang="en-US" altLang="en-US" sz="3000" dirty="0">
                <a:solidFill>
                  <a:srgbClr val="FFFFCC"/>
                </a:solidFill>
              </a:rPr>
              <a:t>   </a:t>
            </a:r>
            <a:r>
              <a:rPr lang="en-US" altLang="en-US" sz="2400" dirty="0">
                <a:solidFill>
                  <a:srgbClr val="CCFFFF"/>
                </a:solidFill>
              </a:rPr>
              <a:t>2. </a:t>
            </a:r>
            <a:r>
              <a:rPr lang="en-US" altLang="en-US" sz="3000" dirty="0">
                <a:solidFill>
                  <a:srgbClr val="FFC000"/>
                </a:solidFill>
              </a:rPr>
              <a:t>Truth is confirmed.  </a:t>
            </a:r>
            <a:r>
              <a:rPr lang="en-US" altLang="en-US" sz="3000" dirty="0">
                <a:solidFill>
                  <a:schemeClr val="bg1"/>
                </a:solidFill>
              </a:rPr>
              <a:t>Paul either performed real 	signs or he did not.</a:t>
            </a:r>
          </a:p>
          <a:p>
            <a:pPr marL="0" indent="0">
              <a:spcAft>
                <a:spcPts val="600"/>
              </a:spcAft>
              <a:buNone/>
            </a:pPr>
            <a:r>
              <a:rPr lang="en-US" altLang="en-US" sz="3000" dirty="0">
                <a:solidFill>
                  <a:srgbClr val="FFFFCC"/>
                </a:solidFill>
              </a:rPr>
              <a:t>  </a:t>
            </a:r>
            <a:r>
              <a:rPr lang="en-US" altLang="en-US" sz="3000" dirty="0">
                <a:solidFill>
                  <a:srgbClr val="CCFFFF"/>
                </a:solidFill>
              </a:rPr>
              <a:t> </a:t>
            </a:r>
            <a:r>
              <a:rPr lang="en-US" altLang="en-US" sz="2400" dirty="0">
                <a:solidFill>
                  <a:srgbClr val="CCFFFF"/>
                </a:solidFill>
              </a:rPr>
              <a:t>3. </a:t>
            </a:r>
            <a:r>
              <a:rPr lang="en-US" altLang="en-US" sz="3000" dirty="0">
                <a:solidFill>
                  <a:srgbClr val="FFC000"/>
                </a:solidFill>
              </a:rPr>
              <a:t>Truth is Christ’s.  </a:t>
            </a:r>
            <a:r>
              <a:rPr lang="en-US" altLang="en-US" sz="3000" dirty="0">
                <a:solidFill>
                  <a:schemeClr val="bg1"/>
                </a:solidFill>
              </a:rPr>
              <a:t>Paul dares not compromise.</a:t>
            </a:r>
            <a:endParaRPr lang="en-US" altLang="en-US" dirty="0">
              <a:solidFill>
                <a:schemeClr val="bg1"/>
              </a:solidFill>
            </a:endParaRP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marL="0" indent="0">
              <a:spcAft>
                <a:spcPts val="600"/>
              </a:spcAft>
              <a:buNone/>
            </a:pPr>
            <a:r>
              <a:rPr lang="en-US" altLang="en-US" sz="3000" dirty="0">
                <a:solidFill>
                  <a:schemeClr val="bg1"/>
                </a:solidFill>
              </a:rPr>
              <a:t>	</a:t>
            </a: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24918807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6"/>
            <a:ext cx="8610599" cy="5939670"/>
          </a:xfrm>
        </p:spPr>
        <p:txBody>
          <a:bodyPr/>
          <a:lstStyle/>
          <a:p>
            <a:pPr marL="0" indent="0" algn="ctr">
              <a:spcAft>
                <a:spcPts val="300"/>
              </a:spcAft>
              <a:buNone/>
            </a:pPr>
            <a:r>
              <a:rPr lang="en-US" altLang="en-US" dirty="0">
                <a:solidFill>
                  <a:srgbClr val="FFC000"/>
                </a:solidFill>
              </a:rPr>
              <a:t>16:</a:t>
            </a:r>
          </a:p>
          <a:p>
            <a:pPr>
              <a:spcAft>
                <a:spcPts val="600"/>
              </a:spcAft>
              <a:buFont typeface="Arial" panose="020B0604020202020204" pitchFamily="34" charset="0"/>
              <a:buChar char="•"/>
            </a:pPr>
            <a:r>
              <a:rPr lang="en-US" altLang="en-US" sz="3000" dirty="0">
                <a:solidFill>
                  <a:srgbClr val="FFFFCC"/>
                </a:solidFill>
              </a:rPr>
              <a:t>Have I become … </a:t>
            </a:r>
            <a:r>
              <a:rPr lang="en-US" altLang="en-US" sz="3000" u="sng" dirty="0">
                <a:solidFill>
                  <a:srgbClr val="FFFFCC"/>
                </a:solidFill>
              </a:rPr>
              <a:t>because</a:t>
            </a:r>
            <a:r>
              <a:rPr lang="en-US" altLang="en-US" sz="3000" dirty="0">
                <a:solidFill>
                  <a:srgbClr val="FFFFCC"/>
                </a:solidFill>
              </a:rPr>
              <a:t> </a:t>
            </a:r>
            <a:r>
              <a:rPr lang="en-US" altLang="en-US" sz="3000" u="sng" dirty="0">
                <a:solidFill>
                  <a:srgbClr val="FFFFCC"/>
                </a:solidFill>
              </a:rPr>
              <a:t>I</a:t>
            </a:r>
            <a:r>
              <a:rPr lang="en-US" altLang="en-US" sz="3000" dirty="0">
                <a:solidFill>
                  <a:srgbClr val="FFFFCC"/>
                </a:solidFill>
              </a:rPr>
              <a:t> </a:t>
            </a:r>
            <a:r>
              <a:rPr lang="en-US" altLang="en-US" sz="3000" u="sng" dirty="0">
                <a:solidFill>
                  <a:srgbClr val="FFFFCC"/>
                </a:solidFill>
              </a:rPr>
              <a:t>tell</a:t>
            </a:r>
            <a:r>
              <a:rPr lang="en-US" altLang="en-US" sz="3000" dirty="0">
                <a:solidFill>
                  <a:srgbClr val="FFFFCC"/>
                </a:solidFill>
              </a:rPr>
              <a:t> </a:t>
            </a:r>
            <a:r>
              <a:rPr lang="en-US" altLang="en-US" sz="3000" u="sng" dirty="0">
                <a:solidFill>
                  <a:srgbClr val="FFFFCC"/>
                </a:solidFill>
              </a:rPr>
              <a:t>you</a:t>
            </a:r>
            <a:r>
              <a:rPr lang="en-US" altLang="en-US" sz="3000" dirty="0">
                <a:solidFill>
                  <a:srgbClr val="FFFFCC"/>
                </a:solidFill>
              </a:rPr>
              <a:t> </a:t>
            </a:r>
            <a:r>
              <a:rPr lang="en-US" altLang="en-US" sz="3000" u="sng" dirty="0">
                <a:solidFill>
                  <a:srgbClr val="FFFFCC"/>
                </a:solidFill>
              </a:rPr>
              <a:t>the</a:t>
            </a:r>
            <a:r>
              <a:rPr lang="en-US" altLang="en-US" sz="3000" dirty="0">
                <a:solidFill>
                  <a:srgbClr val="FFFFCC"/>
                </a:solidFill>
              </a:rPr>
              <a:t> </a:t>
            </a:r>
            <a:r>
              <a:rPr lang="en-US" altLang="en-US" sz="3000" u="sng" dirty="0">
                <a:solidFill>
                  <a:srgbClr val="FFFFCC"/>
                </a:solidFill>
              </a:rPr>
              <a:t>truth</a:t>
            </a:r>
          </a:p>
          <a:p>
            <a:pPr marL="339725" indent="-339725" defTabSz="631825">
              <a:spcAft>
                <a:spcPts val="600"/>
              </a:spcAft>
              <a:buNone/>
            </a:pPr>
            <a:r>
              <a:rPr lang="en-US" altLang="en-US" sz="3000" dirty="0">
                <a:solidFill>
                  <a:schemeClr val="bg1"/>
                </a:solidFill>
              </a:rPr>
              <a:t>   Ep.4:15, </a:t>
            </a:r>
            <a:r>
              <a:rPr lang="en-US" altLang="en-US" sz="3000" dirty="0">
                <a:solidFill>
                  <a:srgbClr val="CCFFFF"/>
                </a:solidFill>
              </a:rPr>
              <a:t>but, speaking the truth in love, may grow up in all things into Him who is the head</a:t>
            </a:r>
            <a:br>
              <a:rPr lang="en-US" altLang="en-US" sz="3000" dirty="0">
                <a:solidFill>
                  <a:srgbClr val="CCFFFF"/>
                </a:solidFill>
              </a:rPr>
            </a:br>
            <a:r>
              <a:rPr lang="en-US" altLang="en-US" sz="3000" dirty="0">
                <a:solidFill>
                  <a:srgbClr val="CCFFFF"/>
                </a:solidFill>
              </a:rPr>
              <a:t>– Christ</a:t>
            </a:r>
          </a:p>
          <a:p>
            <a:pPr marL="282575" indent="-282575" defTabSz="631825">
              <a:spcAft>
                <a:spcPts val="600"/>
              </a:spcAft>
              <a:buNone/>
            </a:pPr>
            <a:r>
              <a:rPr lang="en-US" altLang="en-US" sz="3000" dirty="0">
                <a:solidFill>
                  <a:schemeClr val="bg1"/>
                </a:solidFill>
              </a:rPr>
              <a:t>   2 Sm.12, Nathan, a real friend to David…    challenged; scolded; threatened; consequences</a:t>
            </a:r>
          </a:p>
          <a:p>
            <a:pPr lvl="1" defTabSz="631825">
              <a:spcAft>
                <a:spcPts val="600"/>
              </a:spcAft>
              <a:buFont typeface="Arial" panose="020B0604020202020204" pitchFamily="34" charset="0"/>
              <a:buChar char="•"/>
            </a:pPr>
            <a:r>
              <a:rPr lang="en-US" altLang="en-US" sz="3000" dirty="0">
                <a:solidFill>
                  <a:srgbClr val="CCFFCC"/>
                </a:solidFill>
              </a:rPr>
              <a:t>Paul was well acquainted with rejection of truth.   </a:t>
            </a:r>
            <a:r>
              <a:rPr lang="en-US" altLang="en-US" sz="3000" dirty="0">
                <a:solidFill>
                  <a:schemeClr val="bg1"/>
                </a:solidFill>
              </a:rPr>
              <a:t>Ro.9:2-3 </a:t>
            </a:r>
          </a:p>
          <a:p>
            <a:pPr lvl="1" defTabSz="631825">
              <a:spcAft>
                <a:spcPts val="600"/>
              </a:spcAft>
              <a:buFont typeface="Arial" panose="020B0604020202020204" pitchFamily="34" charset="0"/>
              <a:buChar char="•"/>
            </a:pPr>
            <a:r>
              <a:rPr lang="en-US" altLang="en-US" sz="3000" dirty="0">
                <a:solidFill>
                  <a:srgbClr val="CCFFCC"/>
                </a:solidFill>
              </a:rPr>
              <a:t>Paul did not let rejection tear him away from truth.   </a:t>
            </a:r>
            <a:r>
              <a:rPr lang="en-US" altLang="en-US" sz="3000" dirty="0">
                <a:solidFill>
                  <a:schemeClr val="bg1"/>
                </a:solidFill>
              </a:rPr>
              <a:t>Gal.4:16</a:t>
            </a: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marL="0" indent="0">
              <a:spcAft>
                <a:spcPts val="600"/>
              </a:spcAft>
              <a:buNone/>
            </a:pPr>
            <a:r>
              <a:rPr lang="en-US" altLang="en-US" sz="3000" dirty="0">
                <a:solidFill>
                  <a:schemeClr val="bg1"/>
                </a:solidFill>
              </a:rPr>
              <a:t>	</a:t>
            </a: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51134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080293"/>
          </a:xfrm>
        </p:spPr>
        <p:txBody>
          <a:bodyPr/>
          <a:lstStyle/>
          <a:p>
            <a:pPr marL="0" indent="0" algn="ctr">
              <a:spcAft>
                <a:spcPts val="300"/>
              </a:spcAft>
              <a:buNone/>
            </a:pPr>
            <a:r>
              <a:rPr lang="en-US" altLang="en-US" dirty="0">
                <a:solidFill>
                  <a:srgbClr val="FFC000"/>
                </a:solidFill>
              </a:rPr>
              <a:t>17:</a:t>
            </a:r>
          </a:p>
          <a:p>
            <a:pPr>
              <a:spcAft>
                <a:spcPts val="600"/>
              </a:spcAft>
              <a:buFont typeface="Arial" panose="020B0604020202020204" pitchFamily="34" charset="0"/>
              <a:buChar char="•"/>
            </a:pPr>
            <a:r>
              <a:rPr lang="en-US" altLang="en-US" sz="3000" dirty="0">
                <a:solidFill>
                  <a:srgbClr val="FFFFCC"/>
                </a:solidFill>
              </a:rPr>
              <a:t>They zealously court you [seek you] but for no good</a:t>
            </a:r>
          </a:p>
          <a:p>
            <a:pPr lvl="1" defTabSz="631825">
              <a:spcAft>
                <a:spcPts val="600"/>
              </a:spcAft>
              <a:buFont typeface="Arial" panose="020B0604020202020204" pitchFamily="34" charset="0"/>
              <a:buChar char="•"/>
            </a:pPr>
            <a:r>
              <a:rPr lang="en-US" altLang="en-US" sz="3000" dirty="0">
                <a:solidFill>
                  <a:srgbClr val="CCFFCC"/>
                </a:solidFill>
              </a:rPr>
              <a:t>Zealously: burn with zeal; enthusiastic</a:t>
            </a:r>
          </a:p>
          <a:p>
            <a:pPr lvl="1" defTabSz="631825">
              <a:spcAft>
                <a:spcPts val="600"/>
              </a:spcAft>
              <a:buFont typeface="Arial" panose="020B0604020202020204" pitchFamily="34" charset="0"/>
              <a:buChar char="•"/>
            </a:pPr>
            <a:r>
              <a:rPr lang="en-US" altLang="en-US" sz="3000" dirty="0">
                <a:solidFill>
                  <a:srgbClr val="CCFFCC"/>
                </a:solidFill>
              </a:rPr>
              <a:t>Judaizers want to ‘exclude you’ – shut off from association with Paul.   </a:t>
            </a:r>
            <a:r>
              <a:rPr lang="en-US" altLang="en-US" sz="3000" dirty="0">
                <a:solidFill>
                  <a:schemeClr val="bg1"/>
                </a:solidFill>
              </a:rPr>
              <a:t>5:4</a:t>
            </a:r>
          </a:p>
          <a:p>
            <a:pPr lvl="2" defTabSz="631825">
              <a:spcAft>
                <a:spcPts val="600"/>
              </a:spcAft>
              <a:buFont typeface="Arial" panose="020B0604020202020204" pitchFamily="34" charset="0"/>
              <a:buChar char="•"/>
            </a:pPr>
            <a:r>
              <a:rPr lang="en-US" altLang="en-US" sz="3000" dirty="0">
                <a:solidFill>
                  <a:schemeClr val="bg1"/>
                </a:solidFill>
              </a:rPr>
              <a:t>That you may be zealous for them</a:t>
            </a:r>
          </a:p>
          <a:p>
            <a:pPr lvl="2" defTabSz="631825">
              <a:spcAft>
                <a:spcPts val="600"/>
              </a:spcAft>
              <a:buFont typeface="Arial" panose="020B0604020202020204" pitchFamily="34" charset="0"/>
              <a:buChar char="•"/>
            </a:pPr>
            <a:r>
              <a:rPr lang="en-US" altLang="en-US" sz="3000" dirty="0">
                <a:solidFill>
                  <a:schemeClr val="bg1"/>
                </a:solidFill>
              </a:rPr>
              <a:t>Zeal can be </a:t>
            </a:r>
            <a:r>
              <a:rPr lang="en-US" altLang="en-US" sz="3000" dirty="0">
                <a:solidFill>
                  <a:srgbClr val="FFFF00"/>
                </a:solidFill>
              </a:rPr>
              <a:t>good</a:t>
            </a:r>
            <a:r>
              <a:rPr lang="en-US" altLang="en-US" sz="3000" dirty="0">
                <a:solidFill>
                  <a:schemeClr val="bg1"/>
                </a:solidFill>
              </a:rPr>
              <a:t> (1 Co.12:31) or </a:t>
            </a:r>
            <a:r>
              <a:rPr lang="en-US" altLang="en-US" sz="3000" dirty="0">
                <a:solidFill>
                  <a:srgbClr val="FFFF00"/>
                </a:solidFill>
              </a:rPr>
              <a:t>bad</a:t>
            </a:r>
            <a:r>
              <a:rPr lang="en-US" altLang="en-US" sz="3000" dirty="0">
                <a:solidFill>
                  <a:schemeClr val="bg1"/>
                </a:solidFill>
              </a:rPr>
              <a:t> (13:4)</a:t>
            </a:r>
          </a:p>
          <a:p>
            <a:pPr lvl="2" defTabSz="631825">
              <a:spcAft>
                <a:spcPts val="600"/>
              </a:spcAft>
              <a:buFont typeface="Arial" panose="020B0604020202020204" pitchFamily="34" charset="0"/>
              <a:buChar char="•"/>
            </a:pPr>
            <a:r>
              <a:rPr lang="en-US" altLang="en-US" sz="3000" dirty="0">
                <a:solidFill>
                  <a:schemeClr val="bg1"/>
                </a:solidFill>
              </a:rPr>
              <a:t>Judaizers want to exclude Galatians from Christ</a:t>
            </a: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marL="0" indent="0">
              <a:spcAft>
                <a:spcPts val="600"/>
              </a:spcAft>
              <a:buNone/>
            </a:pPr>
            <a:r>
              <a:rPr lang="en-US" altLang="en-US" sz="3000" dirty="0">
                <a:solidFill>
                  <a:schemeClr val="bg1"/>
                </a:solidFill>
              </a:rPr>
              <a:t>	</a:t>
            </a: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129702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080293"/>
          </a:xfrm>
        </p:spPr>
        <p:txBody>
          <a:bodyPr/>
          <a:lstStyle/>
          <a:p>
            <a:pPr marL="0" indent="0" algn="ctr">
              <a:spcAft>
                <a:spcPts val="300"/>
              </a:spcAft>
              <a:buNone/>
            </a:pPr>
            <a:r>
              <a:rPr lang="en-US" altLang="en-US" dirty="0">
                <a:solidFill>
                  <a:srgbClr val="FFC000"/>
                </a:solidFill>
              </a:rPr>
              <a:t>18:</a:t>
            </a:r>
          </a:p>
          <a:p>
            <a:pPr>
              <a:spcAft>
                <a:spcPts val="600"/>
              </a:spcAft>
              <a:buFont typeface="Arial" panose="020B0604020202020204" pitchFamily="34" charset="0"/>
              <a:buChar char="•"/>
            </a:pPr>
            <a:r>
              <a:rPr lang="en-US" altLang="en-US" sz="3000" dirty="0">
                <a:solidFill>
                  <a:srgbClr val="FFFFCC"/>
                </a:solidFill>
              </a:rPr>
              <a:t>But it is good to be zealous in a good thing always…</a:t>
            </a:r>
          </a:p>
          <a:p>
            <a:pPr lvl="1" defTabSz="631825">
              <a:spcAft>
                <a:spcPts val="600"/>
              </a:spcAft>
              <a:buFont typeface="Arial" panose="020B0604020202020204" pitchFamily="34" charset="0"/>
              <a:buChar char="•"/>
            </a:pPr>
            <a:r>
              <a:rPr lang="en-US" altLang="en-US" sz="3000" dirty="0">
                <a:solidFill>
                  <a:srgbClr val="CCFFCC"/>
                </a:solidFill>
              </a:rPr>
              <a:t>True love is always jealous.   </a:t>
            </a:r>
            <a:r>
              <a:rPr lang="en-US" altLang="en-US" sz="3000" dirty="0">
                <a:solidFill>
                  <a:schemeClr val="bg1"/>
                </a:solidFill>
              </a:rPr>
              <a:t>2 Co.11:2</a:t>
            </a:r>
          </a:p>
          <a:p>
            <a:pPr defTabSz="631825">
              <a:spcAft>
                <a:spcPts val="600"/>
              </a:spcAft>
              <a:buFont typeface="Arial" panose="020B0604020202020204" pitchFamily="34" charset="0"/>
              <a:buChar char="•"/>
            </a:pPr>
            <a:r>
              <a:rPr lang="en-US" altLang="en-US" sz="3100" dirty="0">
                <a:solidFill>
                  <a:srgbClr val="FFFFCC"/>
                </a:solidFill>
              </a:rPr>
              <a:t>Not only when I am present with you</a:t>
            </a:r>
          </a:p>
          <a:p>
            <a:pPr marL="457200" lvl="1" indent="0" defTabSz="631825">
              <a:spcAft>
                <a:spcPts val="600"/>
              </a:spcAft>
              <a:buNone/>
            </a:pPr>
            <a:endParaRPr lang="en-US" altLang="en-US" sz="27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marL="0" indent="0">
              <a:spcAft>
                <a:spcPts val="600"/>
              </a:spcAft>
              <a:buNone/>
            </a:pPr>
            <a:r>
              <a:rPr lang="en-US" altLang="en-US" sz="3000" dirty="0">
                <a:solidFill>
                  <a:schemeClr val="bg1"/>
                </a:solidFill>
              </a:rPr>
              <a:t>	</a:t>
            </a: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2031566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5" name="Rectangle 3"/>
          <p:cNvSpPr>
            <a:spLocks noGrp="1" noChangeArrowheads="1"/>
          </p:cNvSpPr>
          <p:nvPr>
            <p:ph type="body" idx="1"/>
          </p:nvPr>
        </p:nvSpPr>
        <p:spPr>
          <a:xfrm>
            <a:off x="267092" y="235665"/>
            <a:ext cx="8610599" cy="6080293"/>
          </a:xfrm>
        </p:spPr>
        <p:txBody>
          <a:bodyPr/>
          <a:lstStyle/>
          <a:p>
            <a:pPr marL="0" indent="0" algn="ctr">
              <a:spcAft>
                <a:spcPts val="300"/>
              </a:spcAft>
              <a:buNone/>
            </a:pPr>
            <a:r>
              <a:rPr lang="en-US" altLang="en-US" dirty="0">
                <a:solidFill>
                  <a:srgbClr val="FFC000"/>
                </a:solidFill>
              </a:rPr>
              <a:t>19:</a:t>
            </a:r>
          </a:p>
          <a:p>
            <a:pPr>
              <a:spcAft>
                <a:spcPts val="600"/>
              </a:spcAft>
              <a:buFont typeface="Arial" panose="020B0604020202020204" pitchFamily="34" charset="0"/>
              <a:buChar char="•"/>
            </a:pPr>
            <a:r>
              <a:rPr lang="en-US" altLang="en-US" sz="3000" dirty="0">
                <a:solidFill>
                  <a:srgbClr val="FFFFCC"/>
                </a:solidFill>
              </a:rPr>
              <a:t>My little children…</a:t>
            </a:r>
          </a:p>
          <a:p>
            <a:pPr lvl="1" defTabSz="631825">
              <a:spcAft>
                <a:spcPts val="600"/>
              </a:spcAft>
              <a:buFont typeface="Arial" panose="020B0604020202020204" pitchFamily="34" charset="0"/>
              <a:buChar char="•"/>
            </a:pPr>
            <a:r>
              <a:rPr lang="en-US" altLang="en-US" sz="3000" dirty="0">
                <a:solidFill>
                  <a:schemeClr val="bg1"/>
                </a:solidFill>
              </a:rPr>
              <a:t>17-18: </a:t>
            </a:r>
            <a:r>
              <a:rPr lang="en-US" altLang="en-US" sz="3000" dirty="0">
                <a:solidFill>
                  <a:srgbClr val="CCFFCC"/>
                </a:solidFill>
              </a:rPr>
              <a:t>figure of husband and wife</a:t>
            </a:r>
          </a:p>
          <a:p>
            <a:pPr lvl="1" defTabSz="631825">
              <a:spcAft>
                <a:spcPts val="600"/>
              </a:spcAft>
              <a:buFont typeface="Arial" panose="020B0604020202020204" pitchFamily="34" charset="0"/>
              <a:buChar char="•"/>
            </a:pPr>
            <a:r>
              <a:rPr lang="en-US" altLang="en-US" sz="3000" dirty="0">
                <a:solidFill>
                  <a:schemeClr val="bg1"/>
                </a:solidFill>
              </a:rPr>
              <a:t>19: </a:t>
            </a:r>
            <a:r>
              <a:rPr lang="en-US" altLang="en-US" sz="3000" dirty="0">
                <a:solidFill>
                  <a:srgbClr val="CCFFCC"/>
                </a:solidFill>
              </a:rPr>
              <a:t>woman in labor</a:t>
            </a:r>
          </a:p>
          <a:p>
            <a:pPr lvl="2" defTabSz="631825">
              <a:spcAft>
                <a:spcPts val="600"/>
              </a:spcAft>
              <a:buFont typeface="Arial" panose="020B0604020202020204" pitchFamily="34" charset="0"/>
              <a:buChar char="•"/>
            </a:pPr>
            <a:r>
              <a:rPr lang="en-US" altLang="en-US" sz="3000" dirty="0">
                <a:solidFill>
                  <a:schemeClr val="bg1"/>
                </a:solidFill>
              </a:rPr>
              <a:t>Paul led them to truth; now he suffers birth pains all over again</a:t>
            </a:r>
          </a:p>
          <a:p>
            <a:pPr defTabSz="631825">
              <a:spcAft>
                <a:spcPts val="600"/>
              </a:spcAft>
              <a:buFont typeface="Arial" panose="020B0604020202020204" pitchFamily="34" charset="0"/>
              <a:buChar char="•"/>
            </a:pPr>
            <a:r>
              <a:rPr lang="en-US" altLang="en-US" sz="3000" dirty="0">
                <a:solidFill>
                  <a:srgbClr val="FFFFCC"/>
                </a:solidFill>
              </a:rPr>
              <a:t>Until Christ is formed in you…</a:t>
            </a:r>
          </a:p>
          <a:p>
            <a:pPr lvl="1" defTabSz="631825">
              <a:spcAft>
                <a:spcPts val="600"/>
              </a:spcAft>
              <a:buFont typeface="Arial" panose="020B0604020202020204" pitchFamily="34" charset="0"/>
              <a:buChar char="•"/>
            </a:pPr>
            <a:r>
              <a:rPr lang="en-US" altLang="en-US" sz="3000" dirty="0">
                <a:solidFill>
                  <a:srgbClr val="CCFFCC"/>
                </a:solidFill>
              </a:rPr>
              <a:t>2 Cor.3:18;  Gal.2:20</a:t>
            </a:r>
          </a:p>
          <a:p>
            <a:pPr marL="457200" lvl="1" indent="0" defTabSz="631825">
              <a:spcAft>
                <a:spcPts val="600"/>
              </a:spcAft>
              <a:buNone/>
            </a:pPr>
            <a:endParaRPr lang="en-US" altLang="en-US" sz="27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a:spcAft>
                <a:spcPts val="600"/>
              </a:spcAft>
              <a:buFont typeface="Arial" panose="020B0604020202020204" pitchFamily="34" charset="0"/>
              <a:buChar char="•"/>
            </a:pPr>
            <a:endParaRPr lang="en-US" altLang="en-US" sz="3000" dirty="0">
              <a:solidFill>
                <a:srgbClr val="FFFFCC"/>
              </a:solidFill>
            </a:endParaRPr>
          </a:p>
          <a:p>
            <a:pPr marL="0" indent="0">
              <a:spcAft>
                <a:spcPts val="600"/>
              </a:spcAft>
              <a:buNone/>
            </a:pPr>
            <a:r>
              <a:rPr lang="en-US" altLang="en-US" sz="3000" dirty="0">
                <a:solidFill>
                  <a:schemeClr val="bg1"/>
                </a:solidFill>
              </a:rPr>
              <a:t>	</a:t>
            </a: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a:p>
            <a:pPr marL="0" indent="0">
              <a:spcAft>
                <a:spcPts val="900"/>
              </a:spcAft>
              <a:buNone/>
            </a:pPr>
            <a:endParaRPr lang="en-US" altLang="en-US" sz="3100" dirty="0">
              <a:solidFill>
                <a:schemeClr val="bg1"/>
              </a:solidFill>
            </a:endParaRPr>
          </a:p>
        </p:txBody>
      </p:sp>
    </p:spTree>
    <p:extLst>
      <p:ext uri="{BB962C8B-B14F-4D97-AF65-F5344CB8AC3E}">
        <p14:creationId xmlns:p14="http://schemas.microsoft.com/office/powerpoint/2010/main" val="3403868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1247</TotalTime>
  <Words>1477</Words>
  <Application>Microsoft Office PowerPoint</Application>
  <PresentationFormat>On-screen Show (4:3)</PresentationFormat>
  <Paragraphs>293</Paragraphs>
  <Slides>29</Slides>
  <Notes>29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Verdana</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9</cp:revision>
  <dcterms:created xsi:type="dcterms:W3CDTF">2011-08-18T15:42:19Z</dcterms:created>
  <dcterms:modified xsi:type="dcterms:W3CDTF">2024-03-15T03:12:40Z</dcterms:modified>
</cp:coreProperties>
</file>