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4"/>
  </p:notesMasterIdLst>
  <p:sldIdLst>
    <p:sldId id="501" r:id="rId2"/>
    <p:sldId id="447" r:id="rId3"/>
    <p:sldId id="597" r:id="rId4"/>
    <p:sldId id="640" r:id="rId5"/>
    <p:sldId id="702" r:id="rId6"/>
    <p:sldId id="688" r:id="rId7"/>
    <p:sldId id="689" r:id="rId8"/>
    <p:sldId id="692" r:id="rId9"/>
    <p:sldId id="690" r:id="rId10"/>
    <p:sldId id="691" r:id="rId11"/>
    <p:sldId id="693" r:id="rId12"/>
    <p:sldId id="694" r:id="rId13"/>
    <p:sldId id="695" r:id="rId14"/>
    <p:sldId id="696" r:id="rId15"/>
    <p:sldId id="657" r:id="rId16"/>
    <p:sldId id="698" r:id="rId17"/>
    <p:sldId id="697" r:id="rId18"/>
    <p:sldId id="678" r:id="rId19"/>
    <p:sldId id="699" r:id="rId20"/>
    <p:sldId id="700" r:id="rId21"/>
    <p:sldId id="679" r:id="rId22"/>
    <p:sldId id="701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FFFF99"/>
    <a:srgbClr val="CCFFCC"/>
    <a:srgbClr val="CCECFF"/>
    <a:srgbClr val="FF3399"/>
    <a:srgbClr val="FF5050"/>
    <a:srgbClr val="99FFCC"/>
    <a:srgbClr val="FFCC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7C1334-A0D4-4C72-ADF9-8D4B5881E353}" v="3520" dt="2024-03-03T12:05:43.6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>
        <p:guide orient="horz" pos="2160"/>
        <p:guide pos="290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duggin" userId="0b05f36c4f69b508" providerId="LiveId" clId="{5E7C1334-A0D4-4C72-ADF9-8D4B5881E353}"/>
    <pc:docChg chg="undo custSel addSld delSld modSld sldOrd modMainMaster">
      <pc:chgData name="rick duggin" userId="0b05f36c4f69b508" providerId="LiveId" clId="{5E7C1334-A0D4-4C72-ADF9-8D4B5881E353}" dt="2024-03-03T12:05:43.657" v="6068" actId="115"/>
      <pc:docMkLst>
        <pc:docMk/>
      </pc:docMkLst>
      <pc:sldChg chg="addSp delSp modSp mod">
        <pc:chgData name="rick duggin" userId="0b05f36c4f69b508" providerId="LiveId" clId="{5E7C1334-A0D4-4C72-ADF9-8D4B5881E353}" dt="2024-02-29T19:55:14.302" v="4327" actId="1036"/>
        <pc:sldMkLst>
          <pc:docMk/>
          <pc:sldMk cId="2960715936" sldId="374"/>
        </pc:sldMkLst>
        <pc:spChg chg="del mod">
          <ac:chgData name="rick duggin" userId="0b05f36c4f69b508" providerId="LiveId" clId="{5E7C1334-A0D4-4C72-ADF9-8D4B5881E353}" dt="2024-02-29T19:50:14.913" v="4180" actId="478"/>
          <ac:spMkLst>
            <pc:docMk/>
            <pc:sldMk cId="2960715936" sldId="374"/>
            <ac:spMk id="2" creationId="{C534E4A1-A3E1-E416-E588-538525188B60}"/>
          </ac:spMkLst>
        </pc:spChg>
        <pc:spChg chg="add del">
          <ac:chgData name="rick duggin" userId="0b05f36c4f69b508" providerId="LiveId" clId="{5E7C1334-A0D4-4C72-ADF9-8D4B5881E353}" dt="2024-02-29T19:50:49.779" v="4182" actId="478"/>
          <ac:spMkLst>
            <pc:docMk/>
            <pc:sldMk cId="2960715936" sldId="374"/>
            <ac:spMk id="4" creationId="{A3348E46-7DAD-0E65-97C5-B9F7939DE098}"/>
          </ac:spMkLst>
        </pc:spChg>
        <pc:spChg chg="mod">
          <ac:chgData name="rick duggin" userId="0b05f36c4f69b508" providerId="LiveId" clId="{5E7C1334-A0D4-4C72-ADF9-8D4B5881E353}" dt="2024-02-29T19:55:14.302" v="4327" actId="1036"/>
          <ac:spMkLst>
            <pc:docMk/>
            <pc:sldMk cId="2960715936" sldId="374"/>
            <ac:spMk id="3075" creationId="{00000000-0000-0000-0000-000000000000}"/>
          </ac:spMkLst>
        </pc:spChg>
      </pc:sldChg>
      <pc:sldChg chg="modSp modAnim">
        <pc:chgData name="rick duggin" userId="0b05f36c4f69b508" providerId="LiveId" clId="{5E7C1334-A0D4-4C72-ADF9-8D4B5881E353}" dt="2024-03-03T11:55:44.909" v="6057" actId="20577"/>
        <pc:sldMkLst>
          <pc:docMk/>
          <pc:sldMk cId="908237227" sldId="447"/>
        </pc:sldMkLst>
        <pc:spChg chg="mod">
          <ac:chgData name="rick duggin" userId="0b05f36c4f69b508" providerId="LiveId" clId="{5E7C1334-A0D4-4C72-ADF9-8D4B5881E353}" dt="2024-03-03T11:55:44.909" v="6057" actId="20577"/>
          <ac:spMkLst>
            <pc:docMk/>
            <pc:sldMk cId="908237227" sldId="447"/>
            <ac:spMk id="3075" creationId="{00000000-0000-0000-0000-000000000000}"/>
          </ac:spMkLst>
        </pc:spChg>
      </pc:sldChg>
      <pc:sldChg chg="modSp mod">
        <pc:chgData name="rick duggin" userId="0b05f36c4f69b508" providerId="LiveId" clId="{5E7C1334-A0D4-4C72-ADF9-8D4B5881E353}" dt="2024-02-29T17:36:36.165" v="422" actId="1037"/>
        <pc:sldMkLst>
          <pc:docMk/>
          <pc:sldMk cId="916293677" sldId="501"/>
        </pc:sldMkLst>
        <pc:spChg chg="mod">
          <ac:chgData name="rick duggin" userId="0b05f36c4f69b508" providerId="LiveId" clId="{5E7C1334-A0D4-4C72-ADF9-8D4B5881E353}" dt="2024-02-29T17:36:36.165" v="422" actId="1037"/>
          <ac:spMkLst>
            <pc:docMk/>
            <pc:sldMk cId="916293677" sldId="501"/>
            <ac:spMk id="2" creationId="{89FED7B1-F121-1215-FF36-A7CB9F400B6F}"/>
          </ac:spMkLst>
        </pc:spChg>
      </pc:sldChg>
      <pc:sldChg chg="delSp">
        <pc:chgData name="rick duggin" userId="0b05f36c4f69b508" providerId="LiveId" clId="{5E7C1334-A0D4-4C72-ADF9-8D4B5881E353}" dt="2024-03-02T17:05:30.004" v="6036" actId="478"/>
        <pc:sldMkLst>
          <pc:docMk/>
          <pc:sldMk cId="1925478588" sldId="588"/>
        </pc:sldMkLst>
        <pc:spChg chg="del">
          <ac:chgData name="rick duggin" userId="0b05f36c4f69b508" providerId="LiveId" clId="{5E7C1334-A0D4-4C72-ADF9-8D4B5881E353}" dt="2024-03-02T17:05:15.300" v="6035" actId="478"/>
          <ac:spMkLst>
            <pc:docMk/>
            <pc:sldMk cId="1925478588" sldId="588"/>
            <ac:spMk id="2" creationId="{2612B1E9-A438-9B6D-7D9C-BC1272687371}"/>
          </ac:spMkLst>
        </pc:spChg>
        <pc:spChg chg="del">
          <ac:chgData name="rick duggin" userId="0b05f36c4f69b508" providerId="LiveId" clId="{5E7C1334-A0D4-4C72-ADF9-8D4B5881E353}" dt="2024-03-02T17:05:30.004" v="6036" actId="478"/>
          <ac:spMkLst>
            <pc:docMk/>
            <pc:sldMk cId="1925478588" sldId="588"/>
            <ac:spMk id="3" creationId="{EAB52D67-D2FA-D9FC-D51E-E46C2B4BDFB3}"/>
          </ac:spMkLst>
        </pc:spChg>
      </pc:sldChg>
      <pc:sldChg chg="modSp mod">
        <pc:chgData name="rick duggin" userId="0b05f36c4f69b508" providerId="LiveId" clId="{5E7C1334-A0D4-4C72-ADF9-8D4B5881E353}" dt="2024-03-01T16:31:38.296" v="4969" actId="207"/>
        <pc:sldMkLst>
          <pc:docMk/>
          <pc:sldMk cId="1128368317" sldId="597"/>
        </pc:sldMkLst>
        <pc:spChg chg="mod">
          <ac:chgData name="rick duggin" userId="0b05f36c4f69b508" providerId="LiveId" clId="{5E7C1334-A0D4-4C72-ADF9-8D4B5881E353}" dt="2024-03-01T16:31:38.296" v="4969" actId="207"/>
          <ac:spMkLst>
            <pc:docMk/>
            <pc:sldMk cId="1128368317" sldId="597"/>
            <ac:spMk id="2" creationId="{89FED7B1-F121-1215-FF36-A7CB9F400B6F}"/>
          </ac:spMkLst>
        </pc:spChg>
      </pc:sldChg>
      <pc:sldChg chg="delSp modSp mod delAnim modAnim">
        <pc:chgData name="rick duggin" userId="0b05f36c4f69b508" providerId="LiveId" clId="{5E7C1334-A0D4-4C72-ADF9-8D4B5881E353}" dt="2024-03-02T16:56:11.484" v="6005" actId="20577"/>
        <pc:sldMkLst>
          <pc:docMk/>
          <pc:sldMk cId="3103943835" sldId="640"/>
        </pc:sldMkLst>
        <pc:spChg chg="del">
          <ac:chgData name="rick duggin" userId="0b05f36c4f69b508" providerId="LiveId" clId="{5E7C1334-A0D4-4C72-ADF9-8D4B5881E353}" dt="2024-02-29T17:35:06.448" v="281" actId="478"/>
          <ac:spMkLst>
            <pc:docMk/>
            <pc:sldMk cId="3103943835" sldId="640"/>
            <ac:spMk id="3" creationId="{8485032C-AFCA-4E69-3E3D-DB1D5756654B}"/>
          </ac:spMkLst>
        </pc:spChg>
        <pc:spChg chg="del">
          <ac:chgData name="rick duggin" userId="0b05f36c4f69b508" providerId="LiveId" clId="{5E7C1334-A0D4-4C72-ADF9-8D4B5881E353}" dt="2024-02-29T17:35:06.448" v="281" actId="478"/>
          <ac:spMkLst>
            <pc:docMk/>
            <pc:sldMk cId="3103943835" sldId="640"/>
            <ac:spMk id="4" creationId="{703FB007-2077-B85F-3618-02EB1B301102}"/>
          </ac:spMkLst>
        </pc:spChg>
        <pc:spChg chg="del">
          <ac:chgData name="rick duggin" userId="0b05f36c4f69b508" providerId="LiveId" clId="{5E7C1334-A0D4-4C72-ADF9-8D4B5881E353}" dt="2024-02-29T17:35:06.448" v="281" actId="478"/>
          <ac:spMkLst>
            <pc:docMk/>
            <pc:sldMk cId="3103943835" sldId="640"/>
            <ac:spMk id="5" creationId="{BC253615-47B9-8BD1-6939-BC40FB0D94B8}"/>
          </ac:spMkLst>
        </pc:spChg>
        <pc:spChg chg="mod">
          <ac:chgData name="rick duggin" userId="0b05f36c4f69b508" providerId="LiveId" clId="{5E7C1334-A0D4-4C72-ADF9-8D4B5881E353}" dt="2024-03-02T16:56:11.484" v="6005" actId="20577"/>
          <ac:spMkLst>
            <pc:docMk/>
            <pc:sldMk cId="3103943835" sldId="640"/>
            <ac:spMk id="3075" creationId="{00000000-0000-0000-0000-000000000000}"/>
          </ac:spMkLst>
        </pc:spChg>
      </pc:sldChg>
      <pc:sldChg chg="del">
        <pc:chgData name="rick duggin" userId="0b05f36c4f69b508" providerId="LiveId" clId="{5E7C1334-A0D4-4C72-ADF9-8D4B5881E353}" dt="2024-02-29T17:36:55.173" v="427" actId="47"/>
        <pc:sldMkLst>
          <pc:docMk/>
          <pc:sldMk cId="257478499" sldId="655"/>
        </pc:sldMkLst>
      </pc:sldChg>
      <pc:sldChg chg="del">
        <pc:chgData name="rick duggin" userId="0b05f36c4f69b508" providerId="LiveId" clId="{5E7C1334-A0D4-4C72-ADF9-8D4B5881E353}" dt="2024-02-29T17:36:55.173" v="427" actId="47"/>
        <pc:sldMkLst>
          <pc:docMk/>
          <pc:sldMk cId="3511513469" sldId="656"/>
        </pc:sldMkLst>
      </pc:sldChg>
      <pc:sldChg chg="modSp modAnim">
        <pc:chgData name="rick duggin" userId="0b05f36c4f69b508" providerId="LiveId" clId="{5E7C1334-A0D4-4C72-ADF9-8D4B5881E353}" dt="2024-02-29T20:35:29.824" v="4925"/>
        <pc:sldMkLst>
          <pc:docMk/>
          <pc:sldMk cId="3329052862" sldId="657"/>
        </pc:sldMkLst>
        <pc:spChg chg="mod">
          <ac:chgData name="rick duggin" userId="0b05f36c4f69b508" providerId="LiveId" clId="{5E7C1334-A0D4-4C72-ADF9-8D4B5881E353}" dt="2024-02-29T20:15:26.772" v="4652" actId="207"/>
          <ac:spMkLst>
            <pc:docMk/>
            <pc:sldMk cId="3329052862" sldId="657"/>
            <ac:spMk id="3075" creationId="{00000000-0000-0000-0000-000000000000}"/>
          </ac:spMkLst>
        </pc:spChg>
      </pc:sldChg>
      <pc:sldChg chg="modSp del">
        <pc:chgData name="rick duggin" userId="0b05f36c4f69b508" providerId="LiveId" clId="{5E7C1334-A0D4-4C72-ADF9-8D4B5881E353}" dt="2024-02-29T20:21:18.101" v="4703" actId="47"/>
        <pc:sldMkLst>
          <pc:docMk/>
          <pc:sldMk cId="3542293020" sldId="658"/>
        </pc:sldMkLst>
        <pc:spChg chg="mod">
          <ac:chgData name="rick duggin" userId="0b05f36c4f69b508" providerId="LiveId" clId="{5E7C1334-A0D4-4C72-ADF9-8D4B5881E353}" dt="2024-02-29T20:19:36.099" v="4678" actId="1038"/>
          <ac:spMkLst>
            <pc:docMk/>
            <pc:sldMk cId="3542293020" sldId="658"/>
            <ac:spMk id="3075" creationId="{00000000-0000-0000-0000-000000000000}"/>
          </ac:spMkLst>
        </pc:spChg>
      </pc:sldChg>
      <pc:sldChg chg="modSp del">
        <pc:chgData name="rick duggin" userId="0b05f36c4f69b508" providerId="LiveId" clId="{5E7C1334-A0D4-4C72-ADF9-8D4B5881E353}" dt="2024-02-29T20:21:24.369" v="4707" actId="47"/>
        <pc:sldMkLst>
          <pc:docMk/>
          <pc:sldMk cId="2667778777" sldId="659"/>
        </pc:sldMkLst>
        <pc:spChg chg="mod">
          <ac:chgData name="rick duggin" userId="0b05f36c4f69b508" providerId="LiveId" clId="{5E7C1334-A0D4-4C72-ADF9-8D4B5881E353}" dt="2024-02-29T20:20:07.155" v="4694" actId="1038"/>
          <ac:spMkLst>
            <pc:docMk/>
            <pc:sldMk cId="2667778777" sldId="659"/>
            <ac:spMk id="3075" creationId="{00000000-0000-0000-0000-000000000000}"/>
          </ac:spMkLst>
        </pc:spChg>
      </pc:sldChg>
      <pc:sldChg chg="modSp del">
        <pc:chgData name="rick duggin" userId="0b05f36c4f69b508" providerId="LiveId" clId="{5E7C1334-A0D4-4C72-ADF9-8D4B5881E353}" dt="2024-02-29T20:21:25.182" v="4708" actId="47"/>
        <pc:sldMkLst>
          <pc:docMk/>
          <pc:sldMk cId="4262399942" sldId="660"/>
        </pc:sldMkLst>
        <pc:spChg chg="mod">
          <ac:chgData name="rick duggin" userId="0b05f36c4f69b508" providerId="LiveId" clId="{5E7C1334-A0D4-4C72-ADF9-8D4B5881E353}" dt="2024-02-29T20:20:17.764" v="4698" actId="1038"/>
          <ac:spMkLst>
            <pc:docMk/>
            <pc:sldMk cId="4262399942" sldId="660"/>
            <ac:spMk id="3075" creationId="{00000000-0000-0000-0000-000000000000}"/>
          </ac:spMkLst>
        </pc:spChg>
      </pc:sldChg>
      <pc:sldChg chg="del">
        <pc:chgData name="rick duggin" userId="0b05f36c4f69b508" providerId="LiveId" clId="{5E7C1334-A0D4-4C72-ADF9-8D4B5881E353}" dt="2024-02-29T17:36:55.173" v="427" actId="47"/>
        <pc:sldMkLst>
          <pc:docMk/>
          <pc:sldMk cId="3378337083" sldId="671"/>
        </pc:sldMkLst>
      </pc:sldChg>
      <pc:sldChg chg="del">
        <pc:chgData name="rick duggin" userId="0b05f36c4f69b508" providerId="LiveId" clId="{5E7C1334-A0D4-4C72-ADF9-8D4B5881E353}" dt="2024-02-29T17:36:55.173" v="427" actId="47"/>
        <pc:sldMkLst>
          <pc:docMk/>
          <pc:sldMk cId="2160941932" sldId="675"/>
        </pc:sldMkLst>
      </pc:sldChg>
      <pc:sldChg chg="del">
        <pc:chgData name="rick duggin" userId="0b05f36c4f69b508" providerId="LiveId" clId="{5E7C1334-A0D4-4C72-ADF9-8D4B5881E353}" dt="2024-02-29T17:36:55.173" v="427" actId="47"/>
        <pc:sldMkLst>
          <pc:docMk/>
          <pc:sldMk cId="3027112943" sldId="676"/>
        </pc:sldMkLst>
      </pc:sldChg>
      <pc:sldChg chg="modSp del mod">
        <pc:chgData name="rick duggin" userId="0b05f36c4f69b508" providerId="LiveId" clId="{5E7C1334-A0D4-4C72-ADF9-8D4B5881E353}" dt="2024-02-29T18:25:16.608" v="2245" actId="47"/>
        <pc:sldMkLst>
          <pc:docMk/>
          <pc:sldMk cId="2145910325" sldId="677"/>
        </pc:sldMkLst>
        <pc:spChg chg="mod">
          <ac:chgData name="rick duggin" userId="0b05f36c4f69b508" providerId="LiveId" clId="{5E7C1334-A0D4-4C72-ADF9-8D4B5881E353}" dt="2024-02-29T18:23:10.682" v="2081" actId="20577"/>
          <ac:spMkLst>
            <pc:docMk/>
            <pc:sldMk cId="2145910325" sldId="677"/>
            <ac:spMk id="2" creationId="{89FED7B1-F121-1215-FF36-A7CB9F400B6F}"/>
          </ac:spMkLst>
        </pc:spChg>
        <pc:spChg chg="mod">
          <ac:chgData name="rick duggin" userId="0b05f36c4f69b508" providerId="LiveId" clId="{5E7C1334-A0D4-4C72-ADF9-8D4B5881E353}" dt="2024-02-29T18:23:32.194" v="2122" actId="14100"/>
          <ac:spMkLst>
            <pc:docMk/>
            <pc:sldMk cId="2145910325" sldId="677"/>
            <ac:spMk id="3" creationId="{BAE9AABA-9D36-4B8C-47F5-0E0618FFF3BE}"/>
          </ac:spMkLst>
        </pc:spChg>
      </pc:sldChg>
      <pc:sldChg chg="modSp ord modAnim">
        <pc:chgData name="rick duggin" userId="0b05f36c4f69b508" providerId="LiveId" clId="{5E7C1334-A0D4-4C72-ADF9-8D4B5881E353}" dt="2024-03-03T12:05:43.657" v="6068" actId="115"/>
        <pc:sldMkLst>
          <pc:docMk/>
          <pc:sldMk cId="1969717292" sldId="678"/>
        </pc:sldMkLst>
        <pc:spChg chg="mod">
          <ac:chgData name="rick duggin" userId="0b05f36c4f69b508" providerId="LiveId" clId="{5E7C1334-A0D4-4C72-ADF9-8D4B5881E353}" dt="2024-03-03T12:05:43.657" v="6068" actId="115"/>
          <ac:spMkLst>
            <pc:docMk/>
            <pc:sldMk cId="1969717292" sldId="678"/>
            <ac:spMk id="3075" creationId="{00000000-0000-0000-0000-000000000000}"/>
          </ac:spMkLst>
        </pc:spChg>
      </pc:sldChg>
      <pc:sldChg chg="modSp modAnim">
        <pc:chgData name="rick duggin" userId="0b05f36c4f69b508" providerId="LiveId" clId="{5E7C1334-A0D4-4C72-ADF9-8D4B5881E353}" dt="2024-03-02T16:07:50.940" v="5976" actId="5793"/>
        <pc:sldMkLst>
          <pc:docMk/>
          <pc:sldMk cId="4172603340" sldId="679"/>
        </pc:sldMkLst>
        <pc:spChg chg="mod">
          <ac:chgData name="rick duggin" userId="0b05f36c4f69b508" providerId="LiveId" clId="{5E7C1334-A0D4-4C72-ADF9-8D4B5881E353}" dt="2024-03-02T16:07:50.940" v="5976" actId="5793"/>
          <ac:spMkLst>
            <pc:docMk/>
            <pc:sldMk cId="4172603340" sldId="679"/>
            <ac:spMk id="3075" creationId="{00000000-0000-0000-0000-000000000000}"/>
          </ac:spMkLst>
        </pc:spChg>
      </pc:sldChg>
      <pc:sldChg chg="modSp del">
        <pc:chgData name="rick duggin" userId="0b05f36c4f69b508" providerId="LiveId" clId="{5E7C1334-A0D4-4C72-ADF9-8D4B5881E353}" dt="2024-02-29T20:21:19.507" v="4704" actId="47"/>
        <pc:sldMkLst>
          <pc:docMk/>
          <pc:sldMk cId="2523973681" sldId="680"/>
        </pc:sldMkLst>
        <pc:spChg chg="mod">
          <ac:chgData name="rick duggin" userId="0b05f36c4f69b508" providerId="LiveId" clId="{5E7C1334-A0D4-4C72-ADF9-8D4B5881E353}" dt="2024-02-29T20:19:43.020" v="4682" actId="1038"/>
          <ac:spMkLst>
            <pc:docMk/>
            <pc:sldMk cId="2523973681" sldId="680"/>
            <ac:spMk id="3075" creationId="{00000000-0000-0000-0000-000000000000}"/>
          </ac:spMkLst>
        </pc:spChg>
      </pc:sldChg>
      <pc:sldChg chg="modSp del">
        <pc:chgData name="rick duggin" userId="0b05f36c4f69b508" providerId="LiveId" clId="{5E7C1334-A0D4-4C72-ADF9-8D4B5881E353}" dt="2024-02-29T20:21:20.729" v="4705" actId="47"/>
        <pc:sldMkLst>
          <pc:docMk/>
          <pc:sldMk cId="3215058519" sldId="681"/>
        </pc:sldMkLst>
        <pc:spChg chg="mod">
          <ac:chgData name="rick duggin" userId="0b05f36c4f69b508" providerId="LiveId" clId="{5E7C1334-A0D4-4C72-ADF9-8D4B5881E353}" dt="2024-02-29T20:19:49.083" v="4686" actId="1038"/>
          <ac:spMkLst>
            <pc:docMk/>
            <pc:sldMk cId="3215058519" sldId="681"/>
            <ac:spMk id="3075" creationId="{00000000-0000-0000-0000-000000000000}"/>
          </ac:spMkLst>
        </pc:spChg>
      </pc:sldChg>
      <pc:sldChg chg="modSp del mod">
        <pc:chgData name="rick duggin" userId="0b05f36c4f69b508" providerId="LiveId" clId="{5E7C1334-A0D4-4C72-ADF9-8D4B5881E353}" dt="2024-02-29T20:21:23.394" v="4706" actId="47"/>
        <pc:sldMkLst>
          <pc:docMk/>
          <pc:sldMk cId="3944605719" sldId="682"/>
        </pc:sldMkLst>
        <pc:spChg chg="mod">
          <ac:chgData name="rick duggin" userId="0b05f36c4f69b508" providerId="LiveId" clId="{5E7C1334-A0D4-4C72-ADF9-8D4B5881E353}" dt="2024-02-29T20:20:00.135" v="4690" actId="1038"/>
          <ac:spMkLst>
            <pc:docMk/>
            <pc:sldMk cId="3944605719" sldId="682"/>
            <ac:spMk id="2" creationId="{89FED7B1-F121-1215-FF36-A7CB9F400B6F}"/>
          </ac:spMkLst>
        </pc:spChg>
        <pc:spChg chg="mod">
          <ac:chgData name="rick duggin" userId="0b05f36c4f69b508" providerId="LiveId" clId="{5E7C1334-A0D4-4C72-ADF9-8D4B5881E353}" dt="2024-02-29T20:20:00.135" v="4690" actId="1038"/>
          <ac:spMkLst>
            <pc:docMk/>
            <pc:sldMk cId="3944605719" sldId="682"/>
            <ac:spMk id="3" creationId="{BAE9AABA-9D36-4B8C-47F5-0E0618FFF3BE}"/>
          </ac:spMkLst>
        </pc:spChg>
        <pc:spChg chg="mod">
          <ac:chgData name="rick duggin" userId="0b05f36c4f69b508" providerId="LiveId" clId="{5E7C1334-A0D4-4C72-ADF9-8D4B5881E353}" dt="2024-02-29T20:20:00.135" v="4690" actId="1038"/>
          <ac:spMkLst>
            <pc:docMk/>
            <pc:sldMk cId="3944605719" sldId="682"/>
            <ac:spMk id="4" creationId="{D67EF4D2-08E2-9A64-B7B4-85E229089737}"/>
          </ac:spMkLst>
        </pc:spChg>
      </pc:sldChg>
      <pc:sldChg chg="del">
        <pc:chgData name="rick duggin" userId="0b05f36c4f69b508" providerId="LiveId" clId="{5E7C1334-A0D4-4C72-ADF9-8D4B5881E353}" dt="2024-02-29T20:21:25.835" v="4709" actId="47"/>
        <pc:sldMkLst>
          <pc:docMk/>
          <pc:sldMk cId="4272450978" sldId="683"/>
        </pc:sldMkLst>
      </pc:sldChg>
      <pc:sldChg chg="del">
        <pc:chgData name="rick duggin" userId="0b05f36c4f69b508" providerId="LiveId" clId="{5E7C1334-A0D4-4C72-ADF9-8D4B5881E353}" dt="2024-02-29T20:21:26.477" v="4710" actId="47"/>
        <pc:sldMkLst>
          <pc:docMk/>
          <pc:sldMk cId="1710627324" sldId="684"/>
        </pc:sldMkLst>
      </pc:sldChg>
      <pc:sldChg chg="del">
        <pc:chgData name="rick duggin" userId="0b05f36c4f69b508" providerId="LiveId" clId="{5E7C1334-A0D4-4C72-ADF9-8D4B5881E353}" dt="2024-02-29T20:21:27.057" v="4711" actId="47"/>
        <pc:sldMkLst>
          <pc:docMk/>
          <pc:sldMk cId="1338470251" sldId="685"/>
        </pc:sldMkLst>
      </pc:sldChg>
      <pc:sldChg chg="del">
        <pc:chgData name="rick duggin" userId="0b05f36c4f69b508" providerId="LiveId" clId="{5E7C1334-A0D4-4C72-ADF9-8D4B5881E353}" dt="2024-02-29T20:21:27.906" v="4712" actId="47"/>
        <pc:sldMkLst>
          <pc:docMk/>
          <pc:sldMk cId="517448314" sldId="686"/>
        </pc:sldMkLst>
      </pc:sldChg>
      <pc:sldChg chg="del">
        <pc:chgData name="rick duggin" userId="0b05f36c4f69b508" providerId="LiveId" clId="{5E7C1334-A0D4-4C72-ADF9-8D4B5881E353}" dt="2024-02-29T20:21:28.796" v="4713" actId="47"/>
        <pc:sldMkLst>
          <pc:docMk/>
          <pc:sldMk cId="2776437980" sldId="687"/>
        </pc:sldMkLst>
      </pc:sldChg>
      <pc:sldChg chg="modSp add modAnim">
        <pc:chgData name="rick duggin" userId="0b05f36c4f69b508" providerId="LiveId" clId="{5E7C1334-A0D4-4C72-ADF9-8D4B5881E353}" dt="2024-03-03T12:01:27.520" v="6060" actId="207"/>
        <pc:sldMkLst>
          <pc:docMk/>
          <pc:sldMk cId="4256419644" sldId="688"/>
        </pc:sldMkLst>
        <pc:spChg chg="mod">
          <ac:chgData name="rick duggin" userId="0b05f36c4f69b508" providerId="LiveId" clId="{5E7C1334-A0D4-4C72-ADF9-8D4B5881E353}" dt="2024-03-03T12:01:27.520" v="6060" actId="207"/>
          <ac:spMkLst>
            <pc:docMk/>
            <pc:sldMk cId="4256419644" sldId="688"/>
            <ac:spMk id="3075" creationId="{00000000-0000-0000-0000-000000000000}"/>
          </ac:spMkLst>
        </pc:spChg>
      </pc:sldChg>
      <pc:sldChg chg="modSp add modAnim">
        <pc:chgData name="rick duggin" userId="0b05f36c4f69b508" providerId="LiveId" clId="{5E7C1334-A0D4-4C72-ADF9-8D4B5881E353}" dt="2024-03-02T15:36:22.234" v="5773" actId="20577"/>
        <pc:sldMkLst>
          <pc:docMk/>
          <pc:sldMk cId="3807159662" sldId="689"/>
        </pc:sldMkLst>
        <pc:spChg chg="mod">
          <ac:chgData name="rick duggin" userId="0b05f36c4f69b508" providerId="LiveId" clId="{5E7C1334-A0D4-4C72-ADF9-8D4B5881E353}" dt="2024-03-02T15:36:22.234" v="5773" actId="20577"/>
          <ac:spMkLst>
            <pc:docMk/>
            <pc:sldMk cId="3807159662" sldId="689"/>
            <ac:spMk id="3075" creationId="{00000000-0000-0000-0000-000000000000}"/>
          </ac:spMkLst>
        </pc:spChg>
      </pc:sldChg>
      <pc:sldChg chg="modSp add mod ord modAnim">
        <pc:chgData name="rick duggin" userId="0b05f36c4f69b508" providerId="LiveId" clId="{5E7C1334-A0D4-4C72-ADF9-8D4B5881E353}" dt="2024-03-03T12:02:38.441" v="6066" actId="20577"/>
        <pc:sldMkLst>
          <pc:docMk/>
          <pc:sldMk cId="3099169238" sldId="690"/>
        </pc:sldMkLst>
        <pc:spChg chg="mod">
          <ac:chgData name="rick duggin" userId="0b05f36c4f69b508" providerId="LiveId" clId="{5E7C1334-A0D4-4C72-ADF9-8D4B5881E353}" dt="2024-03-03T12:02:38.441" v="6066" actId="20577"/>
          <ac:spMkLst>
            <pc:docMk/>
            <pc:sldMk cId="3099169238" sldId="690"/>
            <ac:spMk id="3075" creationId="{00000000-0000-0000-0000-000000000000}"/>
          </ac:spMkLst>
        </pc:spChg>
      </pc:sldChg>
      <pc:sldChg chg="modSp add mod ord modAnim">
        <pc:chgData name="rick duggin" userId="0b05f36c4f69b508" providerId="LiveId" clId="{5E7C1334-A0D4-4C72-ADF9-8D4B5881E353}" dt="2024-03-02T16:59:09.989" v="6020" actId="114"/>
        <pc:sldMkLst>
          <pc:docMk/>
          <pc:sldMk cId="3061453080" sldId="691"/>
        </pc:sldMkLst>
        <pc:spChg chg="mod">
          <ac:chgData name="rick duggin" userId="0b05f36c4f69b508" providerId="LiveId" clId="{5E7C1334-A0D4-4C72-ADF9-8D4B5881E353}" dt="2024-03-02T16:59:09.989" v="6020" actId="114"/>
          <ac:spMkLst>
            <pc:docMk/>
            <pc:sldMk cId="3061453080" sldId="691"/>
            <ac:spMk id="3075" creationId="{00000000-0000-0000-0000-000000000000}"/>
          </ac:spMkLst>
        </pc:spChg>
      </pc:sldChg>
      <pc:sldChg chg="modSp add mod ord modAnim">
        <pc:chgData name="rick duggin" userId="0b05f36c4f69b508" providerId="LiveId" clId="{5E7C1334-A0D4-4C72-ADF9-8D4B5881E353}" dt="2024-03-02T16:57:17.543" v="6014"/>
        <pc:sldMkLst>
          <pc:docMk/>
          <pc:sldMk cId="2241097463" sldId="692"/>
        </pc:sldMkLst>
        <pc:spChg chg="mod">
          <ac:chgData name="rick duggin" userId="0b05f36c4f69b508" providerId="LiveId" clId="{5E7C1334-A0D4-4C72-ADF9-8D4B5881E353}" dt="2024-03-02T16:34:59.413" v="5987" actId="20577"/>
          <ac:spMkLst>
            <pc:docMk/>
            <pc:sldMk cId="2241097463" sldId="692"/>
            <ac:spMk id="3075" creationId="{00000000-0000-0000-0000-000000000000}"/>
          </ac:spMkLst>
        </pc:spChg>
      </pc:sldChg>
      <pc:sldChg chg="addSp modSp add mod modAnim">
        <pc:chgData name="rick duggin" userId="0b05f36c4f69b508" providerId="LiveId" clId="{5E7C1334-A0D4-4C72-ADF9-8D4B5881E353}" dt="2024-03-01T17:17:22.450" v="5407" actId="6549"/>
        <pc:sldMkLst>
          <pc:docMk/>
          <pc:sldMk cId="573759195" sldId="693"/>
        </pc:sldMkLst>
        <pc:spChg chg="add mod">
          <ac:chgData name="rick duggin" userId="0b05f36c4f69b508" providerId="LiveId" clId="{5E7C1334-A0D4-4C72-ADF9-8D4B5881E353}" dt="2024-02-29T20:11:19.003" v="4638" actId="207"/>
          <ac:spMkLst>
            <pc:docMk/>
            <pc:sldMk cId="573759195" sldId="693"/>
            <ac:spMk id="2" creationId="{DE2E7044-D161-8AAC-A788-AB4F092950BE}"/>
          </ac:spMkLst>
        </pc:spChg>
        <pc:spChg chg="mod">
          <ac:chgData name="rick duggin" userId="0b05f36c4f69b508" providerId="LiveId" clId="{5E7C1334-A0D4-4C72-ADF9-8D4B5881E353}" dt="2024-03-01T17:17:22.450" v="5407" actId="6549"/>
          <ac:spMkLst>
            <pc:docMk/>
            <pc:sldMk cId="573759195" sldId="693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5E7C1334-A0D4-4C72-ADF9-8D4B5881E353}" dt="2024-03-01T17:21:07.720" v="5527" actId="114"/>
        <pc:sldMkLst>
          <pc:docMk/>
          <pc:sldMk cId="2080269555" sldId="694"/>
        </pc:sldMkLst>
        <pc:spChg chg="mod">
          <ac:chgData name="rick duggin" userId="0b05f36c4f69b508" providerId="LiveId" clId="{5E7C1334-A0D4-4C72-ADF9-8D4B5881E353}" dt="2024-03-01T17:21:07.720" v="5527" actId="114"/>
          <ac:spMkLst>
            <pc:docMk/>
            <pc:sldMk cId="2080269555" sldId="694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5E7C1334-A0D4-4C72-ADF9-8D4B5881E353}" dt="2024-03-01T17:21:57.705" v="5530" actId="20577"/>
        <pc:sldMkLst>
          <pc:docMk/>
          <pc:sldMk cId="2645869919" sldId="695"/>
        </pc:sldMkLst>
        <pc:spChg chg="mod">
          <ac:chgData name="rick duggin" userId="0b05f36c4f69b508" providerId="LiveId" clId="{5E7C1334-A0D4-4C72-ADF9-8D4B5881E353}" dt="2024-03-01T17:21:57.705" v="5530" actId="20577"/>
          <ac:spMkLst>
            <pc:docMk/>
            <pc:sldMk cId="2645869919" sldId="695"/>
            <ac:spMk id="3075" creationId="{00000000-0000-0000-0000-000000000000}"/>
          </ac:spMkLst>
        </pc:spChg>
      </pc:sldChg>
      <pc:sldChg chg="addSp modSp add mod ord">
        <pc:chgData name="rick duggin" userId="0b05f36c4f69b508" providerId="LiveId" clId="{5E7C1334-A0D4-4C72-ADF9-8D4B5881E353}" dt="2024-03-01T16:31:52.035" v="4970" actId="207"/>
        <pc:sldMkLst>
          <pc:docMk/>
          <pc:sldMk cId="1081994927" sldId="696"/>
        </pc:sldMkLst>
        <pc:spChg chg="mod">
          <ac:chgData name="rick duggin" userId="0b05f36c4f69b508" providerId="LiveId" clId="{5E7C1334-A0D4-4C72-ADF9-8D4B5881E353}" dt="2024-02-29T18:24:36.465" v="2176" actId="14100"/>
          <ac:spMkLst>
            <pc:docMk/>
            <pc:sldMk cId="1081994927" sldId="696"/>
            <ac:spMk id="2" creationId="{89FED7B1-F121-1215-FF36-A7CB9F400B6F}"/>
          </ac:spMkLst>
        </pc:spChg>
        <pc:spChg chg="add mod">
          <ac:chgData name="rick duggin" userId="0b05f36c4f69b508" providerId="LiveId" clId="{5E7C1334-A0D4-4C72-ADF9-8D4B5881E353}" dt="2024-03-01T16:31:52.035" v="4970" actId="207"/>
          <ac:spMkLst>
            <pc:docMk/>
            <pc:sldMk cId="1081994927" sldId="696"/>
            <ac:spMk id="3" creationId="{6EA4866B-42C9-AA74-81B9-528F99177172}"/>
          </ac:spMkLst>
        </pc:spChg>
      </pc:sldChg>
      <pc:sldChg chg="modSp add del modAnim">
        <pc:chgData name="rick duggin" userId="0b05f36c4f69b508" providerId="LiveId" clId="{5E7C1334-A0D4-4C72-ADF9-8D4B5881E353}" dt="2024-02-29T18:29:55.130" v="2787" actId="47"/>
        <pc:sldMkLst>
          <pc:docMk/>
          <pc:sldMk cId="1402459759" sldId="697"/>
        </pc:sldMkLst>
        <pc:spChg chg="mod">
          <ac:chgData name="rick duggin" userId="0b05f36c4f69b508" providerId="LiveId" clId="{5E7C1334-A0D4-4C72-ADF9-8D4B5881E353}" dt="2024-02-29T18:29:30.938" v="2786" actId="313"/>
          <ac:spMkLst>
            <pc:docMk/>
            <pc:sldMk cId="1402459759" sldId="697"/>
            <ac:spMk id="3075" creationId="{00000000-0000-0000-0000-000000000000}"/>
          </ac:spMkLst>
        </pc:spChg>
      </pc:sldChg>
      <pc:sldChg chg="addSp modSp add mod ord">
        <pc:chgData name="rick duggin" userId="0b05f36c4f69b508" providerId="LiveId" clId="{5E7C1334-A0D4-4C72-ADF9-8D4B5881E353}" dt="2024-03-01T16:31:57.992" v="4971" actId="207"/>
        <pc:sldMkLst>
          <pc:docMk/>
          <pc:sldMk cId="3258145331" sldId="697"/>
        </pc:sldMkLst>
        <pc:spChg chg="mod">
          <ac:chgData name="rick duggin" userId="0b05f36c4f69b508" providerId="LiveId" clId="{5E7C1334-A0D4-4C72-ADF9-8D4B5881E353}" dt="2024-03-01T16:31:57.992" v="4971" actId="207"/>
          <ac:spMkLst>
            <pc:docMk/>
            <pc:sldMk cId="3258145331" sldId="697"/>
            <ac:spMk id="3" creationId="{6EA4866B-42C9-AA74-81B9-528F99177172}"/>
          </ac:spMkLst>
        </pc:spChg>
        <pc:spChg chg="add mod">
          <ac:chgData name="rick duggin" userId="0b05f36c4f69b508" providerId="LiveId" clId="{5E7C1334-A0D4-4C72-ADF9-8D4B5881E353}" dt="2024-02-29T18:35:59.604" v="2950" actId="20577"/>
          <ac:spMkLst>
            <pc:docMk/>
            <pc:sldMk cId="3258145331" sldId="697"/>
            <ac:spMk id="4" creationId="{E2E0ED24-0370-DE69-F5ED-2F8F1425B773}"/>
          </ac:spMkLst>
        </pc:spChg>
      </pc:sldChg>
      <pc:sldChg chg="modSp add modAnim">
        <pc:chgData name="rick duggin" userId="0b05f36c4f69b508" providerId="LiveId" clId="{5E7C1334-A0D4-4C72-ADF9-8D4B5881E353}" dt="2024-03-01T17:22:59.635" v="5531" actId="207"/>
        <pc:sldMkLst>
          <pc:docMk/>
          <pc:sldMk cId="3109286208" sldId="698"/>
        </pc:sldMkLst>
        <pc:spChg chg="mod">
          <ac:chgData name="rick duggin" userId="0b05f36c4f69b508" providerId="LiveId" clId="{5E7C1334-A0D4-4C72-ADF9-8D4B5881E353}" dt="2024-03-01T17:22:59.635" v="5531" actId="207"/>
          <ac:spMkLst>
            <pc:docMk/>
            <pc:sldMk cId="3109286208" sldId="698"/>
            <ac:spMk id="3075" creationId="{00000000-0000-0000-0000-000000000000}"/>
          </ac:spMkLst>
        </pc:spChg>
      </pc:sldChg>
      <pc:sldChg chg="addSp modSp add mod ord modAnim">
        <pc:chgData name="rick duggin" userId="0b05f36c4f69b508" providerId="LiveId" clId="{5E7C1334-A0D4-4C72-ADF9-8D4B5881E353}" dt="2024-03-02T15:59:11.524" v="5882" actId="255"/>
        <pc:sldMkLst>
          <pc:docMk/>
          <pc:sldMk cId="380921583" sldId="699"/>
        </pc:sldMkLst>
        <pc:spChg chg="add mod">
          <ac:chgData name="rick duggin" userId="0b05f36c4f69b508" providerId="LiveId" clId="{5E7C1334-A0D4-4C72-ADF9-8D4B5881E353}" dt="2024-02-29T18:52:16.639" v="3683" actId="1036"/>
          <ac:spMkLst>
            <pc:docMk/>
            <pc:sldMk cId="380921583" sldId="699"/>
            <ac:spMk id="2" creationId="{2900D3A3-662E-A3F2-0ED8-51E452A38D6E}"/>
          </ac:spMkLst>
        </pc:spChg>
        <pc:spChg chg="add mod">
          <ac:chgData name="rick duggin" userId="0b05f36c4f69b508" providerId="LiveId" clId="{5E7C1334-A0D4-4C72-ADF9-8D4B5881E353}" dt="2024-02-29T20:30:47.745" v="4864" actId="207"/>
          <ac:spMkLst>
            <pc:docMk/>
            <pc:sldMk cId="380921583" sldId="699"/>
            <ac:spMk id="3" creationId="{9B3E3358-A7F6-6360-5D35-5254BE49406C}"/>
          </ac:spMkLst>
        </pc:spChg>
        <pc:spChg chg="add mod">
          <ac:chgData name="rick duggin" userId="0b05f36c4f69b508" providerId="LiveId" clId="{5E7C1334-A0D4-4C72-ADF9-8D4B5881E353}" dt="2024-02-29T20:30:56.133" v="4866" actId="207"/>
          <ac:spMkLst>
            <pc:docMk/>
            <pc:sldMk cId="380921583" sldId="699"/>
            <ac:spMk id="4" creationId="{F1303141-2B96-740E-2C05-488756EF25AD}"/>
          </ac:spMkLst>
        </pc:spChg>
        <pc:spChg chg="add mod">
          <ac:chgData name="rick duggin" userId="0b05f36c4f69b508" providerId="LiveId" clId="{5E7C1334-A0D4-4C72-ADF9-8D4B5881E353}" dt="2024-02-29T20:28:48.439" v="4860" actId="1036"/>
          <ac:spMkLst>
            <pc:docMk/>
            <pc:sldMk cId="380921583" sldId="699"/>
            <ac:spMk id="5" creationId="{EE77EDD4-4DDF-6BC5-7CD7-B3E4B4005D2B}"/>
          </ac:spMkLst>
        </pc:spChg>
        <pc:spChg chg="add mod">
          <ac:chgData name="rick duggin" userId="0b05f36c4f69b508" providerId="LiveId" clId="{5E7C1334-A0D4-4C72-ADF9-8D4B5881E353}" dt="2024-02-29T20:30:50.762" v="4865" actId="207"/>
          <ac:spMkLst>
            <pc:docMk/>
            <pc:sldMk cId="380921583" sldId="699"/>
            <ac:spMk id="6" creationId="{FE64E830-467E-2CEF-5791-87443611A91F}"/>
          </ac:spMkLst>
        </pc:spChg>
        <pc:spChg chg="add mod">
          <ac:chgData name="rick duggin" userId="0b05f36c4f69b508" providerId="LiveId" clId="{5E7C1334-A0D4-4C72-ADF9-8D4B5881E353}" dt="2024-02-29T20:30:58.889" v="4867" actId="207"/>
          <ac:spMkLst>
            <pc:docMk/>
            <pc:sldMk cId="380921583" sldId="699"/>
            <ac:spMk id="7" creationId="{CC076257-4E07-42B5-D89E-A4A91FB58451}"/>
          </ac:spMkLst>
        </pc:spChg>
        <pc:spChg chg="mod">
          <ac:chgData name="rick duggin" userId="0b05f36c4f69b508" providerId="LiveId" clId="{5E7C1334-A0D4-4C72-ADF9-8D4B5881E353}" dt="2024-03-02T15:59:11.524" v="5882" actId="255"/>
          <ac:spMkLst>
            <pc:docMk/>
            <pc:sldMk cId="380921583" sldId="699"/>
            <ac:spMk id="3075" creationId="{00000000-0000-0000-0000-000000000000}"/>
          </ac:spMkLst>
        </pc:spChg>
      </pc:sldChg>
      <pc:sldChg chg="addSp modSp add mod">
        <pc:chgData name="rick duggin" userId="0b05f36c4f69b508" providerId="LiveId" clId="{5E7C1334-A0D4-4C72-ADF9-8D4B5881E353}" dt="2024-03-01T16:32:04.875" v="4972" actId="207"/>
        <pc:sldMkLst>
          <pc:docMk/>
          <pc:sldMk cId="390872116" sldId="700"/>
        </pc:sldMkLst>
        <pc:spChg chg="mod">
          <ac:chgData name="rick duggin" userId="0b05f36c4f69b508" providerId="LiveId" clId="{5E7C1334-A0D4-4C72-ADF9-8D4B5881E353}" dt="2024-03-01T16:32:04.875" v="4972" actId="207"/>
          <ac:spMkLst>
            <pc:docMk/>
            <pc:sldMk cId="390872116" sldId="700"/>
            <ac:spMk id="3" creationId="{6EA4866B-42C9-AA74-81B9-528F99177172}"/>
          </ac:spMkLst>
        </pc:spChg>
        <pc:spChg chg="add mod">
          <ac:chgData name="rick duggin" userId="0b05f36c4f69b508" providerId="LiveId" clId="{5E7C1334-A0D4-4C72-ADF9-8D4B5881E353}" dt="2024-02-29T18:53:15.454" v="3801" actId="20577"/>
          <ac:spMkLst>
            <pc:docMk/>
            <pc:sldMk cId="390872116" sldId="700"/>
            <ac:spMk id="5" creationId="{94BA7C17-CB83-E943-0A46-70B154FAC94C}"/>
          </ac:spMkLst>
        </pc:spChg>
      </pc:sldChg>
      <pc:sldChg chg="modSp add mod modAnim">
        <pc:chgData name="rick duggin" userId="0b05f36c4f69b508" providerId="LiveId" clId="{5E7C1334-A0D4-4C72-ADF9-8D4B5881E353}" dt="2024-03-02T16:55:18.732" v="6003" actId="115"/>
        <pc:sldMkLst>
          <pc:docMk/>
          <pc:sldMk cId="196666158" sldId="701"/>
        </pc:sldMkLst>
        <pc:spChg chg="mod">
          <ac:chgData name="rick duggin" userId="0b05f36c4f69b508" providerId="LiveId" clId="{5E7C1334-A0D4-4C72-ADF9-8D4B5881E353}" dt="2024-03-02T16:55:18.732" v="6003" actId="115"/>
          <ac:spMkLst>
            <pc:docMk/>
            <pc:sldMk cId="196666158" sldId="701"/>
            <ac:spMk id="3075" creationId="{00000000-0000-0000-0000-000000000000}"/>
          </ac:spMkLst>
        </pc:spChg>
      </pc:sldChg>
      <pc:sldChg chg="add del">
        <pc:chgData name="rick duggin" userId="0b05f36c4f69b508" providerId="LiveId" clId="{5E7C1334-A0D4-4C72-ADF9-8D4B5881E353}" dt="2024-03-01T16:56:46.960" v="5362" actId="47"/>
        <pc:sldMkLst>
          <pc:docMk/>
          <pc:sldMk cId="85692526" sldId="702"/>
        </pc:sldMkLst>
      </pc:sldChg>
      <pc:sldChg chg="modSp add modAnim">
        <pc:chgData name="rick duggin" userId="0b05f36c4f69b508" providerId="LiveId" clId="{5E7C1334-A0D4-4C72-ADF9-8D4B5881E353}" dt="2024-03-03T12:00:10.896" v="6059" actId="115"/>
        <pc:sldMkLst>
          <pc:docMk/>
          <pc:sldMk cId="1943194050" sldId="702"/>
        </pc:sldMkLst>
        <pc:spChg chg="mod">
          <ac:chgData name="rick duggin" userId="0b05f36c4f69b508" providerId="LiveId" clId="{5E7C1334-A0D4-4C72-ADF9-8D4B5881E353}" dt="2024-03-03T12:00:10.896" v="6059" actId="115"/>
          <ac:spMkLst>
            <pc:docMk/>
            <pc:sldMk cId="1943194050" sldId="702"/>
            <ac:spMk id="3075" creationId="{00000000-0000-0000-0000-000000000000}"/>
          </ac:spMkLst>
        </pc:spChg>
      </pc:sldChg>
      <pc:sldMasterChg chg="modAnim">
        <pc:chgData name="rick duggin" userId="0b05f36c4f69b508" providerId="LiveId" clId="{5E7C1334-A0D4-4C72-ADF9-8D4B5881E353}" dt="2024-03-02T17:04:27.939" v="6034"/>
        <pc:sldMasterMkLst>
          <pc:docMk/>
          <pc:sldMasterMk cId="3801099534" sldId="2147483739"/>
        </pc:sldMasterMkLst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8641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51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7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541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82189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8364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71404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62878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35368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127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8335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1345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77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319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529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386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188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8588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0234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1257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805642" y="556181"/>
            <a:ext cx="5613251" cy="1168923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is a Christian?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Acts 11:26, </a:t>
            </a:r>
            <a:r>
              <a:rPr lang="en-US" altLang="en-US" sz="3100" i="1" dirty="0">
                <a:solidFill>
                  <a:srgbClr val="FFC000"/>
                </a:solidFill>
              </a:rPr>
              <a:t>were called</a:t>
            </a:r>
            <a:endParaRPr lang="en-US" altLang="en-US" sz="3100" dirty="0">
              <a:solidFill>
                <a:srgbClr val="FFC000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 err="1">
                <a:solidFill>
                  <a:schemeClr val="bg1"/>
                </a:solidFill>
              </a:rPr>
              <a:t>Bickerman</a:t>
            </a:r>
            <a:r>
              <a:rPr lang="en-US" altLang="en-US" sz="3000" dirty="0">
                <a:solidFill>
                  <a:schemeClr val="bg1"/>
                </a:solidFill>
              </a:rPr>
              <a:t>: </a:t>
            </a:r>
            <a:r>
              <a:rPr lang="en-US" altLang="en-US" sz="3000" i="1" dirty="0">
                <a:solidFill>
                  <a:schemeClr val="bg1"/>
                </a:solidFill>
              </a:rPr>
              <a:t>The Name of Christians</a:t>
            </a:r>
            <a:r>
              <a:rPr lang="en-US" altLang="en-US" sz="3000" dirty="0">
                <a:solidFill>
                  <a:schemeClr val="bg1"/>
                </a:solidFill>
              </a:rPr>
              <a:t>:  </a:t>
            </a:r>
            <a:r>
              <a:rPr lang="en-US" altLang="en-US" sz="3000" dirty="0">
                <a:solidFill>
                  <a:srgbClr val="FFFFCC"/>
                </a:solidFill>
              </a:rPr>
              <a:t>[</a:t>
            </a:r>
            <a:r>
              <a:rPr lang="en-US" altLang="en-US" sz="3000" i="1" dirty="0">
                <a:solidFill>
                  <a:srgbClr val="FFFFCC"/>
                </a:solidFill>
              </a:rPr>
              <a:t>called</a:t>
            </a:r>
            <a:r>
              <a:rPr lang="en-US" altLang="en-US" sz="3000" dirty="0">
                <a:solidFill>
                  <a:srgbClr val="FFFFCC"/>
                </a:solidFill>
              </a:rPr>
              <a:t>] “must mean ‘assume the name,’ ‘style oneself,’ and that it was therefore the disciples who first began to call themselves Christians, meaning thereby ‘servants of Christ’ … just as the </a:t>
            </a:r>
            <a:r>
              <a:rPr lang="en-US" altLang="en-US" sz="3000" dirty="0" err="1">
                <a:solidFill>
                  <a:srgbClr val="FFFFCC"/>
                </a:solidFill>
              </a:rPr>
              <a:t>Caesari</a:t>
            </a:r>
            <a:r>
              <a:rPr lang="en-US" altLang="en-US" sz="3000" u="sng" dirty="0" err="1">
                <a:solidFill>
                  <a:srgbClr val="FFFFCC"/>
                </a:solidFill>
              </a:rPr>
              <a:t>ani</a:t>
            </a:r>
            <a:r>
              <a:rPr lang="en-US" altLang="en-US" sz="3000" dirty="0">
                <a:solidFill>
                  <a:srgbClr val="FFFFCC"/>
                </a:solidFill>
              </a:rPr>
              <a:t> were emperor’s servants”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– Bruce</a:t>
            </a:r>
            <a:r>
              <a:rPr lang="en-US" altLang="en-US" sz="3000" dirty="0">
                <a:solidFill>
                  <a:schemeClr val="bg1"/>
                </a:solidFill>
              </a:rPr>
              <a:t>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Tacitus: </a:t>
            </a:r>
            <a:r>
              <a:rPr lang="en-US" altLang="en-US" sz="3000" dirty="0">
                <a:solidFill>
                  <a:srgbClr val="FFFF99"/>
                </a:solidFill>
              </a:rPr>
              <a:t>“</a:t>
            </a:r>
            <a:r>
              <a:rPr lang="en-US" altLang="en-US" sz="3000" dirty="0">
                <a:solidFill>
                  <a:srgbClr val="FFFFCC"/>
                </a:solidFill>
              </a:rPr>
              <a:t>Nero blamed Christians for fire of Rome: Christus, from whom the name had its origin, suffered the extreme penalty during the reign of Tiberius at the hands of…Pontius Pilatus” </a:t>
            </a:r>
            <a:r>
              <a:rPr lang="en-US" altLang="en-US" sz="2400" dirty="0">
                <a:solidFill>
                  <a:schemeClr val="bg1"/>
                </a:solidFill>
              </a:rPr>
              <a:t>– Annals, xv.44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45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 Cor.1:12-13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Corinth rebuked for wearing human names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000" dirty="0">
                <a:solidFill>
                  <a:srgbClr val="FFFFCC"/>
                </a:solidFill>
              </a:rPr>
              <a:t>Men were not crucified for you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000" dirty="0">
                <a:solidFill>
                  <a:srgbClr val="FFFFCC"/>
                </a:solidFill>
              </a:rPr>
              <a:t>Not immersed in their names</a:t>
            </a:r>
          </a:p>
          <a:p>
            <a:pPr marL="4572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Christ </a:t>
            </a:r>
            <a:r>
              <a:rPr lang="en-US" altLang="en-US" sz="3000" i="1" u="sng" dirty="0">
                <a:solidFill>
                  <a:srgbClr val="CCFFFF"/>
                </a:solidFill>
              </a:rPr>
              <a:t>was</a:t>
            </a:r>
            <a:r>
              <a:rPr lang="en-US" altLang="en-US" sz="3000" dirty="0">
                <a:solidFill>
                  <a:srgbClr val="CCFFFF"/>
                </a:solidFill>
              </a:rPr>
              <a:t> crucified for them</a:t>
            </a:r>
          </a:p>
          <a:p>
            <a:pPr marL="4572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They </a:t>
            </a:r>
            <a:r>
              <a:rPr lang="en-US" altLang="en-US" sz="3000" i="1" u="sng" dirty="0">
                <a:solidFill>
                  <a:srgbClr val="CCFFFF"/>
                </a:solidFill>
              </a:rPr>
              <a:t>were</a:t>
            </a:r>
            <a:r>
              <a:rPr lang="en-US" altLang="en-US" sz="3000" dirty="0">
                <a:solidFill>
                  <a:srgbClr val="CCFFFF"/>
                </a:solidFill>
              </a:rPr>
              <a:t> baptized into His name</a:t>
            </a:r>
          </a:p>
          <a:p>
            <a:pPr marL="857250" lvl="2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Herod  -</a:t>
            </a:r>
            <a:r>
              <a:rPr lang="en-US" altLang="en-US" sz="3000" dirty="0" err="1">
                <a:solidFill>
                  <a:srgbClr val="FFFFCC"/>
                </a:solidFill>
              </a:rPr>
              <a:t>ian</a:t>
            </a:r>
            <a:r>
              <a:rPr lang="en-US" altLang="en-US" sz="3000" dirty="0">
                <a:solidFill>
                  <a:srgbClr val="FFFFCC"/>
                </a:solidFill>
              </a:rPr>
              <a:t>, </a:t>
            </a:r>
            <a:r>
              <a:rPr lang="en-US" altLang="en-US" sz="3000" dirty="0">
                <a:solidFill>
                  <a:schemeClr val="bg1"/>
                </a:solidFill>
              </a:rPr>
              <a:t>Mk.3:6</a:t>
            </a:r>
          </a:p>
          <a:p>
            <a:pPr marL="857250" lvl="2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Caesar  -</a:t>
            </a:r>
            <a:r>
              <a:rPr lang="en-US" altLang="en-US" sz="3000" dirty="0" err="1">
                <a:solidFill>
                  <a:srgbClr val="FFFFCC"/>
                </a:solidFill>
              </a:rPr>
              <a:t>ian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marL="857250" lvl="2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 err="1">
                <a:solidFill>
                  <a:schemeClr val="bg1"/>
                </a:solidFill>
              </a:rPr>
              <a:t>Kentuck</a:t>
            </a:r>
            <a:r>
              <a:rPr lang="en-US" altLang="en-US" sz="3000" dirty="0">
                <a:solidFill>
                  <a:schemeClr val="bg1"/>
                </a:solidFill>
              </a:rPr>
              <a:t>  -</a:t>
            </a:r>
            <a:r>
              <a:rPr lang="en-US" altLang="en-US" sz="3000" dirty="0" err="1">
                <a:solidFill>
                  <a:srgbClr val="FFFFCC"/>
                </a:solidFill>
              </a:rPr>
              <a:t>ian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marL="857250" lvl="2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Christ  -</a:t>
            </a:r>
            <a:r>
              <a:rPr lang="en-US" altLang="en-US" sz="3000" dirty="0" err="1">
                <a:solidFill>
                  <a:srgbClr val="FFFFCC"/>
                </a:solidFill>
              </a:rPr>
              <a:t>ian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marL="85725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2E7044-D161-8AAC-A788-AB4F092950BE}"/>
              </a:ext>
            </a:extLst>
          </p:cNvPr>
          <p:cNvSpPr/>
          <p:nvPr/>
        </p:nvSpPr>
        <p:spPr>
          <a:xfrm>
            <a:off x="5153348" y="4091233"/>
            <a:ext cx="3022810" cy="192306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3000" dirty="0"/>
              <a:t>Grec</a:t>
            </a:r>
            <a:r>
              <a:rPr lang="en-US" sz="3000" dirty="0">
                <a:solidFill>
                  <a:srgbClr val="FFFFCC"/>
                </a:solidFill>
              </a:rPr>
              <a:t>ian</a:t>
            </a:r>
          </a:p>
          <a:p>
            <a:pPr algn="ctr">
              <a:spcAft>
                <a:spcPts val="1200"/>
              </a:spcAft>
            </a:pPr>
            <a:r>
              <a:rPr lang="en-US" sz="3000" dirty="0"/>
              <a:t>Hamilton</a:t>
            </a:r>
            <a:r>
              <a:rPr lang="en-US" sz="3000" dirty="0">
                <a:solidFill>
                  <a:srgbClr val="FFFFCC"/>
                </a:solidFill>
              </a:rPr>
              <a:t>ian</a:t>
            </a:r>
          </a:p>
          <a:p>
            <a:pPr algn="ctr"/>
            <a:r>
              <a:rPr lang="en-US" sz="3000" dirty="0"/>
              <a:t>Reptil</a:t>
            </a:r>
            <a:r>
              <a:rPr lang="en-US" sz="3000" dirty="0">
                <a:solidFill>
                  <a:srgbClr val="FFFFCC"/>
                </a:solidFill>
              </a:rPr>
              <a:t>ian</a:t>
            </a:r>
          </a:p>
        </p:txBody>
      </p:sp>
    </p:spTree>
    <p:extLst>
      <p:ext uri="{BB962C8B-B14F-4D97-AF65-F5344CB8AC3E}">
        <p14:creationId xmlns:p14="http://schemas.microsoft.com/office/powerpoint/2010/main" val="57375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James 2:7  </a:t>
            </a:r>
            <a:r>
              <a:rPr lang="en-US" altLang="en-US" sz="3100" dirty="0">
                <a:solidFill>
                  <a:schemeClr val="bg1"/>
                </a:solidFill>
              </a:rPr>
              <a:t>[</a:t>
            </a:r>
            <a:r>
              <a:rPr lang="en-US" altLang="en-US" sz="3000" dirty="0">
                <a:solidFill>
                  <a:schemeClr val="bg1"/>
                </a:solidFill>
              </a:rPr>
              <a:t>OT background]  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Dt.28</a:t>
            </a:r>
            <a:r>
              <a:rPr lang="en-US" altLang="en-US" sz="3000" baseline="30000" dirty="0">
                <a:solidFill>
                  <a:schemeClr val="bg1"/>
                </a:solidFill>
              </a:rPr>
              <a:t>10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Then all peoples of the earth shall see that you are </a:t>
            </a:r>
            <a:r>
              <a:rPr lang="en-US" altLang="en-US" sz="3000" u="sng" dirty="0">
                <a:solidFill>
                  <a:srgbClr val="FFFFCC"/>
                </a:solidFill>
              </a:rPr>
              <a:t>called by the name of the L</a:t>
            </a:r>
            <a:r>
              <a:rPr lang="en-US" altLang="en-US" sz="2600" u="sng" dirty="0">
                <a:solidFill>
                  <a:srgbClr val="FFFFCC"/>
                </a:solidFill>
              </a:rPr>
              <a:t>ORD</a:t>
            </a:r>
            <a:r>
              <a:rPr lang="en-US" altLang="en-US" sz="3000" dirty="0">
                <a:solidFill>
                  <a:srgbClr val="FFFFCC"/>
                </a:solidFill>
              </a:rPr>
              <a:t>, and they shall be afraid of you.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2 Chr.7</a:t>
            </a:r>
            <a:r>
              <a:rPr lang="en-US" altLang="en-US" sz="3000" baseline="30000" dirty="0">
                <a:solidFill>
                  <a:schemeClr val="bg1"/>
                </a:solidFill>
              </a:rPr>
              <a:t>14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If my people … who are </a:t>
            </a:r>
            <a:r>
              <a:rPr lang="en-US" altLang="en-US" sz="3000" u="sng" dirty="0">
                <a:solidFill>
                  <a:srgbClr val="FFFFCC"/>
                </a:solidFill>
              </a:rPr>
              <a:t>called by My name</a:t>
            </a:r>
            <a:r>
              <a:rPr lang="en-US" altLang="en-US" sz="3000" dirty="0">
                <a:solidFill>
                  <a:srgbClr val="FFFFCC"/>
                </a:solidFill>
              </a:rPr>
              <a:t> will humble themselves, and pray and seek My face, and turn from their wicked ways, then I will hear from heaven, and will forgive their sin and heal their land.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God’s name called over a man: belongs to God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Christians wear name of Christ: … </a:t>
            </a:r>
            <a:r>
              <a:rPr lang="en-US" altLang="en-US" sz="3000" i="1" dirty="0">
                <a:solidFill>
                  <a:srgbClr val="CCFFCC"/>
                </a:solidFill>
              </a:rPr>
              <a:t>His people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26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 Peter 4:16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Is it dishonorable to be called ‘Christian’?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Would Peter encourage early saints to ‘glorify God’ with a pagan ‘slang’ term</a:t>
            </a:r>
            <a:r>
              <a:rPr lang="en-US" altLang="en-US" sz="3000" dirty="0">
                <a:solidFill>
                  <a:schemeClr val="bg1"/>
                </a:solidFill>
              </a:rPr>
              <a:t> (as Ac.24:5, 14)? 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[Other terms:  </a:t>
            </a:r>
            <a:r>
              <a:rPr lang="en-US" altLang="en-US" sz="3000" dirty="0">
                <a:solidFill>
                  <a:srgbClr val="CCFFCC"/>
                </a:solidFill>
              </a:rPr>
              <a:t>brothers, disciples, believers, saints, the Way</a:t>
            </a:r>
            <a:r>
              <a:rPr lang="en-US" altLang="en-US" sz="3000" dirty="0">
                <a:solidFill>
                  <a:schemeClr val="bg1"/>
                </a:solidFill>
              </a:rPr>
              <a:t>…]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Even IF ‘Christian’ originated with men, it received God’s approval, 1 Pt.4:16 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Most modern religious names originated with men without His approval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86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48181" y="801278"/>
            <a:ext cx="7124700" cy="49019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Was ‘Christian’ Coined by Lord’s Opponents?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EA4866B-42C9-AA74-81B9-528F99177172}"/>
              </a:ext>
            </a:extLst>
          </p:cNvPr>
          <p:cNvSpPr/>
          <p:nvPr/>
        </p:nvSpPr>
        <p:spPr bwMode="auto">
          <a:xfrm>
            <a:off x="1049750" y="1462719"/>
            <a:ext cx="7124700" cy="144230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200" kern="0" dirty="0">
                <a:solidFill>
                  <a:srgbClr val="FFFF99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False Views In</a:t>
            </a:r>
            <a:br>
              <a:rPr lang="en-US" sz="3200" kern="0" dirty="0">
                <a:solidFill>
                  <a:srgbClr val="FFFF99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dirty="0">
                <a:solidFill>
                  <a:srgbClr val="FFFF99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Identifying Christians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94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American.  “Christian nation”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Good moral person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One who believes in God.   </a:t>
            </a:r>
            <a:r>
              <a:rPr lang="en-US" altLang="en-US" sz="3100" dirty="0">
                <a:solidFill>
                  <a:schemeClr val="bg1"/>
                </a:solidFill>
              </a:rPr>
              <a:t>Jn.14:6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One who practices faith alone.  </a:t>
            </a:r>
            <a:r>
              <a:rPr lang="en-US" altLang="en-US" sz="3100" dirty="0">
                <a:solidFill>
                  <a:schemeClr val="bg1"/>
                </a:solidFill>
              </a:rPr>
              <a:t>Jn.8:30…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Member of a church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Goes to church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Baptized person.   </a:t>
            </a:r>
            <a:r>
              <a:rPr lang="en-US" altLang="en-US" sz="3100" dirty="0">
                <a:solidFill>
                  <a:schemeClr val="bg1"/>
                </a:solidFill>
              </a:rPr>
              <a:t>Ac.19:1-6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One who believes NT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05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A ‘good Samaritan’ – Lk.10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One who is charitable…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One who prays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One who obeys laws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One who helps people in crisis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One who does not judge others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One who makes us laugh (forget our troubles)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One who makes us feel good about ourselves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‘Sally is not a Christian, but if she doesn’t go to heaven, no one will’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28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48181" y="801278"/>
            <a:ext cx="7124700" cy="49019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Was ‘Christian’ Coined by Lord’s Opponents?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EA4866B-42C9-AA74-81B9-528F99177172}"/>
              </a:ext>
            </a:extLst>
          </p:cNvPr>
          <p:cNvSpPr/>
          <p:nvPr/>
        </p:nvSpPr>
        <p:spPr bwMode="auto">
          <a:xfrm>
            <a:off x="1049750" y="2158739"/>
            <a:ext cx="7124700" cy="1443869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200" kern="0" dirty="0">
                <a:solidFill>
                  <a:srgbClr val="FFFF99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How To Become A Christian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2E0ED24-0370-DE69-F5ED-2F8F1425B773}"/>
              </a:ext>
            </a:extLst>
          </p:cNvPr>
          <p:cNvSpPr/>
          <p:nvPr/>
        </p:nvSpPr>
        <p:spPr bwMode="auto">
          <a:xfrm>
            <a:off x="1049749" y="1472156"/>
            <a:ext cx="7124700" cy="49019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False Views in Identifying Christians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145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Mt.28:18-20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All” </a:t>
            </a:r>
            <a:r>
              <a:rPr lang="en-US" altLang="en-US" sz="3100" dirty="0">
                <a:solidFill>
                  <a:schemeClr val="bg1"/>
                </a:solidFill>
              </a:rPr>
              <a:t>(4 times)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All authority  </a:t>
            </a:r>
            <a:r>
              <a:rPr lang="en-US" altLang="en-US" sz="3000" dirty="0">
                <a:solidFill>
                  <a:schemeClr val="bg1"/>
                </a:solidFill>
              </a:rPr>
              <a:t>(Lord)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All nations</a:t>
            </a:r>
            <a:r>
              <a:rPr lang="en-US" altLang="en-US" sz="3000" dirty="0">
                <a:solidFill>
                  <a:schemeClr val="bg1"/>
                </a:solidFill>
              </a:rPr>
              <a:t>  (</a:t>
            </a:r>
            <a:r>
              <a:rPr lang="en-US" altLang="en-US" sz="3000" u="sng" dirty="0">
                <a:solidFill>
                  <a:schemeClr val="bg1"/>
                </a:solidFill>
              </a:rPr>
              <a:t>make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u="sng" dirty="0">
                <a:solidFill>
                  <a:schemeClr val="bg1"/>
                </a:solidFill>
              </a:rPr>
              <a:t>disciples</a:t>
            </a:r>
            <a:r>
              <a:rPr lang="en-US" altLang="en-US" sz="3000" dirty="0">
                <a:solidFill>
                  <a:schemeClr val="bg1"/>
                </a:solidFill>
              </a:rPr>
              <a:t>)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All things  </a:t>
            </a:r>
            <a:r>
              <a:rPr lang="en-US" altLang="en-US" sz="3000" dirty="0">
                <a:solidFill>
                  <a:schemeClr val="bg1"/>
                </a:solidFill>
              </a:rPr>
              <a:t>(observe) 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All the days  </a:t>
            </a:r>
            <a:r>
              <a:rPr lang="en-US" altLang="en-US" sz="3000" dirty="0">
                <a:solidFill>
                  <a:schemeClr val="bg1"/>
                </a:solidFill>
              </a:rPr>
              <a:t>(until the end of the age) </a:t>
            </a:r>
          </a:p>
          <a:p>
            <a:pPr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How to make disciples?   Baptizing 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Ac.2:37-38, 41, </a:t>
            </a:r>
            <a:r>
              <a:rPr lang="en-US" altLang="en-US" sz="3000" i="1" dirty="0">
                <a:solidFill>
                  <a:srgbClr val="CCFFFF"/>
                </a:solidFill>
              </a:rPr>
              <a:t>taught</a:t>
            </a:r>
            <a:r>
              <a:rPr lang="en-US" altLang="en-US" sz="3000" dirty="0">
                <a:solidFill>
                  <a:schemeClr val="bg1"/>
                </a:solidFill>
              </a:rPr>
              <a:t>, </a:t>
            </a:r>
            <a:r>
              <a:rPr lang="en-US" altLang="en-US" sz="3000" i="1" dirty="0">
                <a:solidFill>
                  <a:srgbClr val="CCFFFF"/>
                </a:solidFill>
              </a:rPr>
              <a:t>received</a:t>
            </a:r>
            <a:r>
              <a:rPr lang="en-US" altLang="en-US" sz="3000" dirty="0">
                <a:solidFill>
                  <a:schemeClr val="bg1"/>
                </a:solidFill>
              </a:rPr>
              <a:t>, </a:t>
            </a:r>
            <a:r>
              <a:rPr lang="en-US" altLang="en-US" sz="3000" i="1" dirty="0">
                <a:solidFill>
                  <a:srgbClr val="CCFFFF"/>
                </a:solidFill>
              </a:rPr>
              <a:t>baptized</a:t>
            </a:r>
            <a:r>
              <a:rPr lang="en-US" altLang="en-US" sz="3000" dirty="0">
                <a:solidFill>
                  <a:schemeClr val="bg1"/>
                </a:solidFill>
              </a:rPr>
              <a:t>, </a:t>
            </a:r>
            <a:r>
              <a:rPr lang="en-US" altLang="en-US" sz="3000" i="1" dirty="0">
                <a:solidFill>
                  <a:srgbClr val="CCFFFF"/>
                </a:solidFill>
              </a:rPr>
              <a:t>continued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Ac.11:26, first called Christians…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71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 Pt.4:16-17</a:t>
            </a:r>
          </a:p>
          <a:p>
            <a:pPr marL="0" indent="0" algn="ctr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A contrast 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99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99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99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99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House of God – church, </a:t>
            </a:r>
            <a:r>
              <a:rPr lang="en-US" altLang="en-US" sz="3100" dirty="0">
                <a:solidFill>
                  <a:schemeClr val="bg1"/>
                </a:solidFill>
              </a:rPr>
              <a:t>1 Tim.3:15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Jn.3:3-5, </a:t>
            </a:r>
            <a:r>
              <a:rPr lang="en-US" altLang="en-US" sz="3100" dirty="0">
                <a:solidFill>
                  <a:srgbClr val="CCFFFF"/>
                </a:solidFill>
              </a:rPr>
              <a:t>water . . . kingdom of God 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Col.1:13</a:t>
            </a:r>
            <a:r>
              <a:rPr lang="en-US" altLang="en-US" sz="3000" dirty="0">
                <a:solidFill>
                  <a:schemeClr val="bg1"/>
                </a:solidFill>
              </a:rPr>
              <a:t>…delivered us from the power of darkness and conveyed us into the kingdom of the Son of His love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900D3A3-662E-A3F2-0ED8-51E452A38D6E}"/>
              </a:ext>
            </a:extLst>
          </p:cNvPr>
          <p:cNvSpPr/>
          <p:nvPr/>
        </p:nvSpPr>
        <p:spPr>
          <a:xfrm>
            <a:off x="1168921" y="1461154"/>
            <a:ext cx="3261674" cy="60331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House of God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3E3358-A7F6-6360-5D35-5254BE49406C}"/>
              </a:ext>
            </a:extLst>
          </p:cNvPr>
          <p:cNvSpPr/>
          <p:nvPr/>
        </p:nvSpPr>
        <p:spPr>
          <a:xfrm>
            <a:off x="1170489" y="2141454"/>
            <a:ext cx="3261674" cy="60331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Us</a:t>
            </a:r>
            <a:r>
              <a:rPr lang="en-US" sz="3000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303141-2B96-740E-2C05-488756EF25AD}"/>
              </a:ext>
            </a:extLst>
          </p:cNvPr>
          <p:cNvSpPr/>
          <p:nvPr/>
        </p:nvSpPr>
        <p:spPr>
          <a:xfrm>
            <a:off x="1172057" y="2821755"/>
            <a:ext cx="3261674" cy="60331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Righteous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77EDD4-4DDF-6BC5-7CD7-B3E4B4005D2B}"/>
              </a:ext>
            </a:extLst>
          </p:cNvPr>
          <p:cNvSpPr/>
          <p:nvPr/>
        </p:nvSpPr>
        <p:spPr>
          <a:xfrm>
            <a:off x="4809240" y="1462722"/>
            <a:ext cx="3261674" cy="60331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Obey not gospel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64E830-467E-2CEF-5791-87443611A91F}"/>
              </a:ext>
            </a:extLst>
          </p:cNvPr>
          <p:cNvSpPr/>
          <p:nvPr/>
        </p:nvSpPr>
        <p:spPr>
          <a:xfrm>
            <a:off x="4810808" y="2143022"/>
            <a:ext cx="3261674" cy="60331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Ungodly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076257-4E07-42B5-D89E-A4A91FB58451}"/>
              </a:ext>
            </a:extLst>
          </p:cNvPr>
          <p:cNvSpPr/>
          <p:nvPr/>
        </p:nvSpPr>
        <p:spPr>
          <a:xfrm>
            <a:off x="4812376" y="2823323"/>
            <a:ext cx="3261674" cy="60331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Sinner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92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11082"/>
            <a:ext cx="8610599" cy="593967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dirty="0">
                <a:solidFill>
                  <a:srgbClr val="FFFF99"/>
                </a:solidFill>
              </a:rPr>
              <a:t>“Christian” </a:t>
            </a:r>
            <a:r>
              <a:rPr lang="en-US" altLang="en-US" dirty="0">
                <a:solidFill>
                  <a:schemeClr val="bg1"/>
                </a:solidFill>
              </a:rPr>
              <a:t>– 3x in NT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dirty="0">
                <a:solidFill>
                  <a:schemeClr val="bg1"/>
                </a:solidFill>
              </a:rPr>
              <a:t>Acts 11:26, </a:t>
            </a:r>
            <a:r>
              <a:rPr lang="en-US" altLang="en-US" dirty="0">
                <a:solidFill>
                  <a:srgbClr val="CCFFFF"/>
                </a:solidFill>
              </a:rPr>
              <a:t>Paul and Barnabas, Antioch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dirty="0">
                <a:solidFill>
                  <a:schemeClr val="bg1"/>
                </a:solidFill>
              </a:rPr>
              <a:t>Acts 26:28, </a:t>
            </a:r>
            <a:r>
              <a:rPr lang="en-US" altLang="en-US" dirty="0">
                <a:solidFill>
                  <a:srgbClr val="CCFFFF"/>
                </a:solidFill>
              </a:rPr>
              <a:t>Agrippa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dirty="0">
                <a:solidFill>
                  <a:schemeClr val="bg1"/>
                </a:solidFill>
              </a:rPr>
              <a:t>1 Peter 4:16, </a:t>
            </a:r>
            <a:r>
              <a:rPr lang="en-US" altLang="en-US" dirty="0">
                <a:solidFill>
                  <a:srgbClr val="CCFFFF"/>
                </a:solidFill>
              </a:rPr>
              <a:t>Peter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Many who are devoted to religious titles of human origin contend that the name Christian was given in derision; they feel free to choose any other name they want.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Moffatt: </a:t>
            </a:r>
            <a:r>
              <a:rPr lang="en-US" altLang="en-US" dirty="0">
                <a:solidFill>
                  <a:schemeClr val="bg1"/>
                </a:solidFill>
              </a:rPr>
              <a:t>‘coined by the pagan slang of citizens of Antioch’</a:t>
            </a: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48181" y="801278"/>
            <a:ext cx="7124700" cy="49019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Was ‘Christian’ Coined by Lord’s Opponents?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EA4866B-42C9-AA74-81B9-528F99177172}"/>
              </a:ext>
            </a:extLst>
          </p:cNvPr>
          <p:cNvSpPr/>
          <p:nvPr/>
        </p:nvSpPr>
        <p:spPr bwMode="auto">
          <a:xfrm>
            <a:off x="1049750" y="2884601"/>
            <a:ext cx="7124700" cy="1443869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200" kern="0" dirty="0">
                <a:solidFill>
                  <a:srgbClr val="FFFF99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Wearing the Name Faithfully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2E0ED24-0370-DE69-F5ED-2F8F1425B773}"/>
              </a:ext>
            </a:extLst>
          </p:cNvPr>
          <p:cNvSpPr/>
          <p:nvPr/>
        </p:nvSpPr>
        <p:spPr bwMode="auto">
          <a:xfrm>
            <a:off x="1049749" y="1472156"/>
            <a:ext cx="7124700" cy="49019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False Views in Identifying Christians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94BA7C17-CB83-E943-0A46-70B154FAC94C}"/>
              </a:ext>
            </a:extLst>
          </p:cNvPr>
          <p:cNvSpPr/>
          <p:nvPr/>
        </p:nvSpPr>
        <p:spPr bwMode="auto">
          <a:xfrm>
            <a:off x="1051317" y="2171317"/>
            <a:ext cx="7124700" cy="49019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How to Become a</a:t>
            </a:r>
            <a:r>
              <a:rPr lang="en-US" sz="24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Christian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72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First Century: sect called </a:t>
            </a:r>
            <a:r>
              <a:rPr lang="en-US" altLang="en-US" sz="3100" dirty="0" err="1">
                <a:solidFill>
                  <a:srgbClr val="FFC000"/>
                </a:solidFill>
              </a:rPr>
              <a:t>Augustiani</a:t>
            </a:r>
            <a:endParaRPr lang="en-US" altLang="en-US" sz="3100" dirty="0">
              <a:solidFill>
                <a:srgbClr val="FFC000"/>
              </a:solidFill>
            </a:endParaRP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“Christian” will follow Jesus wherever He leads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What is involved in wearing His name loyally?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Ac.11:26,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u="sng" dirty="0">
                <a:solidFill>
                  <a:srgbClr val="FFC000"/>
                </a:solidFill>
              </a:rPr>
              <a:t>disciples</a:t>
            </a:r>
            <a:r>
              <a:rPr lang="en-US" altLang="en-US" sz="3000" dirty="0">
                <a:solidFill>
                  <a:schemeClr val="bg1"/>
                </a:solidFill>
              </a:rPr>
              <a:t>: </a:t>
            </a:r>
            <a:r>
              <a:rPr lang="en-US" altLang="en-US" sz="3000" u="sng" dirty="0">
                <a:solidFill>
                  <a:schemeClr val="bg1"/>
                </a:solidFill>
              </a:rPr>
              <a:t>students</a:t>
            </a:r>
            <a:r>
              <a:rPr lang="en-US" altLang="en-US" sz="3000" dirty="0">
                <a:solidFill>
                  <a:schemeClr val="bg1"/>
                </a:solidFill>
              </a:rPr>
              <a:t>, </a:t>
            </a:r>
            <a:r>
              <a:rPr lang="en-US" altLang="en-US" sz="3000" u="sng" dirty="0">
                <a:solidFill>
                  <a:schemeClr val="bg1"/>
                </a:solidFill>
              </a:rPr>
              <a:t>followers</a:t>
            </a:r>
            <a:r>
              <a:rPr lang="en-US" altLang="en-US" sz="3000" dirty="0">
                <a:solidFill>
                  <a:schemeClr val="bg1"/>
                </a:solidFill>
              </a:rPr>
              <a:t> of Christ </a:t>
            </a:r>
            <a:r>
              <a:rPr lang="en-US" altLang="en-US" dirty="0">
                <a:solidFill>
                  <a:srgbClr val="FFFF99"/>
                </a:solidFill>
              </a:rPr>
              <a:t>(29)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Ac.26:28, </a:t>
            </a:r>
            <a:r>
              <a:rPr lang="en-US" altLang="en-US" sz="3000" u="sng" dirty="0">
                <a:solidFill>
                  <a:srgbClr val="FFC000"/>
                </a:solidFill>
              </a:rPr>
              <a:t>persuasion</a:t>
            </a:r>
            <a:r>
              <a:rPr lang="en-US" altLang="en-US" sz="3000" dirty="0">
                <a:solidFill>
                  <a:schemeClr val="bg1"/>
                </a:solidFill>
              </a:rPr>
              <a:t>:  what would Paul </a:t>
            </a:r>
            <a:r>
              <a:rPr lang="en-US" altLang="en-US" sz="3000" u="sng" dirty="0">
                <a:solidFill>
                  <a:schemeClr val="bg1"/>
                </a:solidFill>
              </a:rPr>
              <a:t>persuade</a:t>
            </a:r>
            <a:r>
              <a:rPr lang="en-US" altLang="en-US" sz="3000" dirty="0">
                <a:solidFill>
                  <a:schemeClr val="bg1"/>
                </a:solidFill>
              </a:rPr>
              <a:t> people to do?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1 Pt.4:16, </a:t>
            </a:r>
            <a:r>
              <a:rPr lang="en-US" altLang="en-US" sz="3000" u="sng" dirty="0">
                <a:solidFill>
                  <a:srgbClr val="FFC000"/>
                </a:solidFill>
              </a:rPr>
              <a:t>total commitment</a:t>
            </a:r>
            <a:r>
              <a:rPr lang="en-US" altLang="en-US" sz="3000" dirty="0">
                <a:solidFill>
                  <a:schemeClr val="bg1"/>
                </a:solidFill>
              </a:rPr>
              <a:t>:  live for Him… 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Co.9:24-25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Jn.4:19</a:t>
            </a:r>
          </a:p>
        </p:txBody>
      </p:sp>
    </p:spTree>
    <p:extLst>
      <p:ext uri="{BB962C8B-B14F-4D97-AF65-F5344CB8AC3E}">
        <p14:creationId xmlns:p14="http://schemas.microsoft.com/office/powerpoint/2010/main" val="417260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Summary – the order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Ac.26:28, </a:t>
            </a:r>
            <a:r>
              <a:rPr lang="en-US" altLang="en-US" sz="3000" u="sng" dirty="0">
                <a:solidFill>
                  <a:srgbClr val="CCFFFF"/>
                </a:solidFill>
              </a:rPr>
              <a:t>becoming</a:t>
            </a:r>
            <a:r>
              <a:rPr lang="en-US" altLang="en-US" sz="3000" dirty="0">
                <a:solidFill>
                  <a:srgbClr val="CCFFFF"/>
                </a:solidFill>
              </a:rPr>
              <a:t> a Christian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Ac.11:26,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u="sng" dirty="0">
                <a:solidFill>
                  <a:srgbClr val="CCFFFF"/>
                </a:solidFill>
              </a:rPr>
              <a:t>living</a:t>
            </a:r>
            <a:r>
              <a:rPr lang="en-US" altLang="en-US" sz="3000" dirty="0">
                <a:solidFill>
                  <a:srgbClr val="CCFFFF"/>
                </a:solidFill>
              </a:rPr>
              <a:t> as a Christian  </a:t>
            </a:r>
            <a:r>
              <a:rPr lang="en-US" altLang="en-US" sz="3000" dirty="0">
                <a:solidFill>
                  <a:schemeClr val="bg1">
                    <a:lumMod val="85000"/>
                  </a:schemeClr>
                </a:solidFill>
              </a:rPr>
              <a:t>(disciples…assembled… taught…) 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1 Pt.4:16, </a:t>
            </a:r>
            <a:r>
              <a:rPr lang="en-US" altLang="en-US" sz="3000" u="sng" dirty="0">
                <a:solidFill>
                  <a:srgbClr val="CCFFFF"/>
                </a:solidFill>
              </a:rPr>
              <a:t>suffering</a:t>
            </a:r>
            <a:r>
              <a:rPr lang="en-US" altLang="en-US" sz="3000" dirty="0">
                <a:solidFill>
                  <a:srgbClr val="CCFFFF"/>
                </a:solidFill>
              </a:rPr>
              <a:t> as a Christian </a:t>
            </a:r>
          </a:p>
        </p:txBody>
      </p:sp>
    </p:spTree>
    <p:extLst>
      <p:ext uri="{BB962C8B-B14F-4D97-AF65-F5344CB8AC3E}">
        <p14:creationId xmlns:p14="http://schemas.microsoft.com/office/powerpoint/2010/main" val="19666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48181" y="131972"/>
            <a:ext cx="7124700" cy="144230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200" kern="0" dirty="0">
                <a:solidFill>
                  <a:srgbClr val="FFFF99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Was ‘Christian’ Coined</a:t>
            </a:r>
            <a:br>
              <a:rPr lang="en-US" sz="3200" kern="0" dirty="0">
                <a:solidFill>
                  <a:srgbClr val="FFFF99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dirty="0">
                <a:solidFill>
                  <a:srgbClr val="FFFF99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by Lord’s Opponents?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6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4520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Prophecy: Isa.62:2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Union of </a:t>
            </a:r>
            <a:r>
              <a:rPr lang="en-US" altLang="en-US" sz="3000" u="sng" dirty="0">
                <a:solidFill>
                  <a:srgbClr val="FFFFCC"/>
                </a:solidFill>
              </a:rPr>
              <a:t>Gentiles</a:t>
            </a:r>
            <a:r>
              <a:rPr lang="en-US" altLang="en-US" sz="3000" dirty="0">
                <a:solidFill>
                  <a:srgbClr val="FFFFCC"/>
                </a:solidFill>
              </a:rPr>
              <a:t> and </a:t>
            </a:r>
            <a:r>
              <a:rPr lang="en-US" altLang="en-US" sz="3000" u="sng" dirty="0">
                <a:solidFill>
                  <a:srgbClr val="FFFFCC"/>
                </a:solidFill>
              </a:rPr>
              <a:t>Jews</a:t>
            </a:r>
            <a:r>
              <a:rPr lang="en-US" altLang="en-US" sz="3000" dirty="0">
                <a:solidFill>
                  <a:srgbClr val="FFFFCC"/>
                </a:solidFill>
              </a:rPr>
              <a:t> under crown of Christ </a:t>
            </a:r>
            <a:r>
              <a:rPr lang="en-US" altLang="en-US" sz="2800" dirty="0">
                <a:solidFill>
                  <a:schemeClr val="bg1"/>
                </a:solidFill>
              </a:rPr>
              <a:t>(2-3)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God would give a new name to a new body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Isa.56</a:t>
            </a:r>
            <a:r>
              <a:rPr lang="en-US" altLang="en-US" sz="3000" baseline="30000" dirty="0">
                <a:solidFill>
                  <a:srgbClr val="FFFFCC"/>
                </a:solidFill>
              </a:rPr>
              <a:t>5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Even to them I will give in My house     And within My walls a place and </a:t>
            </a:r>
            <a:r>
              <a:rPr lang="en-US" altLang="en-US" sz="3000" u="sng" dirty="0">
                <a:solidFill>
                  <a:srgbClr val="CCFFFF"/>
                </a:solidFill>
              </a:rPr>
              <a:t>a name</a:t>
            </a:r>
            <a:r>
              <a:rPr lang="en-US" altLang="en-US" sz="3000" dirty="0">
                <a:solidFill>
                  <a:srgbClr val="CCFFFF"/>
                </a:solidFill>
              </a:rPr>
              <a:t>     Better than that of sons and daughters; I will give them an </a:t>
            </a:r>
            <a:r>
              <a:rPr lang="en-US" altLang="en-US" sz="3000" u="sng" dirty="0">
                <a:solidFill>
                  <a:srgbClr val="CCFFFF"/>
                </a:solidFill>
              </a:rPr>
              <a:t>everlasting name that shall not be cut off</a:t>
            </a:r>
            <a:r>
              <a:rPr lang="en-US" altLang="en-US" sz="3000" dirty="0">
                <a:solidFill>
                  <a:srgbClr val="CCFFFF"/>
                </a:solidFill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000" dirty="0">
              <a:solidFill>
                <a:srgbClr val="CCFFFF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4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92227"/>
            <a:ext cx="8610599" cy="6249975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Isa.65:14-15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Union of Gentiles and Jews under crown of Christ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God would give a new name to a new body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Isa.65</a:t>
            </a:r>
            <a:r>
              <a:rPr lang="en-US" altLang="en-US" sz="3000" baseline="30000" dirty="0">
                <a:solidFill>
                  <a:srgbClr val="FFFFCC"/>
                </a:solidFill>
              </a:rPr>
              <a:t>14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Behold, My servants shall sing for joy of heart,  But you shall cry for sorrow of heart,     And wail for grief of spirit.  </a:t>
            </a:r>
            <a:r>
              <a:rPr lang="en-US" altLang="en-US" sz="3000" baseline="30000" dirty="0">
                <a:solidFill>
                  <a:srgbClr val="FFFFCC"/>
                </a:solidFill>
              </a:rPr>
              <a:t>15 </a:t>
            </a:r>
            <a:r>
              <a:rPr lang="en-US" altLang="en-US" sz="3000" dirty="0">
                <a:solidFill>
                  <a:srgbClr val="CCFFFF"/>
                </a:solidFill>
              </a:rPr>
              <a:t>You shall leave your name as a curse to My chosen; for the Lord GOD will slay you, </a:t>
            </a:r>
            <a:r>
              <a:rPr lang="en-US" altLang="en-US" sz="3000" u="sng" dirty="0">
                <a:solidFill>
                  <a:srgbClr val="CCFFFF"/>
                </a:solidFill>
              </a:rPr>
              <a:t>and call His servants by another name</a:t>
            </a:r>
            <a:r>
              <a:rPr lang="en-US" altLang="en-US" sz="3000" dirty="0">
                <a:solidFill>
                  <a:srgbClr val="CCFFFF"/>
                </a:solidFill>
              </a:rPr>
              <a:t>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Acts 10 </a:t>
            </a:r>
            <a:r>
              <a:rPr lang="en-US" altLang="en-US" sz="3000" dirty="0">
                <a:solidFill>
                  <a:srgbClr val="CCFFFF"/>
                </a:solidFill>
              </a:rPr>
              <a:t>– Gentiles.    </a:t>
            </a:r>
            <a:r>
              <a:rPr lang="en-US" altLang="en-US" sz="3000" dirty="0">
                <a:solidFill>
                  <a:schemeClr val="bg1"/>
                </a:solidFill>
              </a:rPr>
              <a:t>Ac.11:26 </a:t>
            </a:r>
            <a:r>
              <a:rPr lang="en-US" altLang="en-US" sz="3000" dirty="0">
                <a:solidFill>
                  <a:srgbClr val="CCFFFF"/>
                </a:solidFill>
              </a:rPr>
              <a:t>– new name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19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Acts 11:26, </a:t>
            </a:r>
            <a:r>
              <a:rPr lang="en-US" altLang="en-US" sz="3100" i="1" u="sng" dirty="0">
                <a:solidFill>
                  <a:srgbClr val="FFC000"/>
                </a:solidFill>
              </a:rPr>
              <a:t>were</a:t>
            </a:r>
            <a:r>
              <a:rPr lang="en-US" altLang="en-US" sz="3100" i="1" dirty="0">
                <a:solidFill>
                  <a:srgbClr val="FFC000"/>
                </a:solidFill>
              </a:rPr>
              <a:t> </a:t>
            </a:r>
            <a:r>
              <a:rPr lang="en-US" altLang="en-US" sz="3100" i="1" u="sng" dirty="0">
                <a:solidFill>
                  <a:srgbClr val="FFC000"/>
                </a:solidFill>
              </a:rPr>
              <a:t>called</a:t>
            </a:r>
            <a:endParaRPr lang="en-US" altLang="en-US" sz="3100" u="sng" dirty="0">
              <a:solidFill>
                <a:srgbClr val="FFC000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u="sng" dirty="0">
                <a:solidFill>
                  <a:schemeClr val="bg1"/>
                </a:solidFill>
              </a:rPr>
              <a:t>Used exclusively in NT of </a:t>
            </a:r>
            <a:r>
              <a:rPr lang="en-US" altLang="en-US" sz="3000" b="1" u="sng" dirty="0">
                <a:solidFill>
                  <a:srgbClr val="FFFFCC"/>
                </a:solidFill>
              </a:rPr>
              <a:t>divine calling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“Impart a </a:t>
            </a:r>
            <a:r>
              <a:rPr lang="en-US" altLang="en-US" sz="3000" u="sng" dirty="0">
                <a:solidFill>
                  <a:srgbClr val="CCFFFF"/>
                </a:solidFill>
              </a:rPr>
              <a:t>divine</a:t>
            </a:r>
            <a:r>
              <a:rPr lang="en-US" altLang="en-US" sz="3000" dirty="0">
                <a:solidFill>
                  <a:srgbClr val="CCFFFF"/>
                </a:solidFill>
              </a:rPr>
              <a:t> </a:t>
            </a:r>
            <a:r>
              <a:rPr lang="en-US" altLang="en-US" sz="3000" u="sng" dirty="0">
                <a:solidFill>
                  <a:srgbClr val="CCFFFF"/>
                </a:solidFill>
              </a:rPr>
              <a:t>message</a:t>
            </a:r>
            <a:r>
              <a:rPr lang="en-US" altLang="en-US" sz="3000" dirty="0">
                <a:solidFill>
                  <a:srgbClr val="CCFFFF"/>
                </a:solidFill>
              </a:rPr>
              <a:t>; make known a divine injunction / warning” </a:t>
            </a:r>
            <a:r>
              <a:rPr lang="en-US" altLang="en-US" sz="2300" dirty="0">
                <a:solidFill>
                  <a:schemeClr val="bg1"/>
                </a:solidFill>
              </a:rPr>
              <a:t>– BDAG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Nine times in NT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41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Acts 11:26, </a:t>
            </a:r>
            <a:r>
              <a:rPr lang="en-US" altLang="en-US" sz="3100" i="1" dirty="0">
                <a:solidFill>
                  <a:srgbClr val="FFC000"/>
                </a:solidFill>
              </a:rPr>
              <a:t>were called   </a:t>
            </a:r>
            <a:r>
              <a:rPr lang="en-US" altLang="en-US" sz="3100" dirty="0">
                <a:solidFill>
                  <a:srgbClr val="FFFFCC"/>
                </a:solidFill>
              </a:rPr>
              <a:t>[9x in NT]</a:t>
            </a:r>
            <a:endParaRPr lang="en-US" altLang="en-US" sz="3100" dirty="0">
              <a:solidFill>
                <a:srgbClr val="FFC000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Mt.2:12</a:t>
            </a:r>
            <a:r>
              <a:rPr lang="en-US" altLang="en-US" sz="3000" dirty="0">
                <a:solidFill>
                  <a:schemeClr val="bg1"/>
                </a:solidFill>
              </a:rPr>
              <a:t>, </a:t>
            </a:r>
            <a:r>
              <a:rPr lang="en-US" altLang="en-US" sz="3000" u="sng" dirty="0">
                <a:solidFill>
                  <a:schemeClr val="bg1"/>
                </a:solidFill>
              </a:rPr>
              <a:t>22</a:t>
            </a:r>
            <a:r>
              <a:rPr lang="en-US" altLang="en-US" sz="3000" dirty="0">
                <a:solidFill>
                  <a:schemeClr val="bg1"/>
                </a:solidFill>
              </a:rPr>
              <a:t>, </a:t>
            </a:r>
            <a:r>
              <a:rPr lang="en-US" altLang="en-US" sz="3000" u="sng" dirty="0">
                <a:solidFill>
                  <a:srgbClr val="FFFF99"/>
                </a:solidFill>
              </a:rPr>
              <a:t>warned</a:t>
            </a:r>
            <a:r>
              <a:rPr lang="en-US" altLang="en-US" sz="3000" dirty="0">
                <a:solidFill>
                  <a:schemeClr val="bg1"/>
                </a:solidFill>
              </a:rPr>
              <a:t> of </a:t>
            </a:r>
            <a:r>
              <a:rPr lang="en-US" altLang="en-US" sz="3000" u="sng" dirty="0">
                <a:solidFill>
                  <a:schemeClr val="bg1"/>
                </a:solidFill>
              </a:rPr>
              <a:t>God</a:t>
            </a:r>
            <a:r>
              <a:rPr lang="en-US" altLang="en-US" sz="3000" dirty="0">
                <a:solidFill>
                  <a:schemeClr val="bg1"/>
                </a:solidFill>
              </a:rPr>
              <a:t> in a dream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Lk.2:26</a:t>
            </a:r>
            <a:r>
              <a:rPr lang="en-US" altLang="en-US" sz="3000" dirty="0">
                <a:solidFill>
                  <a:schemeClr val="bg1"/>
                </a:solidFill>
              </a:rPr>
              <a:t>, </a:t>
            </a:r>
            <a:r>
              <a:rPr lang="en-US" altLang="en-US" sz="3000" u="sng" dirty="0">
                <a:solidFill>
                  <a:srgbClr val="FFFF99"/>
                </a:solidFill>
              </a:rPr>
              <a:t>revealed</a:t>
            </a:r>
            <a:r>
              <a:rPr lang="en-US" altLang="en-US" sz="3000" dirty="0">
                <a:solidFill>
                  <a:schemeClr val="bg1"/>
                </a:solidFill>
              </a:rPr>
              <a:t> to Simeon by </a:t>
            </a:r>
            <a:r>
              <a:rPr lang="en-US" altLang="en-US" sz="3000" u="sng" dirty="0">
                <a:solidFill>
                  <a:schemeClr val="bg1"/>
                </a:solidFill>
              </a:rPr>
              <a:t>Spirit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Ac.10:22</a:t>
            </a:r>
            <a:r>
              <a:rPr lang="en-US" altLang="en-US" sz="3000" dirty="0">
                <a:solidFill>
                  <a:schemeClr val="bg1"/>
                </a:solidFill>
              </a:rPr>
              <a:t>, Cornelius </a:t>
            </a:r>
            <a:r>
              <a:rPr lang="en-US" altLang="en-US" sz="3000" u="sng" dirty="0">
                <a:solidFill>
                  <a:srgbClr val="FFFF99"/>
                </a:solidFill>
              </a:rPr>
              <a:t>warned</a:t>
            </a:r>
            <a:r>
              <a:rPr lang="en-US" altLang="en-US" sz="3000" dirty="0">
                <a:solidFill>
                  <a:schemeClr val="bg1"/>
                </a:solidFill>
              </a:rPr>
              <a:t> by holy </a:t>
            </a:r>
            <a:r>
              <a:rPr lang="en-US" altLang="en-US" sz="3000" u="sng" dirty="0">
                <a:solidFill>
                  <a:schemeClr val="bg1"/>
                </a:solidFill>
              </a:rPr>
              <a:t>angel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Ac.11:26</a:t>
            </a:r>
            <a:r>
              <a:rPr lang="en-US" altLang="en-US" sz="3000" dirty="0">
                <a:solidFill>
                  <a:schemeClr val="bg1"/>
                </a:solidFill>
              </a:rPr>
              <a:t>, </a:t>
            </a:r>
            <a:r>
              <a:rPr lang="en-US" altLang="en-US" sz="3000" u="sng" dirty="0">
                <a:solidFill>
                  <a:srgbClr val="FFFF99"/>
                </a:solidFill>
              </a:rPr>
              <a:t>Divine call</a:t>
            </a:r>
            <a:r>
              <a:rPr lang="en-US" altLang="en-US" sz="3000" dirty="0">
                <a:solidFill>
                  <a:schemeClr val="bg1"/>
                </a:solidFill>
              </a:rPr>
              <a:t>: people named according to their business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15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5665"/>
            <a:ext cx="8610599" cy="6202841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Acts 11:26, </a:t>
            </a:r>
            <a:r>
              <a:rPr lang="en-US" altLang="en-US" sz="3100" i="1" dirty="0">
                <a:solidFill>
                  <a:srgbClr val="FFC000"/>
                </a:solidFill>
              </a:rPr>
              <a:t>were called   </a:t>
            </a:r>
            <a:r>
              <a:rPr lang="en-US" altLang="en-US" sz="3100" dirty="0">
                <a:solidFill>
                  <a:srgbClr val="FFFFCC"/>
                </a:solidFill>
              </a:rPr>
              <a:t>[9x in NT]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Mt.2:12</a:t>
            </a:r>
            <a:r>
              <a:rPr lang="en-US" altLang="en-US" sz="3000" dirty="0">
                <a:solidFill>
                  <a:schemeClr val="bg1"/>
                </a:solidFill>
              </a:rPr>
              <a:t>, </a:t>
            </a:r>
            <a:r>
              <a:rPr lang="en-US" altLang="en-US" sz="3000" u="sng" dirty="0">
                <a:solidFill>
                  <a:schemeClr val="bg1"/>
                </a:solidFill>
              </a:rPr>
              <a:t>22</a:t>
            </a:r>
            <a:r>
              <a:rPr lang="en-US" altLang="en-US" sz="3000" dirty="0">
                <a:solidFill>
                  <a:schemeClr val="bg1"/>
                </a:solidFill>
              </a:rPr>
              <a:t>, </a:t>
            </a:r>
            <a:r>
              <a:rPr lang="en-US" altLang="en-US" sz="3000" u="sng" dirty="0">
                <a:solidFill>
                  <a:srgbClr val="FFFF99"/>
                </a:solidFill>
              </a:rPr>
              <a:t>warned</a:t>
            </a:r>
            <a:r>
              <a:rPr lang="en-US" altLang="en-US" sz="3000" dirty="0">
                <a:solidFill>
                  <a:schemeClr val="bg1"/>
                </a:solidFill>
              </a:rPr>
              <a:t> of </a:t>
            </a:r>
            <a:r>
              <a:rPr lang="en-US" altLang="en-US" sz="3000" u="sng" dirty="0">
                <a:solidFill>
                  <a:schemeClr val="bg1"/>
                </a:solidFill>
              </a:rPr>
              <a:t>God</a:t>
            </a:r>
            <a:r>
              <a:rPr lang="en-US" altLang="en-US" sz="3000" dirty="0">
                <a:solidFill>
                  <a:schemeClr val="bg1"/>
                </a:solidFill>
              </a:rPr>
              <a:t> in a dream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Lk.2:26</a:t>
            </a:r>
            <a:r>
              <a:rPr lang="en-US" altLang="en-US" sz="3000" dirty="0">
                <a:solidFill>
                  <a:schemeClr val="bg1"/>
                </a:solidFill>
              </a:rPr>
              <a:t>, </a:t>
            </a:r>
            <a:r>
              <a:rPr lang="en-US" altLang="en-US" sz="3000" u="sng" dirty="0">
                <a:solidFill>
                  <a:srgbClr val="FFFF99"/>
                </a:solidFill>
              </a:rPr>
              <a:t>revealed</a:t>
            </a:r>
            <a:r>
              <a:rPr lang="en-US" altLang="en-US" sz="3000" dirty="0">
                <a:solidFill>
                  <a:schemeClr val="bg1"/>
                </a:solidFill>
              </a:rPr>
              <a:t> to Simeon by </a:t>
            </a:r>
            <a:r>
              <a:rPr lang="en-US" altLang="en-US" sz="3000" u="sng" dirty="0">
                <a:solidFill>
                  <a:schemeClr val="bg1"/>
                </a:solidFill>
              </a:rPr>
              <a:t>Spirit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Ac.10:22</a:t>
            </a:r>
            <a:r>
              <a:rPr lang="en-US" altLang="en-US" sz="3000" dirty="0">
                <a:solidFill>
                  <a:schemeClr val="bg1"/>
                </a:solidFill>
              </a:rPr>
              <a:t>, Cornelius </a:t>
            </a:r>
            <a:r>
              <a:rPr lang="en-US" altLang="en-US" sz="3000" u="sng" dirty="0">
                <a:solidFill>
                  <a:srgbClr val="FFFF99"/>
                </a:solidFill>
              </a:rPr>
              <a:t>warned</a:t>
            </a:r>
            <a:r>
              <a:rPr lang="en-US" altLang="en-US" sz="3000" dirty="0">
                <a:solidFill>
                  <a:schemeClr val="bg1"/>
                </a:solidFill>
              </a:rPr>
              <a:t> by holy </a:t>
            </a:r>
            <a:r>
              <a:rPr lang="en-US" altLang="en-US" sz="3000" u="sng" dirty="0">
                <a:solidFill>
                  <a:schemeClr val="bg1"/>
                </a:solidFill>
              </a:rPr>
              <a:t>angel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Ac.11:26</a:t>
            </a:r>
            <a:r>
              <a:rPr lang="en-US" altLang="en-US" sz="3000" dirty="0">
                <a:solidFill>
                  <a:schemeClr val="bg1"/>
                </a:solidFill>
              </a:rPr>
              <a:t>, used exclusively in NT of </a:t>
            </a:r>
            <a:r>
              <a:rPr lang="en-US" altLang="en-US" sz="3000" u="sng" dirty="0">
                <a:solidFill>
                  <a:srgbClr val="FFFF99"/>
                </a:solidFill>
              </a:rPr>
              <a:t>divine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u="sng" dirty="0">
                <a:solidFill>
                  <a:srgbClr val="FFFF99"/>
                </a:solidFill>
              </a:rPr>
              <a:t>calling</a:t>
            </a:r>
            <a:r>
              <a:rPr lang="en-US" altLang="en-US" sz="3000" dirty="0">
                <a:solidFill>
                  <a:schemeClr val="bg1"/>
                </a:solidFill>
              </a:rPr>
              <a:t>.   </a:t>
            </a:r>
            <a:r>
              <a:rPr lang="en-US" altLang="en-US" sz="3000" dirty="0">
                <a:solidFill>
                  <a:srgbClr val="FFFFCC"/>
                </a:solidFill>
              </a:rPr>
              <a:t>Impart a divine message…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2000" dirty="0">
                <a:solidFill>
                  <a:schemeClr val="bg1"/>
                </a:solidFill>
              </a:rPr>
              <a:t>– BDAG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Ro.7:3</a:t>
            </a:r>
            <a:r>
              <a:rPr lang="en-US" altLang="en-US" sz="3000" dirty="0">
                <a:solidFill>
                  <a:schemeClr val="bg1"/>
                </a:solidFill>
              </a:rPr>
              <a:t>, </a:t>
            </a:r>
            <a:r>
              <a:rPr lang="en-US" altLang="en-US" sz="3000" u="sng" dirty="0">
                <a:solidFill>
                  <a:srgbClr val="FFFF99"/>
                </a:solidFill>
              </a:rPr>
              <a:t>called</a:t>
            </a:r>
            <a:r>
              <a:rPr lang="en-US" altLang="en-US" sz="3000" dirty="0">
                <a:solidFill>
                  <a:schemeClr val="bg1"/>
                </a:solidFill>
              </a:rPr>
              <a:t> adulteress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Hb.8:5</a:t>
            </a:r>
            <a:r>
              <a:rPr lang="en-US" altLang="en-US" sz="3000" dirty="0">
                <a:solidFill>
                  <a:schemeClr val="bg1"/>
                </a:solidFill>
              </a:rPr>
              <a:t>, Moses, </a:t>
            </a:r>
            <a:r>
              <a:rPr lang="en-US" altLang="en-US" sz="3000" u="sng" dirty="0">
                <a:solidFill>
                  <a:srgbClr val="FFFF99"/>
                </a:solidFill>
              </a:rPr>
              <a:t>admonished</a:t>
            </a:r>
            <a:r>
              <a:rPr lang="en-US" altLang="en-US" sz="3000" dirty="0">
                <a:solidFill>
                  <a:schemeClr val="bg1"/>
                </a:solidFill>
              </a:rPr>
              <a:t> by </a:t>
            </a:r>
            <a:r>
              <a:rPr lang="en-US" altLang="en-US" sz="3000" u="sng" dirty="0">
                <a:solidFill>
                  <a:schemeClr val="bg1"/>
                </a:solidFill>
              </a:rPr>
              <a:t>God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Hb.11:7</a:t>
            </a:r>
            <a:r>
              <a:rPr lang="en-US" altLang="en-US" sz="3000" dirty="0">
                <a:solidFill>
                  <a:schemeClr val="bg1"/>
                </a:solidFill>
              </a:rPr>
              <a:t>, Noah, </a:t>
            </a:r>
            <a:r>
              <a:rPr lang="en-US" altLang="en-US" sz="3000" u="sng" dirty="0">
                <a:solidFill>
                  <a:srgbClr val="FFFF99"/>
                </a:solidFill>
              </a:rPr>
              <a:t>warned</a:t>
            </a:r>
            <a:r>
              <a:rPr lang="en-US" altLang="en-US" sz="3000" dirty="0">
                <a:solidFill>
                  <a:schemeClr val="bg1"/>
                </a:solidFill>
              </a:rPr>
              <a:t> of </a:t>
            </a:r>
            <a:r>
              <a:rPr lang="en-US" altLang="en-US" sz="3000" u="sng" dirty="0">
                <a:solidFill>
                  <a:schemeClr val="bg1"/>
                </a:solidFill>
              </a:rPr>
              <a:t>God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Hb.12:25</a:t>
            </a:r>
            <a:r>
              <a:rPr lang="en-US" altLang="en-US" sz="3000" dirty="0">
                <a:solidFill>
                  <a:schemeClr val="bg1"/>
                </a:solidFill>
              </a:rPr>
              <a:t>, no escape for one who refused </a:t>
            </a:r>
            <a:r>
              <a:rPr lang="en-US" altLang="en-US" sz="3000" u="sng" dirty="0">
                <a:solidFill>
                  <a:schemeClr val="bg1"/>
                </a:solidFill>
              </a:rPr>
              <a:t>Him</a:t>
            </a:r>
            <a:r>
              <a:rPr lang="en-US" altLang="en-US" sz="3000" dirty="0">
                <a:solidFill>
                  <a:schemeClr val="bg1"/>
                </a:solidFill>
              </a:rPr>
              <a:t> who </a:t>
            </a:r>
            <a:r>
              <a:rPr lang="en-US" altLang="en-US" sz="3000" u="sng" dirty="0">
                <a:solidFill>
                  <a:srgbClr val="FFFF99"/>
                </a:solidFill>
              </a:rPr>
              <a:t>spoke</a:t>
            </a:r>
            <a:r>
              <a:rPr lang="en-US" altLang="en-US" sz="3000" dirty="0">
                <a:solidFill>
                  <a:schemeClr val="bg1"/>
                </a:solidFill>
              </a:rPr>
              <a:t> [warned] on earth…  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09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Acts 11:26, </a:t>
            </a:r>
            <a:r>
              <a:rPr lang="en-US" altLang="en-US" sz="3100" i="1" dirty="0">
                <a:solidFill>
                  <a:srgbClr val="FFC000"/>
                </a:solidFill>
              </a:rPr>
              <a:t>were called</a:t>
            </a:r>
            <a:endParaRPr lang="en-US" altLang="en-US" sz="3100" dirty="0">
              <a:solidFill>
                <a:srgbClr val="FFC000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Primary significance: to have business dealings with.  </a:t>
            </a:r>
            <a:r>
              <a:rPr lang="en-US" altLang="en-US" sz="3000" dirty="0">
                <a:solidFill>
                  <a:schemeClr val="bg1">
                    <a:lumMod val="95000"/>
                  </a:schemeClr>
                </a:solidFill>
              </a:rPr>
              <a:t>“They were (publicly) called Christians because this was their chief business”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– Vine, 87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Lit., to call the disciples . . 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Three infinitives:  </a:t>
            </a:r>
            <a:r>
              <a:rPr lang="en-US" altLang="en-US" sz="2400" dirty="0">
                <a:solidFill>
                  <a:schemeClr val="bg1"/>
                </a:solidFill>
              </a:rPr>
              <a:t>1) </a:t>
            </a:r>
            <a:r>
              <a:rPr lang="en-US" altLang="en-US" sz="3000" dirty="0">
                <a:solidFill>
                  <a:srgbClr val="CCFFFF"/>
                </a:solidFill>
              </a:rPr>
              <a:t>To assemble, </a:t>
            </a:r>
            <a:r>
              <a:rPr lang="en-US" altLang="en-US" sz="2400" dirty="0">
                <a:solidFill>
                  <a:schemeClr val="bg1"/>
                </a:solidFill>
              </a:rPr>
              <a:t>2) </a:t>
            </a:r>
            <a:r>
              <a:rPr lang="en-US" altLang="en-US" sz="3000" dirty="0">
                <a:solidFill>
                  <a:srgbClr val="CCFFFF"/>
                </a:solidFill>
              </a:rPr>
              <a:t>To teach, </a:t>
            </a:r>
            <a:br>
              <a:rPr lang="en-US" altLang="en-US" sz="3000" dirty="0">
                <a:solidFill>
                  <a:srgbClr val="CCFFFF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3) </a:t>
            </a:r>
            <a:r>
              <a:rPr lang="en-US" altLang="en-US" sz="3000" dirty="0">
                <a:solidFill>
                  <a:srgbClr val="CCFFFF"/>
                </a:solidFill>
              </a:rPr>
              <a:t>To call…disciples Christians </a:t>
            </a:r>
            <a:br>
              <a:rPr lang="en-US" altLang="en-US" sz="3000" dirty="0">
                <a:solidFill>
                  <a:srgbClr val="CCFFFF"/>
                </a:solidFill>
              </a:rPr>
            </a:br>
            <a:r>
              <a:rPr lang="en-US" altLang="en-US" sz="3000" dirty="0">
                <a:solidFill>
                  <a:srgbClr val="CCFFFF"/>
                </a:solidFill>
              </a:rPr>
              <a:t>    </a:t>
            </a:r>
            <a:r>
              <a:rPr lang="en-US" altLang="en-US" sz="3000" dirty="0">
                <a:solidFill>
                  <a:srgbClr val="FFFFCC"/>
                </a:solidFill>
              </a:rPr>
              <a:t>[double accusative – direct objects]</a:t>
            </a:r>
          </a:p>
          <a:p>
            <a:pPr marL="971550" lvl="1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Probably by Paul and Barnabas (context):</a:t>
            </a:r>
          </a:p>
          <a:p>
            <a:pPr marL="971550" lvl="1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FF"/>
                </a:solidFill>
              </a:rPr>
              <a:t>“They called the disciples Christians first in Antioch”</a:t>
            </a:r>
            <a:r>
              <a:rPr lang="en-US" altLang="en-US" sz="3400" dirty="0">
                <a:solidFill>
                  <a:srgbClr val="CCFFFF"/>
                </a:solidFill>
              </a:rPr>
              <a:t>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16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1121</TotalTime>
  <Words>1321</Words>
  <Application>Microsoft Office PowerPoint</Application>
  <PresentationFormat>On-screen Show (4:3)</PresentationFormat>
  <Paragraphs>202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12</cp:revision>
  <dcterms:created xsi:type="dcterms:W3CDTF">2011-08-18T15:42:19Z</dcterms:created>
  <dcterms:modified xsi:type="dcterms:W3CDTF">2024-03-15T03:41:50Z</dcterms:modified>
</cp:coreProperties>
</file>