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305" r:id="rId2"/>
    <p:sldId id="512" r:id="rId3"/>
    <p:sldId id="641" r:id="rId4"/>
    <p:sldId id="475" r:id="rId5"/>
    <p:sldId id="615" r:id="rId6"/>
    <p:sldId id="634" r:id="rId7"/>
    <p:sldId id="626" r:id="rId8"/>
    <p:sldId id="635" r:id="rId9"/>
    <p:sldId id="636" r:id="rId10"/>
    <p:sldId id="637" r:id="rId11"/>
    <p:sldId id="638" r:id="rId12"/>
    <p:sldId id="596" r:id="rId13"/>
    <p:sldId id="639" r:id="rId14"/>
    <p:sldId id="630" r:id="rId15"/>
    <p:sldId id="640" r:id="rId16"/>
    <p:sldId id="642" r:id="rId17"/>
    <p:sldId id="612" r:id="rId18"/>
    <p:sldId id="63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FFCC"/>
    <a:srgbClr val="FFCC99"/>
    <a:srgbClr val="FFFF99"/>
    <a:srgbClr val="FFCC66"/>
    <a:srgbClr val="99FF66"/>
    <a:srgbClr val="00FFCC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ED093E-68EB-4E53-A0AB-035524558CFB}" v="2887" dt="2024-04-07T01:12:39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D0ED093E-68EB-4E53-A0AB-035524558CFB}"/>
    <pc:docChg chg="undo redo custSel addSld delSld modSld sldOrd">
      <pc:chgData name="rick duggin" userId="0b05f36c4f69b508" providerId="LiveId" clId="{D0ED093E-68EB-4E53-A0AB-035524558CFB}" dt="2024-04-07T01:12:39.296" v="4135" actId="6549"/>
      <pc:docMkLst>
        <pc:docMk/>
      </pc:docMkLst>
      <pc:sldChg chg="delSp modSp mod">
        <pc:chgData name="rick duggin" userId="0b05f36c4f69b508" providerId="LiveId" clId="{D0ED093E-68EB-4E53-A0AB-035524558CFB}" dt="2024-04-04T17:10:50.917" v="406" actId="20577"/>
        <pc:sldMkLst>
          <pc:docMk/>
          <pc:sldMk cId="0" sldId="305"/>
        </pc:sldMkLst>
        <pc:spChg chg="del">
          <ac:chgData name="rick duggin" userId="0b05f36c4f69b508" providerId="LiveId" clId="{D0ED093E-68EB-4E53-A0AB-035524558CFB}" dt="2024-04-04T17:06:20.097" v="63" actId="478"/>
          <ac:spMkLst>
            <pc:docMk/>
            <pc:sldMk cId="0" sldId="305"/>
            <ac:spMk id="2" creationId="{F36D2DE0-F052-486E-9A24-9CE4B5E0CC08}"/>
          </ac:spMkLst>
        </pc:spChg>
        <pc:spChg chg="mod">
          <ac:chgData name="rick duggin" userId="0b05f36c4f69b508" providerId="LiveId" clId="{D0ED093E-68EB-4E53-A0AB-035524558CFB}" dt="2024-04-04T17:10:50.917" v="406" actId="20577"/>
          <ac:spMkLst>
            <pc:docMk/>
            <pc:sldMk cId="0" sldId="305"/>
            <ac:spMk id="3" creationId="{1BBC1824-2D85-4E16-8CEF-63034EC2D16E}"/>
          </ac:spMkLst>
        </pc:spChg>
      </pc:sldChg>
      <pc:sldChg chg="modSp mod">
        <pc:chgData name="rick duggin" userId="0b05f36c4f69b508" providerId="LiveId" clId="{D0ED093E-68EB-4E53-A0AB-035524558CFB}" dt="2024-04-06T23:36:49.516" v="4036" actId="20577"/>
        <pc:sldMkLst>
          <pc:docMk/>
          <pc:sldMk cId="297008950" sldId="365"/>
        </pc:sldMkLst>
        <pc:spChg chg="mod">
          <ac:chgData name="rick duggin" userId="0b05f36c4f69b508" providerId="LiveId" clId="{D0ED093E-68EB-4E53-A0AB-035524558CFB}" dt="2024-04-04T18:58:05.302" v="3600" actId="14100"/>
          <ac:spMkLst>
            <pc:docMk/>
            <pc:sldMk cId="297008950" sldId="365"/>
            <ac:spMk id="2" creationId="{F7A81194-D1B0-AC42-A2A5-B3FB8CC7E97E}"/>
          </ac:spMkLst>
        </pc:spChg>
        <pc:spChg chg="mod">
          <ac:chgData name="rick duggin" userId="0b05f36c4f69b508" providerId="LiveId" clId="{D0ED093E-68EB-4E53-A0AB-035524558CFB}" dt="2024-04-06T23:36:49.516" v="4036" actId="20577"/>
          <ac:spMkLst>
            <pc:docMk/>
            <pc:sldMk cId="297008950" sldId="365"/>
            <ac:spMk id="2051" creationId="{00000000-0000-0000-0000-000000000000}"/>
          </ac:spMkLst>
        </pc:spChg>
      </pc:sldChg>
      <pc:sldChg chg="modSp mod">
        <pc:chgData name="rick duggin" userId="0b05f36c4f69b508" providerId="LiveId" clId="{D0ED093E-68EB-4E53-A0AB-035524558CFB}" dt="2024-04-04T17:11:07.966" v="439" actId="20577"/>
        <pc:sldMkLst>
          <pc:docMk/>
          <pc:sldMk cId="225994380" sldId="475"/>
        </pc:sldMkLst>
        <pc:spChg chg="mod">
          <ac:chgData name="rick duggin" userId="0b05f36c4f69b508" providerId="LiveId" clId="{D0ED093E-68EB-4E53-A0AB-035524558CFB}" dt="2024-04-04T17:11:07.966" v="439" actId="20577"/>
          <ac:spMkLst>
            <pc:docMk/>
            <pc:sldMk cId="225994380" sldId="475"/>
            <ac:spMk id="3" creationId="{1BBC1824-2D85-4E16-8CEF-63034EC2D16E}"/>
          </ac:spMkLst>
        </pc:spChg>
      </pc:sldChg>
      <pc:sldChg chg="modSp mod modAnim">
        <pc:chgData name="rick duggin" userId="0b05f36c4f69b508" providerId="LiveId" clId="{D0ED093E-68EB-4E53-A0AB-035524558CFB}" dt="2024-04-06T02:13:13.712" v="3926" actId="6549"/>
        <pc:sldMkLst>
          <pc:docMk/>
          <pc:sldMk cId="1969904012" sldId="512"/>
        </pc:sldMkLst>
        <pc:spChg chg="mod">
          <ac:chgData name="rick duggin" userId="0b05f36c4f69b508" providerId="LiveId" clId="{D0ED093E-68EB-4E53-A0AB-035524558CFB}" dt="2024-04-06T02:13:13.712" v="3926" actId="6549"/>
          <ac:spMkLst>
            <pc:docMk/>
            <pc:sldMk cId="1969904012" sldId="512"/>
            <ac:spMk id="3" creationId="{2C4FEF49-D215-45CC-B150-F310FB4A74D2}"/>
          </ac:spMkLst>
        </pc:spChg>
        <pc:spChg chg="mod">
          <ac:chgData name="rick duggin" userId="0b05f36c4f69b508" providerId="LiveId" clId="{D0ED093E-68EB-4E53-A0AB-035524558CFB}" dt="2024-04-04T17:07:07.836" v="88" actId="20577"/>
          <ac:spMkLst>
            <pc:docMk/>
            <pc:sldMk cId="1969904012" sldId="512"/>
            <ac:spMk id="4" creationId="{40596B6C-3AD8-4E42-8FBA-74C9243DE4BF}"/>
          </ac:spMkLst>
        </pc:spChg>
      </pc:sldChg>
      <pc:sldChg chg="addSp modSp mod modAnim chgLayout">
        <pc:chgData name="rick duggin" userId="0b05f36c4f69b508" providerId="LiveId" clId="{D0ED093E-68EB-4E53-A0AB-035524558CFB}" dt="2024-04-06T23:34:26.042" v="4015"/>
        <pc:sldMkLst>
          <pc:docMk/>
          <pc:sldMk cId="124385519" sldId="596"/>
        </pc:sldMkLst>
        <pc:spChg chg="mod ord">
          <ac:chgData name="rick duggin" userId="0b05f36c4f69b508" providerId="LiveId" clId="{D0ED093E-68EB-4E53-A0AB-035524558CFB}" dt="2024-04-06T23:29:19.753" v="4005" actId="255"/>
          <ac:spMkLst>
            <pc:docMk/>
            <pc:sldMk cId="124385519" sldId="596"/>
            <ac:spMk id="3" creationId="{2C4FEF49-D215-45CC-B150-F310FB4A74D2}"/>
          </ac:spMkLst>
        </pc:spChg>
        <pc:spChg chg="add mod ord">
          <ac:chgData name="rick duggin" userId="0b05f36c4f69b508" providerId="LiveId" clId="{D0ED093E-68EB-4E53-A0AB-035524558CFB}" dt="2024-04-06T23:28:52.975" v="3999" actId="14100"/>
          <ac:spMkLst>
            <pc:docMk/>
            <pc:sldMk cId="124385519" sldId="596"/>
            <ac:spMk id="4" creationId="{6EA9E51E-50F0-C16A-201C-30CD476B4BEF}"/>
          </ac:spMkLst>
        </pc:spChg>
      </pc:sldChg>
      <pc:sldChg chg="add del">
        <pc:chgData name="rick duggin" userId="0b05f36c4f69b508" providerId="LiveId" clId="{D0ED093E-68EB-4E53-A0AB-035524558CFB}" dt="2024-04-04T18:55:04.736" v="3565" actId="47"/>
        <pc:sldMkLst>
          <pc:docMk/>
          <pc:sldMk cId="2619331791" sldId="611"/>
        </pc:sldMkLst>
      </pc:sldChg>
      <pc:sldChg chg="modSp modAnim">
        <pc:chgData name="rick duggin" userId="0b05f36c4f69b508" providerId="LiveId" clId="{D0ED093E-68EB-4E53-A0AB-035524558CFB}" dt="2024-04-06T23:54:38.329" v="4110" actId="20577"/>
        <pc:sldMkLst>
          <pc:docMk/>
          <pc:sldMk cId="3685360733" sldId="612"/>
        </pc:sldMkLst>
        <pc:spChg chg="mod">
          <ac:chgData name="rick duggin" userId="0b05f36c4f69b508" providerId="LiveId" clId="{D0ED093E-68EB-4E53-A0AB-035524558CFB}" dt="2024-04-06T23:54:38.329" v="4110" actId="20577"/>
          <ac:spMkLst>
            <pc:docMk/>
            <pc:sldMk cId="3685360733" sldId="612"/>
            <ac:spMk id="3" creationId="{2C4FEF49-D215-45CC-B150-F310FB4A74D2}"/>
          </ac:spMkLst>
        </pc:spChg>
      </pc:sldChg>
      <pc:sldChg chg="delSp modSp mod modAnim">
        <pc:chgData name="rick duggin" userId="0b05f36c4f69b508" providerId="LiveId" clId="{D0ED093E-68EB-4E53-A0AB-035524558CFB}" dt="2024-04-06T23:26:45.657" v="3978"/>
        <pc:sldMkLst>
          <pc:docMk/>
          <pc:sldMk cId="3931526627" sldId="615"/>
        </pc:sldMkLst>
        <pc:spChg chg="mod">
          <ac:chgData name="rick duggin" userId="0b05f36c4f69b508" providerId="LiveId" clId="{D0ED093E-68EB-4E53-A0AB-035524558CFB}" dt="2024-04-06T01:31:43.593" v="3763" actId="404"/>
          <ac:spMkLst>
            <pc:docMk/>
            <pc:sldMk cId="3931526627" sldId="615"/>
            <ac:spMk id="3" creationId="{2C4FEF49-D215-45CC-B150-F310FB4A74D2}"/>
          </ac:spMkLst>
        </pc:spChg>
        <pc:spChg chg="del mod">
          <ac:chgData name="rick duggin" userId="0b05f36c4f69b508" providerId="LiveId" clId="{D0ED093E-68EB-4E53-A0AB-035524558CFB}" dt="2024-04-04T17:11:17.263" v="441" actId="478"/>
          <ac:spMkLst>
            <pc:docMk/>
            <pc:sldMk cId="3931526627" sldId="615"/>
            <ac:spMk id="4" creationId="{40596B6C-3AD8-4E42-8FBA-74C9243DE4BF}"/>
          </ac:spMkLst>
        </pc:spChg>
      </pc:sldChg>
      <pc:sldChg chg="add del">
        <pc:chgData name="rick duggin" userId="0b05f36c4f69b508" providerId="LiveId" clId="{D0ED093E-68EB-4E53-A0AB-035524558CFB}" dt="2024-04-04T18:55:30.358" v="3567" actId="47"/>
        <pc:sldMkLst>
          <pc:docMk/>
          <pc:sldMk cId="1084964924" sldId="620"/>
        </pc:sldMkLst>
      </pc:sldChg>
      <pc:sldChg chg="del">
        <pc:chgData name="rick duggin" userId="0b05f36c4f69b508" providerId="LiveId" clId="{D0ED093E-68EB-4E53-A0AB-035524558CFB}" dt="2024-04-06T01:28:11.898" v="3735" actId="47"/>
        <pc:sldMkLst>
          <pc:docMk/>
          <pc:sldMk cId="2663507049" sldId="625"/>
        </pc:sldMkLst>
      </pc:sldChg>
      <pc:sldChg chg="modSp mod modAnim">
        <pc:chgData name="rick duggin" userId="0b05f36c4f69b508" providerId="LiveId" clId="{D0ED093E-68EB-4E53-A0AB-035524558CFB}" dt="2024-04-07T01:11:16.871" v="4128" actId="313"/>
        <pc:sldMkLst>
          <pc:docMk/>
          <pc:sldMk cId="1361215243" sldId="626"/>
        </pc:sldMkLst>
        <pc:spChg chg="mod">
          <ac:chgData name="rick duggin" userId="0b05f36c4f69b508" providerId="LiveId" clId="{D0ED093E-68EB-4E53-A0AB-035524558CFB}" dt="2024-04-07T01:11:16.871" v="4128" actId="313"/>
          <ac:spMkLst>
            <pc:docMk/>
            <pc:sldMk cId="1361215243" sldId="626"/>
            <ac:spMk id="3" creationId="{2C4FEF49-D215-45CC-B150-F310FB4A74D2}"/>
          </ac:spMkLst>
        </pc:spChg>
        <pc:spChg chg="mod">
          <ac:chgData name="rick duggin" userId="0b05f36c4f69b508" providerId="LiveId" clId="{D0ED093E-68EB-4E53-A0AB-035524558CFB}" dt="2024-04-04T17:24:05.810" v="1446" actId="14100"/>
          <ac:spMkLst>
            <pc:docMk/>
            <pc:sldMk cId="1361215243" sldId="626"/>
            <ac:spMk id="4" creationId="{40596B6C-3AD8-4E42-8FBA-74C9243DE4BF}"/>
          </ac:spMkLst>
        </pc:spChg>
      </pc:sldChg>
      <pc:sldChg chg="del">
        <pc:chgData name="rick duggin" userId="0b05f36c4f69b508" providerId="LiveId" clId="{D0ED093E-68EB-4E53-A0AB-035524558CFB}" dt="2024-04-04T17:27:31.720" v="1533" actId="47"/>
        <pc:sldMkLst>
          <pc:docMk/>
          <pc:sldMk cId="2297310517" sldId="627"/>
        </pc:sldMkLst>
      </pc:sldChg>
      <pc:sldChg chg="del">
        <pc:chgData name="rick duggin" userId="0b05f36c4f69b508" providerId="LiveId" clId="{D0ED093E-68EB-4E53-A0AB-035524558CFB}" dt="2024-04-04T18:09:07.780" v="2035" actId="47"/>
        <pc:sldMkLst>
          <pc:docMk/>
          <pc:sldMk cId="3531362788" sldId="628"/>
        </pc:sldMkLst>
      </pc:sldChg>
      <pc:sldChg chg="modSp del">
        <pc:chgData name="rick duggin" userId="0b05f36c4f69b508" providerId="LiveId" clId="{D0ED093E-68EB-4E53-A0AB-035524558CFB}" dt="2024-04-04T18:30:53.758" v="3090" actId="47"/>
        <pc:sldMkLst>
          <pc:docMk/>
          <pc:sldMk cId="3417618268" sldId="629"/>
        </pc:sldMkLst>
        <pc:spChg chg="mod">
          <ac:chgData name="rick duggin" userId="0b05f36c4f69b508" providerId="LiveId" clId="{D0ED093E-68EB-4E53-A0AB-035524558CFB}" dt="2024-04-04T18:30:51.103" v="3089" actId="6549"/>
          <ac:spMkLst>
            <pc:docMk/>
            <pc:sldMk cId="3417618268" sldId="629"/>
            <ac:spMk id="3" creationId="{2C4FEF49-D215-45CC-B150-F310FB4A74D2}"/>
          </ac:spMkLst>
        </pc:spChg>
      </pc:sldChg>
      <pc:sldChg chg="modSp modAnim">
        <pc:chgData name="rick duggin" userId="0b05f36c4f69b508" providerId="LiveId" clId="{D0ED093E-68EB-4E53-A0AB-035524558CFB}" dt="2024-04-06T23:49:54.232" v="4079" actId="6549"/>
        <pc:sldMkLst>
          <pc:docMk/>
          <pc:sldMk cId="122076801" sldId="630"/>
        </pc:sldMkLst>
        <pc:spChg chg="mod">
          <ac:chgData name="rick duggin" userId="0b05f36c4f69b508" providerId="LiveId" clId="{D0ED093E-68EB-4E53-A0AB-035524558CFB}" dt="2024-04-06T23:49:54.232" v="4079" actId="6549"/>
          <ac:spMkLst>
            <pc:docMk/>
            <pc:sldMk cId="122076801" sldId="630"/>
            <ac:spMk id="3" creationId="{2C4FEF49-D215-45CC-B150-F310FB4A74D2}"/>
          </ac:spMkLst>
        </pc:spChg>
      </pc:sldChg>
      <pc:sldChg chg="del">
        <pc:chgData name="rick duggin" userId="0b05f36c4f69b508" providerId="LiveId" clId="{D0ED093E-68EB-4E53-A0AB-035524558CFB}" dt="2024-04-04T18:45:01.036" v="3377" actId="47"/>
        <pc:sldMkLst>
          <pc:docMk/>
          <pc:sldMk cId="3932647482" sldId="631"/>
        </pc:sldMkLst>
      </pc:sldChg>
      <pc:sldChg chg="modSp add del modAnim">
        <pc:chgData name="rick duggin" userId="0b05f36c4f69b508" providerId="LiveId" clId="{D0ED093E-68EB-4E53-A0AB-035524558CFB}" dt="2024-04-07T01:07:03.313" v="4122" actId="20577"/>
        <pc:sldMkLst>
          <pc:docMk/>
          <pc:sldMk cId="2859677960" sldId="632"/>
        </pc:sldMkLst>
        <pc:spChg chg="mod">
          <ac:chgData name="rick duggin" userId="0b05f36c4f69b508" providerId="LiveId" clId="{D0ED093E-68EB-4E53-A0AB-035524558CFB}" dt="2024-04-07T01:07:03.313" v="4122" actId="20577"/>
          <ac:spMkLst>
            <pc:docMk/>
            <pc:sldMk cId="2859677960" sldId="632"/>
            <ac:spMk id="3" creationId="{2C4FEF49-D215-45CC-B150-F310FB4A74D2}"/>
          </ac:spMkLst>
        </pc:spChg>
      </pc:sldChg>
      <pc:sldChg chg="add del">
        <pc:chgData name="rick duggin" userId="0b05f36c4f69b508" providerId="LiveId" clId="{D0ED093E-68EB-4E53-A0AB-035524558CFB}" dt="2024-04-04T18:55:27.387" v="3566" actId="47"/>
        <pc:sldMkLst>
          <pc:docMk/>
          <pc:sldMk cId="1499262946" sldId="633"/>
        </pc:sldMkLst>
      </pc:sldChg>
      <pc:sldChg chg="addSp modSp add mod ord">
        <pc:chgData name="rick duggin" userId="0b05f36c4f69b508" providerId="LiveId" clId="{D0ED093E-68EB-4E53-A0AB-035524558CFB}" dt="2024-04-04T17:18:24.183" v="1077" actId="20577"/>
        <pc:sldMkLst>
          <pc:docMk/>
          <pc:sldMk cId="515441771" sldId="634"/>
        </pc:sldMkLst>
        <pc:spChg chg="add mod">
          <ac:chgData name="rick duggin" userId="0b05f36c4f69b508" providerId="LiveId" clId="{D0ED093E-68EB-4E53-A0AB-035524558CFB}" dt="2024-04-04T17:18:24.183" v="1077" actId="20577"/>
          <ac:spMkLst>
            <pc:docMk/>
            <pc:sldMk cId="515441771" sldId="634"/>
            <ac:spMk id="2" creationId="{E2479A21-D186-E40C-3D2C-C4B5FF359A09}"/>
          </ac:spMkLst>
        </pc:spChg>
        <pc:spChg chg="mod">
          <ac:chgData name="rick duggin" userId="0b05f36c4f69b508" providerId="LiveId" clId="{D0ED093E-68EB-4E53-A0AB-035524558CFB}" dt="2024-04-04T17:18:01.039" v="1038" actId="1037"/>
          <ac:spMkLst>
            <pc:docMk/>
            <pc:sldMk cId="515441771" sldId="634"/>
            <ac:spMk id="3" creationId="{1BBC1824-2D85-4E16-8CEF-63034EC2D16E}"/>
          </ac:spMkLst>
        </pc:spChg>
      </pc:sldChg>
      <pc:sldChg chg="delSp modSp add mod ord modAnim">
        <pc:chgData name="rick duggin" userId="0b05f36c4f69b508" providerId="LiveId" clId="{D0ED093E-68EB-4E53-A0AB-035524558CFB}" dt="2024-04-06T23:28:08.123" v="3983"/>
        <pc:sldMkLst>
          <pc:docMk/>
          <pc:sldMk cId="1598690790" sldId="635"/>
        </pc:sldMkLst>
        <pc:spChg chg="mod">
          <ac:chgData name="rick duggin" userId="0b05f36c4f69b508" providerId="LiveId" clId="{D0ED093E-68EB-4E53-A0AB-035524558CFB}" dt="2024-04-06T00:51:39.192" v="3657" actId="6549"/>
          <ac:spMkLst>
            <pc:docMk/>
            <pc:sldMk cId="1598690790" sldId="635"/>
            <ac:spMk id="3" creationId="{2C4FEF49-D215-45CC-B150-F310FB4A74D2}"/>
          </ac:spMkLst>
        </pc:spChg>
        <pc:spChg chg="del mod">
          <ac:chgData name="rick duggin" userId="0b05f36c4f69b508" providerId="LiveId" clId="{D0ED093E-68EB-4E53-A0AB-035524558CFB}" dt="2024-04-04T17:27:43.507" v="1536" actId="478"/>
          <ac:spMkLst>
            <pc:docMk/>
            <pc:sldMk cId="1598690790" sldId="635"/>
            <ac:spMk id="4" creationId="{40596B6C-3AD8-4E42-8FBA-74C9243DE4BF}"/>
          </ac:spMkLst>
        </pc:spChg>
      </pc:sldChg>
      <pc:sldChg chg="add del">
        <pc:chgData name="rick duggin" userId="0b05f36c4f69b508" providerId="LiveId" clId="{D0ED093E-68EB-4E53-A0AB-035524558CFB}" dt="2024-04-04T17:29:53.374" v="1559" actId="47"/>
        <pc:sldMkLst>
          <pc:docMk/>
          <pc:sldMk cId="2526910182" sldId="636"/>
        </pc:sldMkLst>
      </pc:sldChg>
      <pc:sldChg chg="modSp add mod modAnim">
        <pc:chgData name="rick duggin" userId="0b05f36c4f69b508" providerId="LiveId" clId="{D0ED093E-68EB-4E53-A0AB-035524558CFB}" dt="2024-04-06T23:28:32.126" v="3996" actId="1036"/>
        <pc:sldMkLst>
          <pc:docMk/>
          <pc:sldMk cId="4125744495" sldId="636"/>
        </pc:sldMkLst>
        <pc:spChg chg="mod">
          <ac:chgData name="rick duggin" userId="0b05f36c4f69b508" providerId="LiveId" clId="{D0ED093E-68EB-4E53-A0AB-035524558CFB}" dt="2024-04-06T23:28:32.126" v="3996" actId="1036"/>
          <ac:spMkLst>
            <pc:docMk/>
            <pc:sldMk cId="4125744495" sldId="636"/>
            <ac:spMk id="3" creationId="{2C4FEF49-D215-45CC-B150-F310FB4A74D2}"/>
          </ac:spMkLst>
        </pc:spChg>
        <pc:spChg chg="mod">
          <ac:chgData name="rick duggin" userId="0b05f36c4f69b508" providerId="LiveId" clId="{D0ED093E-68EB-4E53-A0AB-035524558CFB}" dt="2024-04-06T23:28:27.916" v="3986" actId="14100"/>
          <ac:spMkLst>
            <pc:docMk/>
            <pc:sldMk cId="4125744495" sldId="636"/>
            <ac:spMk id="4" creationId="{40596B6C-3AD8-4E42-8FBA-74C9243DE4BF}"/>
          </ac:spMkLst>
        </pc:spChg>
      </pc:sldChg>
      <pc:sldChg chg="modSp add mod modAnim">
        <pc:chgData name="rick duggin" userId="0b05f36c4f69b508" providerId="LiveId" clId="{D0ED093E-68EB-4E53-A0AB-035524558CFB}" dt="2024-04-07T01:11:44.018" v="4134" actId="313"/>
        <pc:sldMkLst>
          <pc:docMk/>
          <pc:sldMk cId="3310391342" sldId="637"/>
        </pc:sldMkLst>
        <pc:spChg chg="mod">
          <ac:chgData name="rick duggin" userId="0b05f36c4f69b508" providerId="LiveId" clId="{D0ED093E-68EB-4E53-A0AB-035524558CFB}" dt="2024-04-07T01:11:44.018" v="4134" actId="313"/>
          <ac:spMkLst>
            <pc:docMk/>
            <pc:sldMk cId="3310391342" sldId="637"/>
            <ac:spMk id="3" creationId="{2C4FEF49-D215-45CC-B150-F310FB4A74D2}"/>
          </ac:spMkLst>
        </pc:spChg>
        <pc:spChg chg="mod">
          <ac:chgData name="rick duggin" userId="0b05f36c4f69b508" providerId="LiveId" clId="{D0ED093E-68EB-4E53-A0AB-035524558CFB}" dt="2024-04-04T18:04:17.541" v="1823" actId="20577"/>
          <ac:spMkLst>
            <pc:docMk/>
            <pc:sldMk cId="3310391342" sldId="637"/>
            <ac:spMk id="4" creationId="{40596B6C-3AD8-4E42-8FBA-74C9243DE4BF}"/>
          </ac:spMkLst>
        </pc:spChg>
      </pc:sldChg>
      <pc:sldChg chg="addSp modSp add mod ord">
        <pc:chgData name="rick duggin" userId="0b05f36c4f69b508" providerId="LiveId" clId="{D0ED093E-68EB-4E53-A0AB-035524558CFB}" dt="2024-04-04T18:10:33.596" v="2170" actId="20577"/>
        <pc:sldMkLst>
          <pc:docMk/>
          <pc:sldMk cId="1253412145" sldId="638"/>
        </pc:sldMkLst>
        <pc:spChg chg="mod">
          <ac:chgData name="rick duggin" userId="0b05f36c4f69b508" providerId="LiveId" clId="{D0ED093E-68EB-4E53-A0AB-035524558CFB}" dt="2024-04-04T18:10:33.596" v="2170" actId="20577"/>
          <ac:spMkLst>
            <pc:docMk/>
            <pc:sldMk cId="1253412145" sldId="638"/>
            <ac:spMk id="2" creationId="{E2479A21-D186-E40C-3D2C-C4B5FF359A09}"/>
          </ac:spMkLst>
        </pc:spChg>
        <pc:spChg chg="add mod">
          <ac:chgData name="rick duggin" userId="0b05f36c4f69b508" providerId="LiveId" clId="{D0ED093E-68EB-4E53-A0AB-035524558CFB}" dt="2024-04-04T18:09:39.185" v="2129" actId="20577"/>
          <ac:spMkLst>
            <pc:docMk/>
            <pc:sldMk cId="1253412145" sldId="638"/>
            <ac:spMk id="4" creationId="{0F3D3064-AD57-43C7-1F6E-D52F3FC26E6F}"/>
          </ac:spMkLst>
        </pc:spChg>
      </pc:sldChg>
      <pc:sldChg chg="modSp add mod modAnim">
        <pc:chgData name="rick duggin" userId="0b05f36c4f69b508" providerId="LiveId" clId="{D0ED093E-68EB-4E53-A0AB-035524558CFB}" dt="2024-04-06T23:48:12.463" v="4078" actId="207"/>
        <pc:sldMkLst>
          <pc:docMk/>
          <pc:sldMk cId="590241982" sldId="639"/>
        </pc:sldMkLst>
        <pc:spChg chg="mod">
          <ac:chgData name="rick duggin" userId="0b05f36c4f69b508" providerId="LiveId" clId="{D0ED093E-68EB-4E53-A0AB-035524558CFB}" dt="2024-04-06T23:48:12.463" v="4078" actId="207"/>
          <ac:spMkLst>
            <pc:docMk/>
            <pc:sldMk cId="590241982" sldId="639"/>
            <ac:spMk id="3" creationId="{2C4FEF49-D215-45CC-B150-F310FB4A74D2}"/>
          </ac:spMkLst>
        </pc:spChg>
        <pc:spChg chg="mod">
          <ac:chgData name="rick duggin" userId="0b05f36c4f69b508" providerId="LiveId" clId="{D0ED093E-68EB-4E53-A0AB-035524558CFB}" dt="2024-04-04T18:28:29.815" v="3034" actId="207"/>
          <ac:spMkLst>
            <pc:docMk/>
            <pc:sldMk cId="590241982" sldId="639"/>
            <ac:spMk id="4" creationId="{6EA9E51E-50F0-C16A-201C-30CD476B4BEF}"/>
          </ac:spMkLst>
        </pc:spChg>
      </pc:sldChg>
      <pc:sldChg chg="modSp add modAnim">
        <pc:chgData name="rick duggin" userId="0b05f36c4f69b508" providerId="LiveId" clId="{D0ED093E-68EB-4E53-A0AB-035524558CFB}" dt="2024-04-06T23:50:25.125" v="4080" actId="207"/>
        <pc:sldMkLst>
          <pc:docMk/>
          <pc:sldMk cId="3840077809" sldId="640"/>
        </pc:sldMkLst>
        <pc:spChg chg="mod">
          <ac:chgData name="rick duggin" userId="0b05f36c4f69b508" providerId="LiveId" clId="{D0ED093E-68EB-4E53-A0AB-035524558CFB}" dt="2024-04-06T23:50:25.125" v="4080" actId="207"/>
          <ac:spMkLst>
            <pc:docMk/>
            <pc:sldMk cId="3840077809" sldId="640"/>
            <ac:spMk id="3" creationId="{2C4FEF49-D215-45CC-B150-F310FB4A74D2}"/>
          </ac:spMkLst>
        </pc:spChg>
      </pc:sldChg>
      <pc:sldChg chg="modSp add mod modAnim">
        <pc:chgData name="rick duggin" userId="0b05f36c4f69b508" providerId="LiveId" clId="{D0ED093E-68EB-4E53-A0AB-035524558CFB}" dt="2024-04-06T23:38:13.184" v="4066" actId="6549"/>
        <pc:sldMkLst>
          <pc:docMk/>
          <pc:sldMk cId="3536054055" sldId="641"/>
        </pc:sldMkLst>
        <pc:spChg chg="mod">
          <ac:chgData name="rick duggin" userId="0b05f36c4f69b508" providerId="LiveId" clId="{D0ED093E-68EB-4E53-A0AB-035524558CFB}" dt="2024-04-06T23:38:13.184" v="4066" actId="6549"/>
          <ac:spMkLst>
            <pc:docMk/>
            <pc:sldMk cId="3536054055" sldId="641"/>
            <ac:spMk id="3" creationId="{2C4FEF49-D215-45CC-B150-F310FB4A74D2}"/>
          </ac:spMkLst>
        </pc:spChg>
        <pc:spChg chg="mod">
          <ac:chgData name="rick duggin" userId="0b05f36c4f69b508" providerId="LiveId" clId="{D0ED093E-68EB-4E53-A0AB-035524558CFB}" dt="2024-04-06T02:13:29.097" v="3927" actId="207"/>
          <ac:spMkLst>
            <pc:docMk/>
            <pc:sldMk cId="3536054055" sldId="641"/>
            <ac:spMk id="4" creationId="{40596B6C-3AD8-4E42-8FBA-74C9243DE4BF}"/>
          </ac:spMkLst>
        </pc:spChg>
      </pc:sldChg>
      <pc:sldChg chg="modSp add modAnim">
        <pc:chgData name="rick duggin" userId="0b05f36c4f69b508" providerId="LiveId" clId="{D0ED093E-68EB-4E53-A0AB-035524558CFB}" dt="2024-04-07T01:12:39.296" v="4135" actId="6549"/>
        <pc:sldMkLst>
          <pc:docMk/>
          <pc:sldMk cId="3884151953" sldId="642"/>
        </pc:sldMkLst>
        <pc:spChg chg="mod">
          <ac:chgData name="rick duggin" userId="0b05f36c4f69b508" providerId="LiveId" clId="{D0ED093E-68EB-4E53-A0AB-035524558CFB}" dt="2024-04-07T01:12:39.296" v="4135" actId="6549"/>
          <ac:spMkLst>
            <pc:docMk/>
            <pc:sldMk cId="3884151953" sldId="642"/>
            <ac:spMk id="3" creationId="{2C4FEF49-D215-45CC-B150-F310FB4A74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07124" y="574045"/>
            <a:ext cx="5935715" cy="1288008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>
                <a:solidFill>
                  <a:srgbClr val="CCFFFF"/>
                </a:solidFill>
              </a:rPr>
              <a:t>Coming Clean on</a:t>
            </a:r>
            <a:br>
              <a:rPr lang="en-US" sz="3600">
                <a:solidFill>
                  <a:srgbClr val="CCFFFF"/>
                </a:solidFill>
              </a:rPr>
            </a:br>
            <a:r>
              <a:rPr lang="en-US" sz="3600">
                <a:solidFill>
                  <a:srgbClr val="CCFFFF"/>
                </a:solidFill>
              </a:rPr>
              <a:t>Foot Washing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468568"/>
          </a:xfrm>
        </p:spPr>
        <p:txBody>
          <a:bodyPr/>
          <a:lstStyle/>
          <a:p>
            <a:r>
              <a:rPr lang="en-US" sz="3000">
                <a:solidFill>
                  <a:schemeClr val="bg1">
                    <a:lumMod val="95000"/>
                  </a:schemeClr>
                </a:solidFill>
              </a:rPr>
              <a:t>Jn.3:2, Nicodemus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611289"/>
            <a:ext cx="8641919" cy="5860472"/>
          </a:xfrm>
        </p:spPr>
        <p:txBody>
          <a:bodyPr/>
          <a:lstStyle/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Signs prove He is Teacher from God</a:t>
            </a:r>
          </a:p>
          <a:p>
            <a:pPr marL="174625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‘Now I’ll wash your feet…?’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Jn.6:…14, fed thousands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Jn.20:30</a:t>
            </a:r>
          </a:p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We have only a small portion of His works</a:t>
            </a:r>
          </a:p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Jn.21:25</a:t>
            </a:r>
          </a:p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FFFFCC"/>
              </a:solidFill>
              <a:ea typeface="Times New Roman" panose="02020603050405020304" pitchFamily="18" charset="0"/>
            </a:endParaRP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3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340681" y="630384"/>
            <a:ext cx="4467442" cy="4087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000">
                <a:solidFill>
                  <a:schemeClr val="bg1"/>
                </a:solidFill>
                <a:ea typeface="Verdana" panose="020B0604030504040204" pitchFamily="34" charset="0"/>
              </a:rPr>
              <a:t>Biblical History of Foot Washing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479A21-D186-E40C-3D2C-C4B5FF359A09}"/>
              </a:ext>
            </a:extLst>
          </p:cNvPr>
          <p:cNvSpPr/>
          <p:nvPr/>
        </p:nvSpPr>
        <p:spPr>
          <a:xfrm>
            <a:off x="1412236" y="1771997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400">
                <a:solidFill>
                  <a:srgbClr val="CCFFFF"/>
                </a:solidFill>
                <a:ea typeface="Verdana" panose="020B0604030504040204" pitchFamily="34" charset="0"/>
              </a:rPr>
              <a:t>Jesus Washed</a:t>
            </a:r>
            <a:br>
              <a:rPr lang="en-US" sz="3400">
                <a:solidFill>
                  <a:srgbClr val="CCFFFF"/>
                </a:solidFill>
                <a:ea typeface="Verdana" panose="020B0604030504040204" pitchFamily="34" charset="0"/>
              </a:rPr>
            </a:br>
            <a:r>
              <a:rPr lang="en-US" sz="3400">
                <a:solidFill>
                  <a:srgbClr val="CCFFFF"/>
                </a:solidFill>
                <a:ea typeface="Verdana" panose="020B0604030504040204" pitchFamily="34" charset="0"/>
              </a:rPr>
              <a:t>The Disciples’ Feet</a:t>
            </a:r>
            <a:endParaRPr lang="en-US" sz="3400">
              <a:solidFill>
                <a:srgbClr val="CCFFFF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F3D3064-AD57-43C7-1F6E-D52F3FC26E6F}"/>
              </a:ext>
            </a:extLst>
          </p:cNvPr>
          <p:cNvSpPr/>
          <p:nvPr/>
        </p:nvSpPr>
        <p:spPr>
          <a:xfrm>
            <a:off x="2343452" y="1190105"/>
            <a:ext cx="4467442" cy="4087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000">
                <a:solidFill>
                  <a:schemeClr val="bg1"/>
                </a:solidFill>
                <a:ea typeface="Verdana" panose="020B0604030504040204" pitchFamily="34" charset="0"/>
              </a:rPr>
              <a:t>Jesus Did More Than Wash Feet</a:t>
            </a: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12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A9E51E-50F0-C16A-201C-30CD476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14" y="93664"/>
            <a:ext cx="8933689" cy="529792"/>
          </a:xfrm>
        </p:spPr>
        <p:txBody>
          <a:bodyPr/>
          <a:lstStyle/>
          <a:p>
            <a:r>
              <a:rPr lang="en-US" sz="3100">
                <a:solidFill>
                  <a:srgbClr val="CCFFFF"/>
                </a:solidFill>
              </a:rPr>
              <a:t>Disciples too proud to wash others’ feet </a:t>
            </a:r>
            <a:r>
              <a:rPr lang="en-US" sz="3000">
                <a:solidFill>
                  <a:schemeClr val="bg1"/>
                </a:solidFill>
              </a:rPr>
              <a:t>– Jn.13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61160"/>
            <a:ext cx="8229600" cy="594360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1: </a:t>
            </a:r>
            <a:r>
              <a:rPr lang="en-US" sz="3000">
                <a:solidFill>
                  <a:srgbClr val="FFFFCC"/>
                </a:solidFill>
              </a:rPr>
              <a:t>on verge of horrible sufferings…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2: </a:t>
            </a:r>
            <a:r>
              <a:rPr lang="en-US" sz="3000">
                <a:solidFill>
                  <a:srgbClr val="FFFFCC"/>
                </a:solidFill>
              </a:rPr>
              <a:t>‘during supper’ </a:t>
            </a:r>
          </a:p>
          <a:p>
            <a:pPr marL="398463" indent="-398463">
              <a:spcAft>
                <a:spcPts val="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3: </a:t>
            </a:r>
            <a:r>
              <a:rPr lang="en-US" sz="3000">
                <a:solidFill>
                  <a:srgbClr val="FFFFCC"/>
                </a:solidFill>
              </a:rPr>
              <a:t>begins with statement of glory.   </a:t>
            </a:r>
            <a:r>
              <a:rPr lang="en-US" sz="2800">
                <a:solidFill>
                  <a:schemeClr val="bg1"/>
                </a:solidFill>
              </a:rPr>
              <a:t>Mt.28:18;  Jn.3:2;  Ph.1:10-11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4: </a:t>
            </a:r>
            <a:r>
              <a:rPr lang="en-US" sz="3000">
                <a:solidFill>
                  <a:srgbClr val="FFFFCC"/>
                </a:solidFill>
              </a:rPr>
              <a:t>in sandals, feet became dirty; hospitality </a:t>
            </a:r>
            <a:br>
              <a:rPr lang="en-US" sz="3000">
                <a:solidFill>
                  <a:srgbClr val="FFFFCC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(1 Sm.25:41)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5:</a:t>
            </a:r>
            <a:r>
              <a:rPr lang="en-US" sz="2600">
                <a:solidFill>
                  <a:schemeClr val="bg1"/>
                </a:solidFill>
              </a:rPr>
              <a:t> </a:t>
            </a:r>
            <a:r>
              <a:rPr lang="en-US" sz="3000">
                <a:solidFill>
                  <a:srgbClr val="FFFFCC"/>
                </a:solidFill>
              </a:rPr>
              <a:t>no disciple volunteers for this job…  </a:t>
            </a:r>
            <a:r>
              <a:rPr lang="en-US" sz="3000">
                <a:solidFill>
                  <a:schemeClr val="bg1"/>
                </a:solidFill>
              </a:rPr>
              <a:t>Lk.22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6:</a:t>
            </a:r>
            <a:r>
              <a:rPr lang="en-US" sz="3000">
                <a:solidFill>
                  <a:srgbClr val="FFFFCC"/>
                </a:solidFill>
              </a:rPr>
              <a:t> Peter is right: they don’t deserve Jesus…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7:</a:t>
            </a:r>
            <a:r>
              <a:rPr lang="en-US" sz="3000">
                <a:solidFill>
                  <a:srgbClr val="FFFFCC"/>
                </a:solidFill>
              </a:rPr>
              <a:t> this was not merely feet-washing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8:</a:t>
            </a:r>
            <a:r>
              <a:rPr lang="en-US" sz="3000">
                <a:solidFill>
                  <a:srgbClr val="FFFFCC"/>
                </a:solidFill>
              </a:rPr>
              <a:t> Peter did his thinking out loud…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9: </a:t>
            </a:r>
            <a:r>
              <a:rPr lang="en-US" sz="3000">
                <a:solidFill>
                  <a:srgbClr val="FFFFCC"/>
                </a:solidFill>
              </a:rPr>
              <a:t>Peter goes from extreme to another</a:t>
            </a:r>
          </a:p>
          <a:p>
            <a:endParaRPr lang="en-US" sz="300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A9E51E-50F0-C16A-201C-30CD476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91" y="189806"/>
            <a:ext cx="8121535" cy="433649"/>
          </a:xfrm>
        </p:spPr>
        <p:txBody>
          <a:bodyPr/>
          <a:lstStyle/>
          <a:p>
            <a:r>
              <a:rPr lang="en-US" sz="3200">
                <a:solidFill>
                  <a:srgbClr val="CCFFFF"/>
                </a:solidFill>
              </a:rPr>
              <a:t>Disciples too proud to wash others’ feet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73080"/>
            <a:ext cx="8229600" cy="5777346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10: </a:t>
            </a:r>
            <a:r>
              <a:rPr lang="en-US" sz="3000">
                <a:solidFill>
                  <a:srgbClr val="FFFFCC"/>
                </a:solidFill>
              </a:rPr>
              <a:t>they were already ‘bathed’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11:</a:t>
            </a:r>
            <a:r>
              <a:rPr lang="en-US" sz="3000">
                <a:solidFill>
                  <a:srgbClr val="FFFFCC"/>
                </a:solidFill>
              </a:rPr>
              <a:t> Jesus speaks of spiritual cleansing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12:</a:t>
            </a:r>
            <a:r>
              <a:rPr lang="en-US" sz="3000">
                <a:solidFill>
                  <a:srgbClr val="FFFFCC"/>
                </a:solidFill>
              </a:rPr>
              <a:t> ‘Do you know</a:t>
            </a:r>
            <a:r>
              <a:rPr lang="en-US" sz="2400">
                <a:solidFill>
                  <a:srgbClr val="FFFFCC"/>
                </a:solidFill>
              </a:rPr>
              <a:t>…</a:t>
            </a:r>
            <a:r>
              <a:rPr lang="en-US" sz="3000">
                <a:solidFill>
                  <a:srgbClr val="FFFFCC"/>
                </a:solidFill>
              </a:rPr>
              <a:t>?’  They could usually say no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13:</a:t>
            </a:r>
            <a:r>
              <a:rPr lang="en-US" sz="3000">
                <a:solidFill>
                  <a:srgbClr val="FFFFCC"/>
                </a:solidFill>
              </a:rPr>
              <a:t> Teacher / Lord…He took form of a servant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14:</a:t>
            </a:r>
            <a:r>
              <a:rPr lang="en-US" sz="3000">
                <a:solidFill>
                  <a:srgbClr val="FFFFCC"/>
                </a:solidFill>
              </a:rPr>
              <a:t> Disciple should serve as Master did</a:t>
            </a:r>
          </a:p>
          <a:p>
            <a:pPr marL="515938" indent="-515938">
              <a:spcAft>
                <a:spcPts val="20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15:</a:t>
            </a:r>
            <a:r>
              <a:rPr lang="en-US" sz="3000">
                <a:solidFill>
                  <a:srgbClr val="FFFFCC"/>
                </a:solidFill>
              </a:rPr>
              <a:t> an example: do as…  He does not establish a foot-washing ritual, but an attitude: </a:t>
            </a:r>
            <a:r>
              <a:rPr lang="en-US" sz="3000">
                <a:solidFill>
                  <a:srgbClr val="CCFFFF"/>
                </a:solidFill>
              </a:rPr>
              <a:t>true greatness is humble  </a:t>
            </a:r>
          </a:p>
          <a:p>
            <a:pPr marL="515938" indent="-515938">
              <a:spcAft>
                <a:spcPts val="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16-17:</a:t>
            </a:r>
            <a:r>
              <a:rPr lang="en-US" sz="3000">
                <a:solidFill>
                  <a:srgbClr val="FFFFCC"/>
                </a:solidFill>
              </a:rPr>
              <a:t> blessed: object of God’s favor.  </a:t>
            </a:r>
            <a:br>
              <a:rPr lang="en-US" sz="3000">
                <a:solidFill>
                  <a:srgbClr val="FFFFCC"/>
                </a:solidFill>
              </a:rPr>
            </a:br>
            <a:r>
              <a:rPr lang="en-US" sz="3000">
                <a:solidFill>
                  <a:srgbClr val="FFFFCC"/>
                </a:solidFill>
              </a:rPr>
              <a:t>Faith works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>
              <a:solidFill>
                <a:srgbClr val="FF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000">
              <a:solidFill>
                <a:srgbClr val="FFFFCC"/>
              </a:solidFill>
            </a:endParaRPr>
          </a:p>
          <a:p>
            <a:endParaRPr lang="en-US" sz="300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4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263951"/>
            <a:ext cx="8455888" cy="5950215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FFFFCC"/>
                </a:solidFill>
              </a:rPr>
              <a:t>John 13:14, ‘disciples should wash one another’s feet’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</a:rPr>
              <a:t>Perfect time to tell them to begin a foot-washing ministry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</a:rPr>
              <a:t>Why not commission them to wash every </a:t>
            </a:r>
            <a:br>
              <a:rPr lang="en-US" sz="3000">
                <a:solidFill>
                  <a:schemeClr val="bg1"/>
                </a:solidFill>
              </a:rPr>
            </a:br>
            <a:r>
              <a:rPr lang="en-US" sz="3000">
                <a:solidFill>
                  <a:schemeClr val="bg1"/>
                </a:solidFill>
              </a:rPr>
              <a:t>foot in the world?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00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>
              <a:solidFill>
                <a:schemeClr val="bg1"/>
              </a:solidFill>
            </a:endParaRPr>
          </a:p>
          <a:p>
            <a:endParaRPr lang="en-US" sz="300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263951"/>
            <a:ext cx="8455888" cy="5950215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</a:rPr>
              <a:t>Acts 2 – </a:t>
            </a:r>
            <a:r>
              <a:rPr lang="en-US" sz="3000">
                <a:solidFill>
                  <a:srgbClr val="FFFFCC"/>
                </a:solidFill>
              </a:rPr>
              <a:t>the day of the kingdom has come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FFFFCC"/>
                </a:solidFill>
              </a:rPr>
              <a:t>What will the apostles do?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3000">
                <a:solidFill>
                  <a:srgbClr val="FFC000"/>
                </a:solidFill>
              </a:rPr>
              <a:t>   </a:t>
            </a:r>
            <a:r>
              <a:rPr lang="en-US" sz="2400">
                <a:solidFill>
                  <a:srgbClr val="FFC000"/>
                </a:solidFill>
              </a:rPr>
              <a:t>1-3:</a:t>
            </a:r>
            <a:r>
              <a:rPr lang="en-US" sz="3000">
                <a:solidFill>
                  <a:srgbClr val="FFC000"/>
                </a:solidFill>
              </a:rPr>
              <a:t> </a:t>
            </a:r>
            <a:r>
              <a:rPr lang="en-US" sz="3000">
                <a:solidFill>
                  <a:srgbClr val="CCFFCC"/>
                </a:solidFill>
              </a:rPr>
              <a:t>miraculous display of heavenly power   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3000">
                <a:solidFill>
                  <a:schemeClr val="bg1"/>
                </a:solidFill>
              </a:rPr>
              <a:t> </a:t>
            </a:r>
            <a:r>
              <a:rPr lang="en-US" sz="3000">
                <a:solidFill>
                  <a:srgbClr val="FFC000"/>
                </a:solidFill>
              </a:rPr>
              <a:t> </a:t>
            </a:r>
            <a:r>
              <a:rPr lang="en-US" sz="2400">
                <a:solidFill>
                  <a:srgbClr val="FFC000"/>
                </a:solidFill>
              </a:rPr>
              <a:t>4-12:</a:t>
            </a:r>
            <a:r>
              <a:rPr lang="en-US" sz="3000">
                <a:solidFill>
                  <a:srgbClr val="FFC000"/>
                </a:solidFill>
              </a:rPr>
              <a:t> </a:t>
            </a:r>
            <a:r>
              <a:rPr lang="en-US" sz="3000">
                <a:solidFill>
                  <a:srgbClr val="CCFFCC"/>
                </a:solidFill>
              </a:rPr>
              <a:t>filled with Spirit…</a:t>
            </a:r>
          </a:p>
          <a:p>
            <a:pPr marL="1089025" lvl="1" indent="-631825">
              <a:spcAft>
                <a:spcPts val="400"/>
              </a:spcAft>
              <a:buNone/>
            </a:pPr>
            <a:r>
              <a:rPr lang="en-US" sz="2400">
                <a:solidFill>
                  <a:srgbClr val="FFC000"/>
                </a:solidFill>
              </a:rPr>
              <a:t>13:</a:t>
            </a:r>
            <a:r>
              <a:rPr lang="en-US" sz="3000">
                <a:solidFill>
                  <a:srgbClr val="FFC000"/>
                </a:solidFill>
              </a:rPr>
              <a:t> </a:t>
            </a:r>
            <a:r>
              <a:rPr lang="en-US" sz="3000">
                <a:solidFill>
                  <a:srgbClr val="CCFFCC"/>
                </a:solidFill>
              </a:rPr>
              <a:t>mockers – Peter and others respond by rushing out to wash their feet and show their love??   </a:t>
            </a:r>
            <a:r>
              <a:rPr lang="en-US" sz="3000">
                <a:solidFill>
                  <a:schemeClr val="bg1"/>
                </a:solidFill>
              </a:rPr>
              <a:t>14-16 . . . </a:t>
            </a:r>
          </a:p>
          <a:p>
            <a:pPr marL="1089025" lvl="1" indent="-1089025">
              <a:spcAft>
                <a:spcPts val="400"/>
              </a:spcAft>
              <a:buNone/>
            </a:pPr>
            <a:r>
              <a:rPr lang="en-US" sz="2400">
                <a:solidFill>
                  <a:srgbClr val="FFC000"/>
                </a:solidFill>
              </a:rPr>
              <a:t>17-36:</a:t>
            </a:r>
            <a:r>
              <a:rPr lang="en-US" sz="3000">
                <a:solidFill>
                  <a:srgbClr val="FFC000"/>
                </a:solidFill>
              </a:rPr>
              <a:t> </a:t>
            </a:r>
            <a:r>
              <a:rPr lang="en-US" sz="3000">
                <a:solidFill>
                  <a:srgbClr val="CCFFCC"/>
                </a:solidFill>
              </a:rPr>
              <a:t>Peter preached, proved, pleaded.  What about the feet?</a:t>
            </a:r>
          </a:p>
          <a:p>
            <a:pPr marL="1089025" lvl="1" indent="-1089025">
              <a:spcAft>
                <a:spcPts val="0"/>
              </a:spcAft>
              <a:buNone/>
            </a:pPr>
            <a:r>
              <a:rPr lang="en-US" sz="2400">
                <a:solidFill>
                  <a:srgbClr val="FFC000"/>
                </a:solidFill>
              </a:rPr>
              <a:t>37-41:</a:t>
            </a:r>
            <a:r>
              <a:rPr lang="en-US" sz="3000">
                <a:solidFill>
                  <a:srgbClr val="FFC000"/>
                </a:solidFill>
              </a:rPr>
              <a:t> </a:t>
            </a:r>
            <a:r>
              <a:rPr lang="en-US" sz="3000">
                <a:solidFill>
                  <a:srgbClr val="CCFFCC"/>
                </a:solidFill>
              </a:rPr>
              <a:t>audience: cut to the heart – washed souls, not feet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00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00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>
              <a:solidFill>
                <a:schemeClr val="bg1"/>
              </a:solidFill>
            </a:endParaRPr>
          </a:p>
          <a:p>
            <a:endParaRPr lang="en-US" sz="300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7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263951"/>
            <a:ext cx="8455888" cy="5950215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000" dirty="0">
                <a:solidFill>
                  <a:srgbClr val="CCFFFF"/>
                </a:solidFill>
              </a:rPr>
              <a:t>What happened on Acts 2?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Miraculous signs, sincere people, gospel preached, OT confirmed, Jesus is real, cut to heart, thousands obey gospel; continued to study, obey, grow… 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000" dirty="0">
                <a:solidFill>
                  <a:srgbClr val="CCFFFF"/>
                </a:solidFill>
              </a:rPr>
              <a:t>What would have happened if they  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rgbClr val="CCFFFF"/>
                </a:solidFill>
              </a:rPr>
              <a:t>supported Super Bowl commercial? 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Peter would stand, say, ‘Jesus went about washing feet.  </a:t>
            </a:r>
            <a:r>
              <a:rPr lang="en-US" sz="3000">
                <a:solidFill>
                  <a:srgbClr val="FFFFCC"/>
                </a:solidFill>
              </a:rPr>
              <a:t>We should too’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People would go home with clean feet and lost souls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000" dirty="0">
                <a:solidFill>
                  <a:srgbClr val="FFC000"/>
                </a:solidFill>
              </a:rPr>
              <a:t>   </a:t>
            </a:r>
            <a:endParaRPr lang="en-US" sz="30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endParaRPr lang="en-US" sz="3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5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245097"/>
            <a:ext cx="8455888" cy="6242445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000">
                <a:solidFill>
                  <a:srgbClr val="FFFFCC"/>
                </a:solidFill>
              </a:rPr>
              <a:t>Reminders – many people …</a:t>
            </a:r>
          </a:p>
          <a:p>
            <a:pPr marL="398463" indent="-398463">
              <a:spcAft>
                <a:spcPts val="400"/>
              </a:spcAft>
              <a:buNone/>
            </a:pPr>
            <a:r>
              <a:rPr lang="en-US" sz="2200">
                <a:solidFill>
                  <a:srgbClr val="FFFF00"/>
                </a:solidFill>
              </a:rPr>
              <a:t>1. </a:t>
            </a:r>
            <a:r>
              <a:rPr lang="en-US" sz="2200">
                <a:solidFill>
                  <a:srgbClr val="CCFFFF"/>
                </a:solidFill>
              </a:rPr>
              <a:t> </a:t>
            </a:r>
            <a:r>
              <a:rPr lang="en-US" sz="3000">
                <a:solidFill>
                  <a:srgbClr val="CCFFFF"/>
                </a:solidFill>
              </a:rPr>
              <a:t>have largely abandoned the gospel.   The ad does nothing to change it</a:t>
            </a:r>
          </a:p>
          <a:p>
            <a:pPr marL="398463" indent="-398463">
              <a:spcAft>
                <a:spcPts val="400"/>
              </a:spcAft>
              <a:buNone/>
            </a:pPr>
            <a:r>
              <a:rPr lang="en-US" sz="2200">
                <a:solidFill>
                  <a:srgbClr val="FFFF00"/>
                </a:solidFill>
              </a:rPr>
              <a:t>2. </a:t>
            </a:r>
            <a:r>
              <a:rPr lang="en-US" sz="2200">
                <a:solidFill>
                  <a:srgbClr val="CCFFFF"/>
                </a:solidFill>
              </a:rPr>
              <a:t> </a:t>
            </a:r>
            <a:r>
              <a:rPr lang="en-US" sz="3000">
                <a:solidFill>
                  <a:srgbClr val="CCFFFF"/>
                </a:solidFill>
              </a:rPr>
              <a:t>do not study the Word as in former years.  The ad is not a Bible study</a:t>
            </a:r>
          </a:p>
          <a:p>
            <a:pPr marL="398463" indent="-398463">
              <a:spcAft>
                <a:spcPts val="400"/>
              </a:spcAft>
              <a:buNone/>
            </a:pPr>
            <a:r>
              <a:rPr lang="en-US" sz="2200">
                <a:solidFill>
                  <a:srgbClr val="FFFF00"/>
                </a:solidFill>
              </a:rPr>
              <a:t>3.  </a:t>
            </a:r>
            <a:r>
              <a:rPr lang="en-US" sz="3000">
                <a:solidFill>
                  <a:srgbClr val="CCFFFF"/>
                </a:solidFill>
              </a:rPr>
              <a:t>have replaced the Bible with other things.   Gimmicks do not save</a:t>
            </a:r>
          </a:p>
          <a:p>
            <a:pPr marL="398463" indent="-398463">
              <a:spcAft>
                <a:spcPts val="400"/>
              </a:spcAft>
              <a:buNone/>
            </a:pPr>
            <a:r>
              <a:rPr lang="en-US" sz="2200">
                <a:solidFill>
                  <a:srgbClr val="FFFF00"/>
                </a:solidFill>
              </a:rPr>
              <a:t>4.  </a:t>
            </a:r>
            <a:r>
              <a:rPr lang="en-US" sz="3000">
                <a:solidFill>
                  <a:srgbClr val="CCFFFF"/>
                </a:solidFill>
              </a:rPr>
              <a:t>have forfeited heaven for success, money, and recreation</a:t>
            </a:r>
          </a:p>
          <a:p>
            <a:pPr marL="398463" indent="-398463">
              <a:spcAft>
                <a:spcPts val="0"/>
              </a:spcAft>
              <a:buNone/>
            </a:pPr>
            <a:r>
              <a:rPr lang="en-US" sz="2200">
                <a:solidFill>
                  <a:srgbClr val="FFFF00"/>
                </a:solidFill>
              </a:rPr>
              <a:t>5.  </a:t>
            </a:r>
            <a:r>
              <a:rPr lang="en-US" sz="3000">
                <a:solidFill>
                  <a:srgbClr val="CCFFFF"/>
                </a:solidFill>
              </a:rPr>
              <a:t>are universalists: why waste time washing feet?  All are saved</a:t>
            </a:r>
            <a:endParaRPr lang="en-US" sz="3000">
              <a:solidFill>
                <a:schemeClr val="bg1"/>
              </a:solidFill>
            </a:endParaRPr>
          </a:p>
          <a:p>
            <a:pPr marL="971550" lvl="1" indent="-514350">
              <a:spcAft>
                <a:spcPts val="0"/>
              </a:spcAft>
              <a:buAutoNum type="arabicPeriod"/>
            </a:pPr>
            <a:endParaRPr lang="en-US" sz="260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6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245097"/>
            <a:ext cx="8455888" cy="6242445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Acts 13</a:t>
            </a:r>
            <a:r>
              <a:rPr lang="en-US" sz="3000" baseline="30000" dirty="0">
                <a:solidFill>
                  <a:schemeClr val="bg1"/>
                </a:solidFill>
              </a:rPr>
              <a:t>51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FFFFCC"/>
                </a:solidFill>
              </a:rPr>
              <a:t>But they shook  the dust from their </a:t>
            </a:r>
            <a:r>
              <a:rPr lang="en-US" sz="3000" u="sng" dirty="0">
                <a:solidFill>
                  <a:srgbClr val="FFFFCC"/>
                </a:solidFill>
              </a:rPr>
              <a:t>feet</a:t>
            </a:r>
            <a:r>
              <a:rPr lang="en-US" sz="3000" dirty="0">
                <a:solidFill>
                  <a:srgbClr val="FFFFCC"/>
                </a:solidFill>
              </a:rPr>
              <a:t> against them, and came to Iconium.         </a:t>
            </a:r>
            <a:r>
              <a:rPr lang="en-US" sz="3000" baseline="30000" dirty="0">
                <a:solidFill>
                  <a:schemeClr val="bg1"/>
                </a:solidFill>
              </a:rPr>
              <a:t>52 </a:t>
            </a:r>
            <a:r>
              <a:rPr lang="en-US" sz="3000" dirty="0">
                <a:solidFill>
                  <a:srgbClr val="FFFFCC"/>
                </a:solidFill>
              </a:rPr>
              <a:t>And the disciples were filled with joy and with the Holy Spirit.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If all are saved, why shake dust off feet?   What does it mean?   Why not just wash their feet?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Ro.10</a:t>
            </a:r>
            <a:r>
              <a:rPr lang="en-US" sz="3000" baseline="30000" dirty="0">
                <a:solidFill>
                  <a:schemeClr val="bg1">
                    <a:lumMod val="95000"/>
                  </a:schemeClr>
                </a:solidFill>
              </a:rPr>
              <a:t>15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dirty="0">
                <a:solidFill>
                  <a:srgbClr val="FFFFCC"/>
                </a:solidFill>
              </a:rPr>
              <a:t>And how shall they preach unless they are sent?  As it is written: ‘How beautiful are the </a:t>
            </a:r>
            <a:r>
              <a:rPr lang="en-US" sz="3000" u="sng" dirty="0">
                <a:solidFill>
                  <a:srgbClr val="FFFFCC"/>
                </a:solidFill>
              </a:rPr>
              <a:t>feet</a:t>
            </a:r>
            <a:r>
              <a:rPr lang="en-US" sz="3000" dirty="0">
                <a:solidFill>
                  <a:srgbClr val="FFFFCC"/>
                </a:solidFill>
              </a:rPr>
              <a:t> of those who preach the gospel of peace, Who bring glad tidings of good things!’ </a:t>
            </a:r>
          </a:p>
        </p:txBody>
      </p:sp>
    </p:spTree>
    <p:extLst>
      <p:ext uri="{BB962C8B-B14F-4D97-AF65-F5344CB8AC3E}">
        <p14:creationId xmlns:p14="http://schemas.microsoft.com/office/powerpoint/2010/main" val="285967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err="1">
                <a:solidFill>
                  <a:srgbClr val="CCFFCC"/>
                </a:solidFill>
              </a:rPr>
              <a:t>Footwashing</a:t>
            </a:r>
            <a:r>
              <a:rPr lang="en-US" sz="3400">
                <a:solidFill>
                  <a:srgbClr val="CCFFCC"/>
                </a:solidFill>
              </a:rPr>
              <a:t> – NT church?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36" y="838988"/>
            <a:ext cx="8498377" cy="5701883"/>
          </a:xfrm>
        </p:spPr>
        <p:txBody>
          <a:bodyPr/>
          <a:lstStyle/>
          <a:p>
            <a:pPr marL="233363" lvl="1" indent="-2333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People wore sandals on unpaved roads</a:t>
            </a:r>
            <a:endParaRPr lang="en-US" sz="3000">
              <a:solidFill>
                <a:srgbClr val="FFC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lvl="1" indent="-2333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Common courtesy: host furnished water for visitors to wash their feet…</a:t>
            </a:r>
            <a:endParaRPr lang="en-US" sz="3000">
              <a:solidFill>
                <a:srgbClr val="FFC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nearest we come to this practice: </a:t>
            </a:r>
            <a:br>
              <a:rPr lang="en-US" sz="300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washing hands before we eat</a:t>
            </a:r>
          </a:p>
        </p:txBody>
      </p:sp>
    </p:spTree>
    <p:extLst>
      <p:ext uri="{BB962C8B-B14F-4D97-AF65-F5344CB8AC3E}">
        <p14:creationId xmlns:p14="http://schemas.microsoft.com/office/powerpoint/2010/main" val="19699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err="1">
                <a:solidFill>
                  <a:schemeClr val="bg1"/>
                </a:solidFill>
              </a:rPr>
              <a:t>Footwashing</a:t>
            </a:r>
            <a:r>
              <a:rPr lang="en-US" sz="3400">
                <a:solidFill>
                  <a:schemeClr val="bg1"/>
                </a:solidFill>
              </a:rPr>
              <a:t> – NT church?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36" y="848415"/>
            <a:ext cx="8498377" cy="570188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do not wash </a:t>
            </a:r>
            <a:r>
              <a:rPr lang="en-US" sz="3000" u="sng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hands</a:t>
            </a:r>
            <a:r>
              <a:rPr lang="en-US" sz="300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as a ritual, but to get them clean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do not wash </a:t>
            </a:r>
            <a:r>
              <a:rPr lang="en-US" sz="3000" u="sng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feet</a:t>
            </a:r>
            <a:r>
              <a:rPr lang="en-US" sz="300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as a ritual, but to get them clean </a:t>
            </a:r>
          </a:p>
        </p:txBody>
      </p:sp>
    </p:spTree>
    <p:extLst>
      <p:ext uri="{BB962C8B-B14F-4D97-AF65-F5344CB8AC3E}">
        <p14:creationId xmlns:p14="http://schemas.microsoft.com/office/powerpoint/2010/main" val="353605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400">
                <a:solidFill>
                  <a:srgbClr val="CCFFFF"/>
                </a:solidFill>
                <a:ea typeface="Verdana" panose="020B0604030504040204" pitchFamily="34" charset="0"/>
              </a:rPr>
              <a:t>Biblical History of</a:t>
            </a:r>
            <a:br>
              <a:rPr lang="en-US" sz="3400">
                <a:solidFill>
                  <a:srgbClr val="CCFFFF"/>
                </a:solidFill>
                <a:ea typeface="Verdana" panose="020B0604030504040204" pitchFamily="34" charset="0"/>
              </a:rPr>
            </a:br>
            <a:r>
              <a:rPr lang="en-US" sz="3400">
                <a:solidFill>
                  <a:srgbClr val="CCFFFF"/>
                </a:solidFill>
                <a:ea typeface="Verdana" panose="020B0604030504040204" pitchFamily="34" charset="0"/>
              </a:rPr>
              <a:t>Foot Washing</a:t>
            </a:r>
            <a:endParaRPr lang="en-US" sz="34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14" y="166255"/>
            <a:ext cx="8495974" cy="6047911"/>
          </a:xfrm>
        </p:spPr>
        <p:txBody>
          <a:bodyPr/>
          <a:lstStyle/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ea typeface="Times New Roman" panose="02020603050405020304" pitchFamily="18" charset="0"/>
              </a:rPr>
              <a:t>Gn.18:4, </a:t>
            </a:r>
            <a:r>
              <a:rPr lang="en-US" sz="3000">
                <a:solidFill>
                  <a:srgbClr val="CCFFFF"/>
                </a:solidFill>
                <a:ea typeface="Times New Roman" panose="02020603050405020304" pitchFamily="18" charset="0"/>
              </a:rPr>
              <a:t>little water…wash your feet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ea typeface="Times New Roman" panose="02020603050405020304" pitchFamily="18" charset="0"/>
              </a:rPr>
              <a:t>Gn.43:24, </a:t>
            </a:r>
            <a:r>
              <a:rPr lang="en-US" sz="3000">
                <a:solidFill>
                  <a:srgbClr val="CCFFFF"/>
                </a:solidFill>
                <a:ea typeface="Times New Roman" panose="02020603050405020304" pitchFamily="18" charset="0"/>
              </a:rPr>
              <a:t>they washed their feet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ea typeface="Times New Roman" panose="02020603050405020304" pitchFamily="18" charset="0"/>
              </a:rPr>
              <a:t>Ex.40:30, </a:t>
            </a:r>
            <a:r>
              <a:rPr lang="en-US" sz="3000">
                <a:solidFill>
                  <a:srgbClr val="CCFFFF"/>
                </a:solidFill>
                <a:ea typeface="Times New Roman" panose="02020603050405020304" pitchFamily="18" charset="0"/>
              </a:rPr>
              <a:t>water for washing hands and feet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ea typeface="Times New Roman" panose="02020603050405020304" pitchFamily="18" charset="0"/>
              </a:rPr>
              <a:t>Jg.19:21,</a:t>
            </a:r>
            <a:r>
              <a:rPr lang="en-US" sz="3000">
                <a:solidFill>
                  <a:srgbClr val="CCFFFF"/>
                </a:solidFill>
                <a:ea typeface="Times New Roman" panose="02020603050405020304" pitchFamily="18" charset="0"/>
              </a:rPr>
              <a:t> they washed their feet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ea typeface="Times New Roman" panose="02020603050405020304" pitchFamily="18" charset="0"/>
              </a:rPr>
              <a:t>Mk.7:3, </a:t>
            </a:r>
            <a:r>
              <a:rPr lang="en-US" sz="3000">
                <a:solidFill>
                  <a:srgbClr val="CCFFFF"/>
                </a:solidFill>
                <a:ea typeface="Times New Roman" panose="02020603050405020304" pitchFamily="18" charset="0"/>
              </a:rPr>
              <a:t>wash hands in special way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ea typeface="Times New Roman" panose="02020603050405020304" pitchFamily="18" charset="0"/>
              </a:rPr>
              <a:t>Lk.11:37-38, </a:t>
            </a:r>
            <a:r>
              <a:rPr lang="en-US" sz="3000">
                <a:solidFill>
                  <a:srgbClr val="CCFFFF"/>
                </a:solidFill>
                <a:ea typeface="Times New Roman" panose="02020603050405020304" pitchFamily="18" charset="0"/>
              </a:rPr>
              <a:t>did not wash before eating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ea typeface="Times New Roman" panose="02020603050405020304" pitchFamily="18" charset="0"/>
              </a:rPr>
              <a:t>Lk.7:36-38, 44, </a:t>
            </a:r>
            <a:r>
              <a:rPr lang="en-US" sz="3000">
                <a:solidFill>
                  <a:srgbClr val="CCFFFF"/>
                </a:solidFill>
                <a:ea typeface="Times New Roman" panose="02020603050405020304" pitchFamily="18" charset="0"/>
              </a:rPr>
              <a:t>saved woman washed His feet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ea typeface="Times New Roman" panose="02020603050405020304" pitchFamily="18" charset="0"/>
              </a:rPr>
              <a:t>Jn.12:1-3, </a:t>
            </a:r>
            <a:r>
              <a:rPr lang="en-US" sz="3000">
                <a:solidFill>
                  <a:srgbClr val="CCFFFF"/>
                </a:solidFill>
                <a:ea typeface="Times New Roman" panose="02020603050405020304" pitchFamily="18" charset="0"/>
              </a:rPr>
              <a:t>Mary anointed His body / washed feet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ea typeface="Times New Roman" panose="02020603050405020304" pitchFamily="18" charset="0"/>
              </a:rPr>
              <a:t>1 Tim.5:10, </a:t>
            </a:r>
            <a:r>
              <a:rPr lang="en-US" sz="3000">
                <a:solidFill>
                  <a:srgbClr val="CCFFFF"/>
                </a:solidFill>
                <a:ea typeface="Times New Roman" panose="02020603050405020304" pitchFamily="18" charset="0"/>
              </a:rPr>
              <a:t>if she has washed saints’ feet</a:t>
            </a:r>
            <a:endParaRPr lang="en-US" sz="300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ea typeface="Times New Roman" panose="02020603050405020304" pitchFamily="18" charset="0"/>
              </a:rPr>
              <a:t>Is.1:16, </a:t>
            </a:r>
            <a:r>
              <a:rPr lang="en-US" sz="3000">
                <a:solidFill>
                  <a:srgbClr val="CCFFFF"/>
                </a:solidFill>
                <a:ea typeface="Times New Roman" panose="02020603050405020304" pitchFamily="18" charset="0"/>
              </a:rPr>
              <a:t>wash yourselves . . .</a:t>
            </a:r>
            <a:endParaRPr lang="en-US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2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340681" y="630384"/>
            <a:ext cx="4467442" cy="4087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000">
                <a:solidFill>
                  <a:schemeClr val="bg1"/>
                </a:solidFill>
                <a:ea typeface="Verdana" panose="020B0604030504040204" pitchFamily="34" charset="0"/>
              </a:rPr>
              <a:t>Biblical History of Foot Washing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479A21-D186-E40C-3D2C-C4B5FF359A09}"/>
              </a:ext>
            </a:extLst>
          </p:cNvPr>
          <p:cNvSpPr/>
          <p:nvPr/>
        </p:nvSpPr>
        <p:spPr>
          <a:xfrm>
            <a:off x="1412236" y="1223358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400">
                <a:solidFill>
                  <a:srgbClr val="CCFFFF"/>
                </a:solidFill>
                <a:ea typeface="Verdana" panose="020B0604030504040204" pitchFamily="34" charset="0"/>
              </a:rPr>
              <a:t>Jesus Did More</a:t>
            </a:r>
            <a:br>
              <a:rPr lang="en-US" sz="3400">
                <a:solidFill>
                  <a:srgbClr val="CCFFFF"/>
                </a:solidFill>
                <a:ea typeface="Verdana" panose="020B0604030504040204" pitchFamily="34" charset="0"/>
              </a:rPr>
            </a:br>
            <a:r>
              <a:rPr lang="en-US" sz="3400">
                <a:solidFill>
                  <a:srgbClr val="CCFFFF"/>
                </a:solidFill>
                <a:ea typeface="Verdana" panose="020B0604030504040204" pitchFamily="34" charset="0"/>
              </a:rPr>
              <a:t>Than Wash Feet</a:t>
            </a:r>
            <a:endParaRPr lang="en-US" sz="34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44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468568"/>
          </a:xfrm>
        </p:spPr>
        <p:txBody>
          <a:bodyPr/>
          <a:lstStyle/>
          <a:p>
            <a:r>
              <a:rPr lang="en-US" sz="3400">
                <a:solidFill>
                  <a:srgbClr val="FFFFCC"/>
                </a:solidFill>
              </a:rPr>
              <a:t>Super Bowl ads</a:t>
            </a:r>
            <a:endParaRPr lang="en-US" sz="34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636827"/>
            <a:ext cx="8641919" cy="5860472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‘Jesus went around washing feet; we should</a:t>
            </a:r>
            <a:r>
              <a:rPr lang="en-US" sz="2600" dirty="0">
                <a:solidFill>
                  <a:srgbClr val="CCFFCC"/>
                </a:solidFill>
                <a:ea typeface="Times New Roman" panose="02020603050405020304" pitchFamily="18" charset="0"/>
              </a:rPr>
              <a:t>,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 too’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Ads do not teach plan of salvation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Misrepresent what Jesus did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Funding: ‘</a:t>
            </a:r>
            <a:r>
              <a:rPr lang="en-US" sz="3000" i="1" dirty="0">
                <a:solidFill>
                  <a:srgbClr val="CCFFCC"/>
                </a:solidFill>
                <a:ea typeface="Times New Roman" panose="02020603050405020304" pitchFamily="18" charset="0"/>
              </a:rPr>
              <a:t>He Gets Us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’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Previous ads:  Lord is rebel . . . refugee</a:t>
            </a:r>
          </a:p>
          <a:p>
            <a:pPr marL="798513" lvl="2" indent="-2254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CFFCC"/>
                </a:solidFill>
                <a:ea typeface="Times New Roman" panose="02020603050405020304" pitchFamily="18" charset="0"/>
              </a:rPr>
              <a:t>Maundy Thursday / holy week / Last Supper </a:t>
            </a:r>
          </a:p>
          <a:p>
            <a:pPr marL="798513" lvl="2" indent="-2254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CFFCC"/>
                </a:solidFill>
                <a:ea typeface="Times New Roman" panose="02020603050405020304" pitchFamily="18" charset="0"/>
              </a:rPr>
              <a:t>Effects of ad: clean feet?  …unchanged heart</a:t>
            </a:r>
          </a:p>
          <a:p>
            <a:pPr marL="1089025" lvl="3" indent="-2905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CC"/>
                </a:solidFill>
                <a:ea typeface="Times New Roman" panose="02020603050405020304" pitchFamily="18" charset="0"/>
              </a:rPr>
              <a:t>No focus on Jesus’ deity / plan of salvation</a:t>
            </a:r>
          </a:p>
          <a:p>
            <a:pPr marL="1089025" lvl="3" indent="-2905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CC"/>
                </a:solidFill>
                <a:ea typeface="Times New Roman" panose="02020603050405020304" pitchFamily="18" charset="0"/>
              </a:rPr>
              <a:t>Clean feet do not save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1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340822"/>
            <a:ext cx="8641919" cy="604335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000">
                <a:solidFill>
                  <a:srgbClr val="CCFFCC"/>
                </a:solidFill>
                <a:ea typeface="Times New Roman" panose="02020603050405020304" pitchFamily="18" charset="0"/>
              </a:rPr>
              <a:t>Jesus</a:t>
            </a:r>
          </a:p>
          <a:p>
            <a:pPr marL="174625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Servant  </a:t>
            </a:r>
          </a:p>
          <a:p>
            <a:pPr marL="174625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Prophet, Priest, King, </a:t>
            </a:r>
          </a:p>
          <a:p>
            <a:pPr marL="174625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Miracle worker, Son of God, Savior, Judge  </a:t>
            </a:r>
          </a:p>
          <a:p>
            <a:pPr marL="174625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He is Son of Man</a:t>
            </a:r>
          </a:p>
          <a:p>
            <a:pPr marL="174625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He is Lord;  Almighty;  Anointed;  Messiah</a:t>
            </a:r>
          </a:p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He is Emmanuel;  God;  Holy one;  Jesus of Nazareth;  Master;  Messiah; The Word; (Deity)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69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33022"/>
          </a:xfrm>
        </p:spPr>
        <p:txBody>
          <a:bodyPr/>
          <a:lstStyle/>
          <a:p>
            <a:r>
              <a:rPr lang="en-US" sz="3000">
                <a:solidFill>
                  <a:schemeClr val="bg1">
                    <a:lumMod val="95000"/>
                  </a:schemeClr>
                </a:solidFill>
              </a:rPr>
              <a:t>Mt.4:23 . . . 9:35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617973"/>
            <a:ext cx="8641919" cy="5860472"/>
          </a:xfrm>
        </p:spPr>
        <p:txBody>
          <a:bodyPr/>
          <a:lstStyle/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CCFFCC"/>
                </a:solidFill>
                <a:ea typeface="Times New Roman" panose="02020603050405020304" pitchFamily="18" charset="0"/>
              </a:rPr>
              <a:t>His emphasis: not clean feet, but souls</a:t>
            </a:r>
          </a:p>
          <a:p>
            <a:pPr marL="174625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Jn.15:3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Mk.5, Gadarene demoniac</a:t>
            </a:r>
          </a:p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CCFFCC"/>
                </a:solidFill>
                <a:ea typeface="Times New Roman" panose="02020603050405020304" pitchFamily="18" charset="0"/>
              </a:rPr>
              <a:t>Jesus dominated demons, </a:t>
            </a:r>
            <a:r>
              <a:rPr lang="en-US" sz="300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9-20</a:t>
            </a:r>
          </a:p>
          <a:p>
            <a:pPr marL="174625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CCFFCC"/>
                </a:solidFill>
                <a:ea typeface="Times New Roman" panose="02020603050405020304" pitchFamily="18" charset="0"/>
              </a:rPr>
              <a:t>Jesus rescued victims, </a:t>
            </a:r>
            <a:r>
              <a:rPr lang="en-US" sz="300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25-34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00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Mk.7:1-9, law of Pharisees / Scribes</a:t>
            </a:r>
          </a:p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CCFFCC"/>
                </a:solidFill>
                <a:ea typeface="Times New Roman" panose="02020603050405020304" pitchFamily="18" charset="0"/>
              </a:rPr>
              <a:t>Washing hands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>
              <a:solidFill>
                <a:srgbClr val="FFFFCC"/>
              </a:solidFill>
              <a:ea typeface="Times New Roman" panose="02020603050405020304" pitchFamily="18" charset="0"/>
            </a:endParaRP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00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74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1011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1_Default Design</vt:lpstr>
      <vt:lpstr>PowerPoint Presentation</vt:lpstr>
      <vt:lpstr>Footwashing – NT church?</vt:lpstr>
      <vt:lpstr>Footwashing – NT church?</vt:lpstr>
      <vt:lpstr>PowerPoint Presentation</vt:lpstr>
      <vt:lpstr>PowerPoint Presentation</vt:lpstr>
      <vt:lpstr>PowerPoint Presentation</vt:lpstr>
      <vt:lpstr>Super Bowl ads</vt:lpstr>
      <vt:lpstr>PowerPoint Presentation</vt:lpstr>
      <vt:lpstr>Mt.4:23 . . . 9:35</vt:lpstr>
      <vt:lpstr>Jn.3:2, Nicodemus</vt:lpstr>
      <vt:lpstr>PowerPoint Presentation</vt:lpstr>
      <vt:lpstr>Disciples too proud to wash others’ feet – Jn.13</vt:lpstr>
      <vt:lpstr>Disciples too proud to wash others’ feet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</cp:revision>
  <dcterms:created xsi:type="dcterms:W3CDTF">2006-09-18T21:36:30Z</dcterms:created>
  <dcterms:modified xsi:type="dcterms:W3CDTF">2024-04-14T11:48:29Z</dcterms:modified>
</cp:coreProperties>
</file>