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3"/>
  </p:notesMasterIdLst>
  <p:sldIdLst>
    <p:sldId id="501" r:id="rId2"/>
    <p:sldId id="447" r:id="rId3"/>
    <p:sldId id="597" r:id="rId4"/>
    <p:sldId id="711" r:id="rId5"/>
    <p:sldId id="640" r:id="rId6"/>
    <p:sldId id="703" r:id="rId7"/>
    <p:sldId id="704" r:id="rId8"/>
    <p:sldId id="705" r:id="rId9"/>
    <p:sldId id="702" r:id="rId10"/>
    <p:sldId id="706" r:id="rId11"/>
    <p:sldId id="688" r:id="rId12"/>
    <p:sldId id="707" r:id="rId13"/>
    <p:sldId id="689" r:id="rId14"/>
    <p:sldId id="708" r:id="rId15"/>
    <p:sldId id="692" r:id="rId16"/>
    <p:sldId id="709" r:id="rId17"/>
    <p:sldId id="690" r:id="rId18"/>
    <p:sldId id="714" r:id="rId19"/>
    <p:sldId id="710" r:id="rId20"/>
    <p:sldId id="712" r:id="rId21"/>
    <p:sldId id="71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FF99"/>
    <a:srgbClr val="CCFFCC"/>
    <a:srgbClr val="CCECFF"/>
    <a:srgbClr val="FF3399"/>
    <a:srgbClr val="FF5050"/>
    <a:srgbClr val="99FFCC"/>
    <a:srgbClr val="FF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A1F49-29C7-4015-956E-907E311B1449}" v="2006" dt="2024-04-14T00:18:31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91"/>
      </p:cViewPr>
      <p:guideLst>
        <p:guide orient="horz" pos="2160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duggin" userId="0b05f36c4f69b508" providerId="LiveId" clId="{9D3A1F49-29C7-4015-956E-907E311B1449}"/>
    <pc:docChg chg="undo redo custSel addSld delSld modSld sldOrd">
      <pc:chgData name="rick duggin" userId="0b05f36c4f69b508" providerId="LiveId" clId="{9D3A1F49-29C7-4015-956E-907E311B1449}" dt="2024-04-14T00:18:31.632" v="3864" actId="20577"/>
      <pc:docMkLst>
        <pc:docMk/>
      </pc:docMkLst>
      <pc:sldChg chg="modSp mod">
        <pc:chgData name="rick duggin" userId="0b05f36c4f69b508" providerId="LiveId" clId="{9D3A1F49-29C7-4015-956E-907E311B1449}" dt="2024-04-12T21:08:56.815" v="3308" actId="6549"/>
        <pc:sldMkLst>
          <pc:docMk/>
          <pc:sldMk cId="2960715936" sldId="374"/>
        </pc:sldMkLst>
        <pc:spChg chg="mod">
          <ac:chgData name="rick duggin" userId="0b05f36c4f69b508" providerId="LiveId" clId="{9D3A1F49-29C7-4015-956E-907E311B1449}" dt="2024-04-12T21:08:56.815" v="3308" actId="6549"/>
          <ac:spMkLst>
            <pc:docMk/>
            <pc:sldMk cId="2960715936" sldId="374"/>
            <ac:spMk id="3075" creationId="{00000000-0000-0000-0000-000000000000}"/>
          </ac:spMkLst>
        </pc:spChg>
      </pc:sldChg>
      <pc:sldChg chg="addSp modSp mod modAnim">
        <pc:chgData name="rick duggin" userId="0b05f36c4f69b508" providerId="LiveId" clId="{9D3A1F49-29C7-4015-956E-907E311B1449}" dt="2024-04-13T19:03:35.027" v="3531" actId="255"/>
        <pc:sldMkLst>
          <pc:docMk/>
          <pc:sldMk cId="908237227" sldId="447"/>
        </pc:sldMkLst>
        <pc:spChg chg="mod">
          <ac:chgData name="rick duggin" userId="0b05f36c4f69b508" providerId="LiveId" clId="{9D3A1F49-29C7-4015-956E-907E311B1449}" dt="2024-04-13T19:03:35.027" v="3531" actId="255"/>
          <ac:spMkLst>
            <pc:docMk/>
            <pc:sldMk cId="908237227" sldId="447"/>
            <ac:spMk id="3075" creationId="{00000000-0000-0000-0000-000000000000}"/>
          </ac:spMkLst>
        </pc:spChg>
        <pc:picChg chg="add mod">
          <ac:chgData name="rick duggin" userId="0b05f36c4f69b508" providerId="LiveId" clId="{9D3A1F49-29C7-4015-956E-907E311B1449}" dt="2024-04-11T17:41:46.249" v="146" actId="1038"/>
          <ac:picMkLst>
            <pc:docMk/>
            <pc:sldMk cId="908237227" sldId="447"/>
            <ac:picMk id="3" creationId="{8F167449-6BC1-5D10-8797-0084001345B2}"/>
          </ac:picMkLst>
        </pc:picChg>
      </pc:sldChg>
      <pc:sldChg chg="modSp mod">
        <pc:chgData name="rick duggin" userId="0b05f36c4f69b508" providerId="LiveId" clId="{9D3A1F49-29C7-4015-956E-907E311B1449}" dt="2024-04-11T17:25:09.621" v="28" actId="20577"/>
        <pc:sldMkLst>
          <pc:docMk/>
          <pc:sldMk cId="916293677" sldId="501"/>
        </pc:sldMkLst>
        <pc:spChg chg="mod">
          <ac:chgData name="rick duggin" userId="0b05f36c4f69b508" providerId="LiveId" clId="{9D3A1F49-29C7-4015-956E-907E311B1449}" dt="2024-04-11T17:25:09.621" v="28" actId="20577"/>
          <ac:spMkLst>
            <pc:docMk/>
            <pc:sldMk cId="916293677" sldId="501"/>
            <ac:spMk id="2" creationId="{89FED7B1-F121-1215-FF36-A7CB9F400B6F}"/>
          </ac:spMkLst>
        </pc:spChg>
      </pc:sldChg>
      <pc:sldChg chg="modSp mod">
        <pc:chgData name="rick duggin" userId="0b05f36c4f69b508" providerId="LiveId" clId="{9D3A1F49-29C7-4015-956E-907E311B1449}" dt="2024-04-11T18:40:09.989" v="1907" actId="6549"/>
        <pc:sldMkLst>
          <pc:docMk/>
          <pc:sldMk cId="1128368317" sldId="597"/>
        </pc:sldMkLst>
        <pc:spChg chg="mod">
          <ac:chgData name="rick duggin" userId="0b05f36c4f69b508" providerId="LiveId" clId="{9D3A1F49-29C7-4015-956E-907E311B1449}" dt="2024-04-11T18:40:09.989" v="1907" actId="6549"/>
          <ac:spMkLst>
            <pc:docMk/>
            <pc:sldMk cId="1128368317" sldId="597"/>
            <ac:spMk id="2" creationId="{89FED7B1-F121-1215-FF36-A7CB9F400B6F}"/>
          </ac:spMkLst>
        </pc:spChg>
      </pc:sldChg>
      <pc:sldChg chg="modSp mod modAnim">
        <pc:chgData name="rick duggin" userId="0b05f36c4f69b508" providerId="LiveId" clId="{9D3A1F49-29C7-4015-956E-907E311B1449}" dt="2024-04-13T22:22:01.764" v="3616" actId="20577"/>
        <pc:sldMkLst>
          <pc:docMk/>
          <pc:sldMk cId="3103943835" sldId="640"/>
        </pc:sldMkLst>
        <pc:spChg chg="mod">
          <ac:chgData name="rick duggin" userId="0b05f36c4f69b508" providerId="LiveId" clId="{9D3A1F49-29C7-4015-956E-907E311B1449}" dt="2024-04-13T22:22:01.764" v="3616" actId="20577"/>
          <ac:spMkLst>
            <pc:docMk/>
            <pc:sldMk cId="3103943835" sldId="640"/>
            <ac:spMk id="3075" creationId="{00000000-0000-0000-0000-000000000000}"/>
          </ac:spMkLst>
        </pc:spChg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3329052862" sldId="657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1969717292" sldId="678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4172603340" sldId="679"/>
        </pc:sldMkLst>
      </pc:sldChg>
      <pc:sldChg chg="modSp ord modAnim">
        <pc:chgData name="rick duggin" userId="0b05f36c4f69b508" providerId="LiveId" clId="{9D3A1F49-29C7-4015-956E-907E311B1449}" dt="2024-04-12T21:25:44.628" v="3363" actId="207"/>
        <pc:sldMkLst>
          <pc:docMk/>
          <pc:sldMk cId="4256419644" sldId="688"/>
        </pc:sldMkLst>
        <pc:spChg chg="mod">
          <ac:chgData name="rick duggin" userId="0b05f36c4f69b508" providerId="LiveId" clId="{9D3A1F49-29C7-4015-956E-907E311B1449}" dt="2024-04-12T21:25:44.628" v="3363" actId="207"/>
          <ac:spMkLst>
            <pc:docMk/>
            <pc:sldMk cId="4256419644" sldId="688"/>
            <ac:spMk id="3075" creationId="{00000000-0000-0000-0000-000000000000}"/>
          </ac:spMkLst>
        </pc:spChg>
      </pc:sldChg>
      <pc:sldChg chg="modSp ord modAnim">
        <pc:chgData name="rick duggin" userId="0b05f36c4f69b508" providerId="LiveId" clId="{9D3A1F49-29C7-4015-956E-907E311B1449}" dt="2024-04-13T20:25:18.406" v="3589" actId="6549"/>
        <pc:sldMkLst>
          <pc:docMk/>
          <pc:sldMk cId="3807159662" sldId="689"/>
        </pc:sldMkLst>
        <pc:spChg chg="mod">
          <ac:chgData name="rick duggin" userId="0b05f36c4f69b508" providerId="LiveId" clId="{9D3A1F49-29C7-4015-956E-907E311B1449}" dt="2024-04-13T20:25:18.406" v="3589" actId="6549"/>
          <ac:spMkLst>
            <pc:docMk/>
            <pc:sldMk cId="3807159662" sldId="689"/>
            <ac:spMk id="3075" creationId="{00000000-0000-0000-0000-000000000000}"/>
          </ac:spMkLst>
        </pc:spChg>
      </pc:sldChg>
      <pc:sldChg chg="modSp modAnim">
        <pc:chgData name="rick duggin" userId="0b05f36c4f69b508" providerId="LiveId" clId="{9D3A1F49-29C7-4015-956E-907E311B1449}" dt="2024-04-13T23:43:19.842" v="3826" actId="115"/>
        <pc:sldMkLst>
          <pc:docMk/>
          <pc:sldMk cId="3099169238" sldId="690"/>
        </pc:sldMkLst>
        <pc:spChg chg="mod">
          <ac:chgData name="rick duggin" userId="0b05f36c4f69b508" providerId="LiveId" clId="{9D3A1F49-29C7-4015-956E-907E311B1449}" dt="2024-04-13T23:43:19.842" v="3826" actId="115"/>
          <ac:spMkLst>
            <pc:docMk/>
            <pc:sldMk cId="3099169238" sldId="690"/>
            <ac:spMk id="3075" creationId="{00000000-0000-0000-0000-000000000000}"/>
          </ac:spMkLst>
        </pc:spChg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3061453080" sldId="691"/>
        </pc:sldMkLst>
      </pc:sldChg>
      <pc:sldChg chg="modSp mod modAnim">
        <pc:chgData name="rick duggin" userId="0b05f36c4f69b508" providerId="LiveId" clId="{9D3A1F49-29C7-4015-956E-907E311B1449}" dt="2024-04-14T00:13:15.676" v="3856" actId="115"/>
        <pc:sldMkLst>
          <pc:docMk/>
          <pc:sldMk cId="2241097463" sldId="692"/>
        </pc:sldMkLst>
        <pc:spChg chg="mod">
          <ac:chgData name="rick duggin" userId="0b05f36c4f69b508" providerId="LiveId" clId="{9D3A1F49-29C7-4015-956E-907E311B1449}" dt="2024-04-14T00:13:15.676" v="3856" actId="115"/>
          <ac:spMkLst>
            <pc:docMk/>
            <pc:sldMk cId="2241097463" sldId="692"/>
            <ac:spMk id="3075" creationId="{00000000-0000-0000-0000-000000000000}"/>
          </ac:spMkLst>
        </pc:spChg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573759195" sldId="693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2080269555" sldId="694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2645869919" sldId="695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1081994927" sldId="696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3258145331" sldId="697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3109286208" sldId="698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380921583" sldId="699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390872116" sldId="700"/>
        </pc:sldMkLst>
      </pc:sldChg>
      <pc:sldChg chg="del">
        <pc:chgData name="rick duggin" userId="0b05f36c4f69b508" providerId="LiveId" clId="{9D3A1F49-29C7-4015-956E-907E311B1449}" dt="2024-04-11T19:33:54.128" v="2658" actId="47"/>
        <pc:sldMkLst>
          <pc:docMk/>
          <pc:sldMk cId="196666158" sldId="701"/>
        </pc:sldMkLst>
      </pc:sldChg>
      <pc:sldChg chg="modSp modAnim">
        <pc:chgData name="rick duggin" userId="0b05f36c4f69b508" providerId="LiveId" clId="{9D3A1F49-29C7-4015-956E-907E311B1449}" dt="2024-04-14T00:08:10.581" v="3852" actId="20577"/>
        <pc:sldMkLst>
          <pc:docMk/>
          <pc:sldMk cId="1943194050" sldId="702"/>
        </pc:sldMkLst>
        <pc:spChg chg="mod">
          <ac:chgData name="rick duggin" userId="0b05f36c4f69b508" providerId="LiveId" clId="{9D3A1F49-29C7-4015-956E-907E311B1449}" dt="2024-04-14T00:08:10.581" v="3852" actId="20577"/>
          <ac:spMkLst>
            <pc:docMk/>
            <pc:sldMk cId="1943194050" sldId="702"/>
            <ac:spMk id="3075" creationId="{00000000-0000-0000-0000-000000000000}"/>
          </ac:spMkLst>
        </pc:spChg>
      </pc:sldChg>
      <pc:sldChg chg="addSp modSp add mod modAnim chgLayout">
        <pc:chgData name="rick duggin" userId="0b05f36c4f69b508" providerId="LiveId" clId="{9D3A1F49-29C7-4015-956E-907E311B1449}" dt="2024-04-14T00:04:59.099" v="3851" actId="20577"/>
        <pc:sldMkLst>
          <pc:docMk/>
          <pc:sldMk cId="1890813266" sldId="703"/>
        </pc:sldMkLst>
        <pc:spChg chg="add mod ord">
          <ac:chgData name="rick duggin" userId="0b05f36c4f69b508" providerId="LiveId" clId="{9D3A1F49-29C7-4015-956E-907E311B1449}" dt="2024-04-13T00:32:37.886" v="3404" actId="115"/>
          <ac:spMkLst>
            <pc:docMk/>
            <pc:sldMk cId="1890813266" sldId="703"/>
            <ac:spMk id="2" creationId="{21C3E112-458C-AE8E-CD63-92F0D5ECD36C}"/>
          </ac:spMkLst>
        </pc:spChg>
        <pc:spChg chg="mod ord">
          <ac:chgData name="rick duggin" userId="0b05f36c4f69b508" providerId="LiveId" clId="{9D3A1F49-29C7-4015-956E-907E311B1449}" dt="2024-04-14T00:02:09.279" v="3829" actId="20577"/>
          <ac:spMkLst>
            <pc:docMk/>
            <pc:sldMk cId="1890813266" sldId="703"/>
            <ac:spMk id="3075" creationId="{00000000-0000-0000-0000-000000000000}"/>
          </ac:spMkLst>
        </pc:spChg>
        <pc:graphicFrameChg chg="add mod modGraphic">
          <ac:chgData name="rick duggin" userId="0b05f36c4f69b508" providerId="LiveId" clId="{9D3A1F49-29C7-4015-956E-907E311B1449}" dt="2024-04-14T00:04:59.099" v="3851" actId="20577"/>
          <ac:graphicFrameMkLst>
            <pc:docMk/>
            <pc:sldMk cId="1890813266" sldId="703"/>
            <ac:graphicFrameMk id="3" creationId="{A4DEDE99-6E53-A809-1074-8E884731FA8D}"/>
          </ac:graphicFrameMkLst>
        </pc:graphicFrameChg>
      </pc:sldChg>
      <pc:sldChg chg="delSp modSp add mod modAnim">
        <pc:chgData name="rick duggin" userId="0b05f36c4f69b508" providerId="LiveId" clId="{9D3A1F49-29C7-4015-956E-907E311B1449}" dt="2024-04-13T19:09:53.943" v="3543" actId="20577"/>
        <pc:sldMkLst>
          <pc:docMk/>
          <pc:sldMk cId="122973022" sldId="704"/>
        </pc:sldMkLst>
        <pc:spChg chg="mod">
          <ac:chgData name="rick duggin" userId="0b05f36c4f69b508" providerId="LiveId" clId="{9D3A1F49-29C7-4015-956E-907E311B1449}" dt="2024-04-13T19:09:53.943" v="3543" actId="20577"/>
          <ac:spMkLst>
            <pc:docMk/>
            <pc:sldMk cId="122973022" sldId="704"/>
            <ac:spMk id="3075" creationId="{00000000-0000-0000-0000-000000000000}"/>
          </ac:spMkLst>
        </pc:spChg>
        <pc:graphicFrameChg chg="del modGraphic">
          <ac:chgData name="rick duggin" userId="0b05f36c4f69b508" providerId="LiveId" clId="{9D3A1F49-29C7-4015-956E-907E311B1449}" dt="2024-04-11T17:59:04.747" v="708" actId="21"/>
          <ac:graphicFrameMkLst>
            <pc:docMk/>
            <pc:sldMk cId="122973022" sldId="704"/>
            <ac:graphicFrameMk id="3" creationId="{A4DEDE99-6E53-A809-1074-8E884731FA8D}"/>
          </ac:graphicFrameMkLst>
        </pc:graphicFrameChg>
      </pc:sldChg>
      <pc:sldChg chg="addSp modSp add mod ord">
        <pc:chgData name="rick duggin" userId="0b05f36c4f69b508" providerId="LiveId" clId="{9D3A1F49-29C7-4015-956E-907E311B1449}" dt="2024-04-11T18:40:27.522" v="1914" actId="6549"/>
        <pc:sldMkLst>
          <pc:docMk/>
          <pc:sldMk cId="3178752817" sldId="705"/>
        </pc:sldMkLst>
        <pc:spChg chg="mod">
          <ac:chgData name="rick duggin" userId="0b05f36c4f69b508" providerId="LiveId" clId="{9D3A1F49-29C7-4015-956E-907E311B1449}" dt="2024-04-11T18:39:54.189" v="1895" actId="6549"/>
          <ac:spMkLst>
            <pc:docMk/>
            <pc:sldMk cId="3178752817" sldId="705"/>
            <ac:spMk id="2" creationId="{89FED7B1-F121-1215-FF36-A7CB9F400B6F}"/>
          </ac:spMkLst>
        </pc:spChg>
        <pc:spChg chg="add mod">
          <ac:chgData name="rick duggin" userId="0b05f36c4f69b508" providerId="LiveId" clId="{9D3A1F49-29C7-4015-956E-907E311B1449}" dt="2024-04-11T18:40:27.522" v="1914" actId="6549"/>
          <ac:spMkLst>
            <pc:docMk/>
            <pc:sldMk cId="3178752817" sldId="705"/>
            <ac:spMk id="3" creationId="{E78B07E8-7E3C-DAFF-18CC-ED3EBD94CFD7}"/>
          </ac:spMkLst>
        </pc:spChg>
      </pc:sldChg>
      <pc:sldChg chg="addSp modSp add mod ord">
        <pc:chgData name="rick duggin" userId="0b05f36c4f69b508" providerId="LiveId" clId="{9D3A1F49-29C7-4015-956E-907E311B1449}" dt="2024-04-11T18:39:45.743" v="1889" actId="20577"/>
        <pc:sldMkLst>
          <pc:docMk/>
          <pc:sldMk cId="1458952802" sldId="706"/>
        </pc:sldMkLst>
        <pc:spChg chg="mod">
          <ac:chgData name="rick duggin" userId="0b05f36c4f69b508" providerId="LiveId" clId="{9D3A1F49-29C7-4015-956E-907E311B1449}" dt="2024-04-11T18:39:26.342" v="1877" actId="6549"/>
          <ac:spMkLst>
            <pc:docMk/>
            <pc:sldMk cId="1458952802" sldId="706"/>
            <ac:spMk id="2" creationId="{89FED7B1-F121-1215-FF36-A7CB9F400B6F}"/>
          </ac:spMkLst>
        </pc:spChg>
        <pc:spChg chg="mod">
          <ac:chgData name="rick duggin" userId="0b05f36c4f69b508" providerId="LiveId" clId="{9D3A1F49-29C7-4015-956E-907E311B1449}" dt="2024-04-11T18:39:45.743" v="1889" actId="20577"/>
          <ac:spMkLst>
            <pc:docMk/>
            <pc:sldMk cId="1458952802" sldId="706"/>
            <ac:spMk id="3" creationId="{E78B07E8-7E3C-DAFF-18CC-ED3EBD94CFD7}"/>
          </ac:spMkLst>
        </pc:spChg>
        <pc:spChg chg="add mod">
          <ac:chgData name="rick duggin" userId="0b05f36c4f69b508" providerId="LiveId" clId="{9D3A1F49-29C7-4015-956E-907E311B1449}" dt="2024-04-11T18:39:32.665" v="1880" actId="6549"/>
          <ac:spMkLst>
            <pc:docMk/>
            <pc:sldMk cId="1458952802" sldId="706"/>
            <ac:spMk id="4" creationId="{3B3818DA-0C48-35D8-D36E-72CED74716A3}"/>
          </ac:spMkLst>
        </pc:spChg>
      </pc:sldChg>
      <pc:sldChg chg="addSp modSp add mod">
        <pc:chgData name="rick duggin" userId="0b05f36c4f69b508" providerId="LiveId" clId="{9D3A1F49-29C7-4015-956E-907E311B1449}" dt="2024-04-11T18:39:15.777" v="1871" actId="6549"/>
        <pc:sldMkLst>
          <pc:docMk/>
          <pc:sldMk cId="2867179757" sldId="707"/>
        </pc:sldMkLst>
        <pc:spChg chg="mod">
          <ac:chgData name="rick duggin" userId="0b05f36c4f69b508" providerId="LiveId" clId="{9D3A1F49-29C7-4015-956E-907E311B1449}" dt="2024-04-11T18:38:59.633" v="1854" actId="6549"/>
          <ac:spMkLst>
            <pc:docMk/>
            <pc:sldMk cId="2867179757" sldId="707"/>
            <ac:spMk id="2" creationId="{89FED7B1-F121-1215-FF36-A7CB9F400B6F}"/>
          </ac:spMkLst>
        </pc:spChg>
        <pc:spChg chg="mod">
          <ac:chgData name="rick duggin" userId="0b05f36c4f69b508" providerId="LiveId" clId="{9D3A1F49-29C7-4015-956E-907E311B1449}" dt="2024-04-11T18:39:15.777" v="1871" actId="6549"/>
          <ac:spMkLst>
            <pc:docMk/>
            <pc:sldMk cId="2867179757" sldId="707"/>
            <ac:spMk id="3" creationId="{E78B07E8-7E3C-DAFF-18CC-ED3EBD94CFD7}"/>
          </ac:spMkLst>
        </pc:spChg>
        <pc:spChg chg="add mod">
          <ac:chgData name="rick duggin" userId="0b05f36c4f69b508" providerId="LiveId" clId="{9D3A1F49-29C7-4015-956E-907E311B1449}" dt="2024-04-11T18:39:04.568" v="1860" actId="6549"/>
          <ac:spMkLst>
            <pc:docMk/>
            <pc:sldMk cId="2867179757" sldId="707"/>
            <ac:spMk id="5" creationId="{90C17DBF-5740-0431-6988-F9A74E204C0D}"/>
          </ac:spMkLst>
        </pc:spChg>
      </pc:sldChg>
      <pc:sldChg chg="addSp modSp add mod">
        <pc:chgData name="rick duggin" userId="0b05f36c4f69b508" providerId="LiveId" clId="{9D3A1F49-29C7-4015-956E-907E311B1449}" dt="2024-04-11T18:45:55.872" v="2139" actId="20577"/>
        <pc:sldMkLst>
          <pc:docMk/>
          <pc:sldMk cId="715153087" sldId="708"/>
        </pc:sldMkLst>
        <pc:spChg chg="mod">
          <ac:chgData name="rick duggin" userId="0b05f36c4f69b508" providerId="LiveId" clId="{9D3A1F49-29C7-4015-956E-907E311B1449}" dt="2024-04-11T18:45:55.872" v="2139" actId="20577"/>
          <ac:spMkLst>
            <pc:docMk/>
            <pc:sldMk cId="715153087" sldId="708"/>
            <ac:spMk id="3" creationId="{E78B07E8-7E3C-DAFF-18CC-ED3EBD94CFD7}"/>
          </ac:spMkLst>
        </pc:spChg>
        <pc:spChg chg="add mod">
          <ac:chgData name="rick duggin" userId="0b05f36c4f69b508" providerId="LiveId" clId="{9D3A1F49-29C7-4015-956E-907E311B1449}" dt="2024-04-11T18:45:10.007" v="2079" actId="20577"/>
          <ac:spMkLst>
            <pc:docMk/>
            <pc:sldMk cId="715153087" sldId="708"/>
            <ac:spMk id="6" creationId="{3DD7F52E-00F7-9350-E976-B436A82E1877}"/>
          </ac:spMkLst>
        </pc:spChg>
      </pc:sldChg>
      <pc:sldChg chg="modSp add mod modAnim">
        <pc:chgData name="rick duggin" userId="0b05f36c4f69b508" providerId="LiveId" clId="{9D3A1F49-29C7-4015-956E-907E311B1449}" dt="2024-04-13T23:30:43.202" v="3804" actId="6549"/>
        <pc:sldMkLst>
          <pc:docMk/>
          <pc:sldMk cId="826624433" sldId="709"/>
        </pc:sldMkLst>
        <pc:spChg chg="mod">
          <ac:chgData name="rick duggin" userId="0b05f36c4f69b508" providerId="LiveId" clId="{9D3A1F49-29C7-4015-956E-907E311B1449}" dt="2024-04-13T23:30:43.202" v="3804" actId="6549"/>
          <ac:spMkLst>
            <pc:docMk/>
            <pc:sldMk cId="826624433" sldId="709"/>
            <ac:spMk id="3075" creationId="{00000000-0000-0000-0000-000000000000}"/>
          </ac:spMkLst>
        </pc:spChg>
      </pc:sldChg>
      <pc:sldChg chg="modSp add modAnim">
        <pc:chgData name="rick duggin" userId="0b05f36c4f69b508" providerId="LiveId" clId="{9D3A1F49-29C7-4015-956E-907E311B1449}" dt="2024-04-13T23:39:43.444" v="3824"/>
        <pc:sldMkLst>
          <pc:docMk/>
          <pc:sldMk cId="3846946857" sldId="710"/>
        </pc:sldMkLst>
        <pc:spChg chg="mod">
          <ac:chgData name="rick duggin" userId="0b05f36c4f69b508" providerId="LiveId" clId="{9D3A1F49-29C7-4015-956E-907E311B1449}" dt="2024-04-13T23:39:43.444" v="3824"/>
          <ac:spMkLst>
            <pc:docMk/>
            <pc:sldMk cId="3846946857" sldId="710"/>
            <ac:spMk id="3075" creationId="{00000000-0000-0000-0000-000000000000}"/>
          </ac:spMkLst>
        </pc:spChg>
      </pc:sldChg>
      <pc:sldChg chg="modSp add mod ord modAnim">
        <pc:chgData name="rick duggin" userId="0b05f36c4f69b508" providerId="LiveId" clId="{9D3A1F49-29C7-4015-956E-907E311B1449}" dt="2024-04-13T21:23:34.941" v="3592" actId="20577"/>
        <pc:sldMkLst>
          <pc:docMk/>
          <pc:sldMk cId="292336852" sldId="711"/>
        </pc:sldMkLst>
        <pc:spChg chg="mod">
          <ac:chgData name="rick duggin" userId="0b05f36c4f69b508" providerId="LiveId" clId="{9D3A1F49-29C7-4015-956E-907E311B1449}" dt="2024-04-13T21:23:34.941" v="3592" actId="20577"/>
          <ac:spMkLst>
            <pc:docMk/>
            <pc:sldMk cId="292336852" sldId="711"/>
            <ac:spMk id="3075" creationId="{00000000-0000-0000-0000-000000000000}"/>
          </ac:spMkLst>
        </pc:spChg>
      </pc:sldChg>
      <pc:sldChg chg="modSp add modAnim">
        <pc:chgData name="rick duggin" userId="0b05f36c4f69b508" providerId="LiveId" clId="{9D3A1F49-29C7-4015-956E-907E311B1449}" dt="2024-04-13T20:16:17.900" v="3586" actId="5793"/>
        <pc:sldMkLst>
          <pc:docMk/>
          <pc:sldMk cId="519475149" sldId="712"/>
        </pc:sldMkLst>
        <pc:spChg chg="mod">
          <ac:chgData name="rick duggin" userId="0b05f36c4f69b508" providerId="LiveId" clId="{9D3A1F49-29C7-4015-956E-907E311B1449}" dt="2024-04-13T20:16:17.900" v="3586" actId="5793"/>
          <ac:spMkLst>
            <pc:docMk/>
            <pc:sldMk cId="519475149" sldId="712"/>
            <ac:spMk id="3075" creationId="{00000000-0000-0000-0000-000000000000}"/>
          </ac:spMkLst>
        </pc:spChg>
      </pc:sldChg>
      <pc:sldChg chg="new del">
        <pc:chgData name="rick duggin" userId="0b05f36c4f69b508" providerId="LiveId" clId="{9D3A1F49-29C7-4015-956E-907E311B1449}" dt="2024-04-13T01:00:05.794" v="3500" actId="680"/>
        <pc:sldMkLst>
          <pc:docMk/>
          <pc:sldMk cId="1585520477" sldId="713"/>
        </pc:sldMkLst>
      </pc:sldChg>
      <pc:sldChg chg="modSp add modAnim">
        <pc:chgData name="rick duggin" userId="0b05f36c4f69b508" providerId="LiveId" clId="{9D3A1F49-29C7-4015-956E-907E311B1449}" dt="2024-04-13T19:29:45.549" v="3554"/>
        <pc:sldMkLst>
          <pc:docMk/>
          <pc:sldMk cId="4066051452" sldId="713"/>
        </pc:sldMkLst>
        <pc:spChg chg="mod">
          <ac:chgData name="rick duggin" userId="0b05f36c4f69b508" providerId="LiveId" clId="{9D3A1F49-29C7-4015-956E-907E311B1449}" dt="2024-04-13T01:20:21.627" v="3524" actId="6549"/>
          <ac:spMkLst>
            <pc:docMk/>
            <pc:sldMk cId="4066051452" sldId="713"/>
            <ac:spMk id="3075" creationId="{00000000-0000-0000-0000-000000000000}"/>
          </ac:spMkLst>
        </pc:spChg>
      </pc:sldChg>
      <pc:sldChg chg="modSp add modAnim">
        <pc:chgData name="rick duggin" userId="0b05f36c4f69b508" providerId="LiveId" clId="{9D3A1F49-29C7-4015-956E-907E311B1449}" dt="2024-04-14T00:18:31.632" v="3864" actId="20577"/>
        <pc:sldMkLst>
          <pc:docMk/>
          <pc:sldMk cId="4155974182" sldId="714"/>
        </pc:sldMkLst>
        <pc:spChg chg="mod">
          <ac:chgData name="rick duggin" userId="0b05f36c4f69b508" providerId="LiveId" clId="{9D3A1F49-29C7-4015-956E-907E311B1449}" dt="2024-04-14T00:18:31.632" v="3864" actId="20577"/>
          <ac:spMkLst>
            <pc:docMk/>
            <pc:sldMk cId="4155974182" sldId="714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8AFE3-24BA-4866-8630-B6BBB375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8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8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57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58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31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34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7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57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7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8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06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3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1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0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2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8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6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82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8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7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0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0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805642" y="556181"/>
            <a:ext cx="5613251" cy="116892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Sight-Seeing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934085" y="452487"/>
            <a:ext cx="5352893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The Promised Land, 1-4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78B07E8-7E3C-DAFF-18CC-ED3EBD94CFD7}"/>
              </a:ext>
            </a:extLst>
          </p:cNvPr>
          <p:cNvSpPr/>
          <p:nvPr/>
        </p:nvSpPr>
        <p:spPr bwMode="auto">
          <a:xfrm>
            <a:off x="1049749" y="1613552"/>
            <a:ext cx="7124700" cy="114064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Israel Wept…,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3818DA-0C48-35D8-D36E-72CED74716A3}"/>
              </a:ext>
            </a:extLst>
          </p:cNvPr>
          <p:cNvSpPr/>
          <p:nvPr/>
        </p:nvSpPr>
        <p:spPr bwMode="auto">
          <a:xfrm>
            <a:off x="1935653" y="1019665"/>
            <a:ext cx="5352893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Death, The Great Leveler, 5-7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5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en-US" sz="3100" dirty="0">
                <a:solidFill>
                  <a:srgbClr val="FFFFCC"/>
                </a:solidFill>
              </a:rPr>
              <a:t>During Moses’ life, Israel did not appreciate him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en-US" sz="3100" dirty="0">
                <a:solidFill>
                  <a:srgbClr val="CCFFCC"/>
                </a:solidFill>
              </a:rPr>
              <a:t>Some do not appreciate blessings</a:t>
            </a:r>
            <a:br>
              <a:rPr lang="en-US" altLang="en-US" sz="3100" dirty="0">
                <a:solidFill>
                  <a:srgbClr val="CCFFCC"/>
                </a:solidFill>
              </a:rPr>
            </a:br>
            <a:r>
              <a:rPr lang="en-US" altLang="en-US" sz="3100" dirty="0">
                <a:solidFill>
                  <a:srgbClr val="CCFFCC"/>
                </a:solidFill>
              </a:rPr>
              <a:t>until they lose them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altLang="en-US" sz="3000" dirty="0">
              <a:solidFill>
                <a:srgbClr val="CCFFFF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77398" y="452487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The Promised Land, 1-4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78B07E8-7E3C-DAFF-18CC-ED3EBD94CFD7}"/>
              </a:ext>
            </a:extLst>
          </p:cNvPr>
          <p:cNvSpPr/>
          <p:nvPr/>
        </p:nvSpPr>
        <p:spPr bwMode="auto">
          <a:xfrm>
            <a:off x="1049749" y="2160307"/>
            <a:ext cx="7124700" cy="114064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Fill In The Breach, 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9-10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3818DA-0C48-35D8-D36E-72CED74716A3}"/>
              </a:ext>
            </a:extLst>
          </p:cNvPr>
          <p:cNvSpPr/>
          <p:nvPr/>
        </p:nvSpPr>
        <p:spPr bwMode="auto">
          <a:xfrm>
            <a:off x="2178966" y="1019665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Death, The Great Leveler, 5-7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0C17DBF-5740-0431-6988-F9A74E204C0D}"/>
              </a:ext>
            </a:extLst>
          </p:cNvPr>
          <p:cNvSpPr/>
          <p:nvPr/>
        </p:nvSpPr>
        <p:spPr bwMode="auto">
          <a:xfrm>
            <a:off x="2180534" y="1596268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Israel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Wept, 8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7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Older generations die out; others must ‘stand in the breach.’ </a:t>
            </a:r>
            <a:r>
              <a:rPr lang="en-US" altLang="en-US" sz="3000" dirty="0">
                <a:solidFill>
                  <a:schemeClr val="bg1"/>
                </a:solidFill>
              </a:rPr>
              <a:t>   Ps.106:19-23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Joshua prepared for years to follow Moses (comrade, not competitor); filled with wisdom </a:t>
            </a:r>
            <a:r>
              <a:rPr lang="en-US" altLang="en-US" sz="3000" dirty="0">
                <a:solidFill>
                  <a:schemeClr val="bg1"/>
                </a:solidFill>
              </a:rPr>
              <a:t>(cf. Ac.6); </a:t>
            </a:r>
            <a:r>
              <a:rPr lang="en-US" altLang="en-US" sz="3000" dirty="0">
                <a:solidFill>
                  <a:srgbClr val="FFFFCC"/>
                </a:solidFill>
              </a:rPr>
              <a:t>led Israel…Israel followed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For church to survive, ground youth today in knowledge, courage  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‘But I’m no Moses’ </a:t>
            </a:r>
            <a:r>
              <a:rPr lang="en-US" altLang="en-US" sz="3000" dirty="0">
                <a:solidFill>
                  <a:schemeClr val="bg1"/>
                </a:solidFill>
              </a:rPr>
              <a:t>(10).  Mt.11:11 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2177398" y="452487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The Promised Land, 1-4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78B07E8-7E3C-DAFF-18CC-ED3EBD94CFD7}"/>
              </a:ext>
            </a:extLst>
          </p:cNvPr>
          <p:cNvSpPr/>
          <p:nvPr/>
        </p:nvSpPr>
        <p:spPr bwMode="auto">
          <a:xfrm>
            <a:off x="1049749" y="2782474"/>
            <a:ext cx="7124700" cy="114064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Too Stout To Doubt, 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11-12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3818DA-0C48-35D8-D36E-72CED74716A3}"/>
              </a:ext>
            </a:extLst>
          </p:cNvPr>
          <p:cNvSpPr/>
          <p:nvPr/>
        </p:nvSpPr>
        <p:spPr bwMode="auto">
          <a:xfrm>
            <a:off x="2178966" y="1019665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Death, The Great Leveler, 5-7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0C17DBF-5740-0431-6988-F9A74E204C0D}"/>
              </a:ext>
            </a:extLst>
          </p:cNvPr>
          <p:cNvSpPr/>
          <p:nvPr/>
        </p:nvSpPr>
        <p:spPr bwMode="auto">
          <a:xfrm>
            <a:off x="2180534" y="1596268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Israel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Wept, 8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DD7F52E-00F7-9350-E976-B436A82E1877}"/>
              </a:ext>
            </a:extLst>
          </p:cNvPr>
          <p:cNvSpPr/>
          <p:nvPr/>
        </p:nvSpPr>
        <p:spPr bwMode="auto">
          <a:xfrm>
            <a:off x="2182106" y="2191729"/>
            <a:ext cx="4866266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Fill In The Breach, 9-10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5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4833"/>
            <a:ext cx="8610599" cy="6202841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rgbClr val="CCFFFF"/>
                </a:solidFill>
              </a:rPr>
              <a:t>Evidence</a:t>
            </a:r>
            <a:r>
              <a:rPr lang="en-US" altLang="en-US" sz="3000" dirty="0">
                <a:solidFill>
                  <a:srgbClr val="CCFFFF"/>
                </a:solidFill>
              </a:rPr>
              <a:t>:  signs, wonders…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Ex.14, Red Sea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Ex.19, Mt. Sinai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Ex.20, Ten Commandments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u="sng" dirty="0">
                <a:solidFill>
                  <a:srgbClr val="CCFFFF"/>
                </a:solidFill>
              </a:rPr>
              <a:t>Explanation</a:t>
            </a:r>
            <a:r>
              <a:rPr lang="en-US" altLang="en-US" sz="3000" dirty="0">
                <a:solidFill>
                  <a:srgbClr val="CCFFFF"/>
                </a:solidFill>
              </a:rPr>
              <a:t>:  how to deny or explain away such notable signs?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C000"/>
                </a:solidFill>
              </a:rPr>
              <a:t>Finger of God:</a:t>
            </a:r>
            <a:r>
              <a:rPr lang="en-US" altLang="en-US" sz="3000" dirty="0">
                <a:solidFill>
                  <a:schemeClr val="bg1"/>
                </a:solidFill>
              </a:rPr>
              <a:t>  Ex.8:19, signs;  31:18, Word; Lk.11:20, same finger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C000"/>
                </a:solidFill>
              </a:rPr>
              <a:t>Foes of God: </a:t>
            </a:r>
            <a:r>
              <a:rPr lang="en-US" altLang="en-US" sz="3000" dirty="0">
                <a:solidFill>
                  <a:schemeClr val="bg1"/>
                </a:solidFill>
              </a:rPr>
              <a:t>Pharaoh and magicians prove Moses’ divine commission – Ex.8:19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Pharisees, Jn.3:2        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Sanhedrin, Ac.4:16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7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5"/>
            <a:ext cx="8610599" cy="6202841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Moses: reluctant (Ex.3-4)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Apostles: Mk.16; Jn.20, etc.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Moses: 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fear became courage…</a:t>
            </a:r>
          </a:p>
          <a:p>
            <a:pPr lvl="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unbelief became faith… 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idleness became activity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Sanhedrin did not try to duplicate signs of apostles as Egyptian magicians did with Moses, Ac.5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7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 marL="0" indent="0" algn="ctr">
              <a:spcAft>
                <a:spcPts val="400"/>
              </a:spcAft>
              <a:buNone/>
            </a:pPr>
            <a:r>
              <a:rPr lang="en-US" altLang="en-US" sz="3100" dirty="0">
                <a:solidFill>
                  <a:srgbClr val="FFFFCC"/>
                </a:solidFill>
              </a:rPr>
              <a:t>*</a:t>
            </a:r>
            <a:r>
              <a:rPr lang="en-US" altLang="en-US" sz="3100" u="sng" dirty="0">
                <a:solidFill>
                  <a:srgbClr val="FFFFCC"/>
                </a:solidFill>
              </a:rPr>
              <a:t>Deut.31:16</a:t>
            </a:r>
            <a:r>
              <a:rPr lang="en-US" altLang="en-US" sz="3100" dirty="0">
                <a:solidFill>
                  <a:srgbClr val="FFFFCC"/>
                </a:solidFill>
              </a:rPr>
              <a:t>, </a:t>
            </a:r>
            <a:r>
              <a:rPr lang="en-US" altLang="en-US" sz="3100" i="1" dirty="0">
                <a:solidFill>
                  <a:srgbClr val="FFFFCC"/>
                </a:solidFill>
              </a:rPr>
              <a:t>lit., </a:t>
            </a:r>
            <a:r>
              <a:rPr lang="en-US" altLang="en-US" sz="3100" dirty="0">
                <a:solidFill>
                  <a:srgbClr val="FFFFCC"/>
                </a:solidFill>
              </a:rPr>
              <a:t>lie down with</a:t>
            </a:r>
            <a:r>
              <a:rPr lang="en-US" altLang="en-US" sz="31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(NASB)</a:t>
            </a:r>
            <a:endParaRPr lang="en-US" altLang="en-US" sz="31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Jews: God took away his soul with a kiss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God’s care for His own does not cease in death or in life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FFFF99"/>
                </a:solidFill>
              </a:rPr>
              <a:t>After 40 </a:t>
            </a:r>
            <a:r>
              <a:rPr lang="en-US" altLang="en-US" sz="3000" dirty="0">
                <a:solidFill>
                  <a:srgbClr val="FFFF99"/>
                </a:solidFill>
              </a:rPr>
              <a:t>years of service, Moses never stepped foot into the Promised land; Joshua led Israel instead  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Moses finally made it </a:t>
            </a:r>
            <a:r>
              <a:rPr lang="en-US" altLang="en-US" sz="3000" dirty="0">
                <a:solidFill>
                  <a:schemeClr val="bg1"/>
                </a:solidFill>
              </a:rPr>
              <a:t>(</a:t>
            </a:r>
            <a:r>
              <a:rPr lang="en-US" altLang="en-US" sz="3000" u="sng" dirty="0">
                <a:solidFill>
                  <a:schemeClr val="bg1"/>
                </a:solidFill>
              </a:rPr>
              <a:t>Mt.17</a:t>
            </a:r>
            <a:r>
              <a:rPr lang="en-US" altLang="en-US" sz="3000" dirty="0">
                <a:solidFill>
                  <a:schemeClr val="bg1"/>
                </a:solidFill>
              </a:rPr>
              <a:t>) 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Even this could not compare to the land above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altLang="en-US" sz="3100" dirty="0">
                <a:solidFill>
                  <a:srgbClr val="FFFFCC"/>
                </a:solidFill>
              </a:rPr>
              <a:t>Jn.1:17</a:t>
            </a:r>
            <a:endParaRPr lang="en-US" altLang="en-US" sz="31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bg1"/>
                </a:solidFill>
              </a:rPr>
              <a:t>Moses represented God’s Law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CCFFFF"/>
                </a:solidFill>
              </a:rPr>
              <a:t>It could not lead into God’s rest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CCFFFF"/>
                </a:solidFill>
              </a:rPr>
              <a:t>Moses had to yield to Joshua (</a:t>
            </a:r>
            <a:r>
              <a:rPr lang="en-US" altLang="en-US" sz="3100" i="1" dirty="0">
                <a:solidFill>
                  <a:srgbClr val="CCFFFF"/>
                </a:solidFill>
              </a:rPr>
              <a:t>Jesus</a:t>
            </a:r>
            <a:r>
              <a:rPr lang="en-US" altLang="en-US" sz="3100" dirty="0">
                <a:solidFill>
                  <a:srgbClr val="CCFFFF"/>
                </a:solidFill>
              </a:rPr>
              <a:t>) – </a:t>
            </a:r>
            <a:r>
              <a:rPr lang="en-US" altLang="en-US" sz="3100" dirty="0">
                <a:solidFill>
                  <a:srgbClr val="FFFFCC"/>
                </a:solidFill>
              </a:rPr>
              <a:t>Hb.4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CCFFCC"/>
                </a:solidFill>
              </a:rPr>
              <a:t>Was Moses a good shepherd?  </a:t>
            </a:r>
            <a:r>
              <a:rPr lang="en-US" altLang="en-US" sz="3100" dirty="0">
                <a:solidFill>
                  <a:srgbClr val="FFFFCC"/>
                </a:solidFill>
              </a:rPr>
              <a:t> </a:t>
            </a:r>
            <a:r>
              <a:rPr lang="en-US" altLang="en-US" sz="31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Ex.32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610599" cy="6250752"/>
          </a:xfrm>
        </p:spPr>
        <p:txBody>
          <a:bodyPr/>
          <a:lstStyle/>
          <a:p>
            <a:pPr marL="0" indent="0" algn="ctr">
              <a:spcAft>
                <a:spcPts val="900"/>
              </a:spcAft>
              <a:buNone/>
            </a:pPr>
            <a:r>
              <a:rPr lang="en-US" altLang="en-US" sz="3000" dirty="0">
                <a:solidFill>
                  <a:srgbClr val="FFFF99"/>
                </a:solidFill>
              </a:rPr>
              <a:t>Dt.34:1</a:t>
            </a:r>
            <a:r>
              <a:rPr lang="en-US" altLang="en-US" sz="3000">
                <a:solidFill>
                  <a:srgbClr val="FFFF99"/>
                </a:solidFill>
              </a:rPr>
              <a:t>, Nebo: </a:t>
            </a:r>
            <a:r>
              <a:rPr lang="en-US" altLang="en-US" sz="3000" dirty="0">
                <a:solidFill>
                  <a:schemeClr val="bg1"/>
                </a:solidFill>
              </a:rPr>
              <a:t>2600 ft</a:t>
            </a:r>
          </a:p>
          <a:p>
            <a:pPr marL="0" indent="0">
              <a:spcAft>
                <a:spcPts val="900"/>
              </a:spcAft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67449-6BC1-5D10-8797-008400134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79" y="539207"/>
            <a:ext cx="4736684" cy="63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Jude 9, Michael / archangel . . 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Controlled his speech – avoided reviling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Lofty angel – did not speak evil of </a:t>
            </a:r>
            <a:r>
              <a:rPr lang="en-US" altLang="en-US" sz="3000" dirty="0" err="1">
                <a:solidFill>
                  <a:srgbClr val="FFFFCC"/>
                </a:solidFill>
              </a:rPr>
              <a:t>satan</a:t>
            </a:r>
            <a:endParaRPr lang="en-US" altLang="en-US" sz="3000" dirty="0">
              <a:solidFill>
                <a:srgbClr val="FFFFCC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en-US" altLang="en-US" sz="31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666"/>
            <a:ext cx="8610599" cy="593967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Moses and Joshua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Moses led his people to Joshua … just as the law led people to </a:t>
            </a:r>
            <a:r>
              <a:rPr lang="en-US" altLang="en-US" sz="3000" i="1" u="sng" dirty="0">
                <a:solidFill>
                  <a:srgbClr val="FFFFCC"/>
                </a:solidFill>
              </a:rPr>
              <a:t>Jesus</a:t>
            </a:r>
            <a:r>
              <a:rPr lang="en-US" altLang="en-US" sz="3000" dirty="0">
                <a:solidFill>
                  <a:srgbClr val="FFFFCC"/>
                </a:solidFill>
              </a:rPr>
              <a:t>, </a:t>
            </a:r>
            <a:r>
              <a:rPr lang="en-US" altLang="en-US" sz="3000" u="sng" dirty="0">
                <a:solidFill>
                  <a:srgbClr val="FFFFCC"/>
                </a:solidFill>
              </a:rPr>
              <a:t>the</a:t>
            </a:r>
            <a:r>
              <a:rPr lang="en-US" altLang="en-US" sz="3000" dirty="0">
                <a:solidFill>
                  <a:srgbClr val="FFFFCC"/>
                </a:solidFill>
              </a:rPr>
              <a:t> </a:t>
            </a:r>
            <a:r>
              <a:rPr lang="en-US" altLang="en-US" sz="3000" u="sng" dirty="0">
                <a:solidFill>
                  <a:srgbClr val="FFFFCC"/>
                </a:solidFill>
              </a:rPr>
              <a:t>true</a:t>
            </a:r>
            <a:r>
              <a:rPr lang="en-US" altLang="en-US" sz="3000" dirty="0">
                <a:solidFill>
                  <a:srgbClr val="FFFFCC"/>
                </a:solidFill>
              </a:rPr>
              <a:t> </a:t>
            </a:r>
            <a:r>
              <a:rPr lang="en-US" altLang="en-US" sz="3000" i="1" u="sng" dirty="0">
                <a:solidFill>
                  <a:srgbClr val="FFFFCC"/>
                </a:solidFill>
              </a:rPr>
              <a:t>Joshua</a:t>
            </a:r>
            <a:r>
              <a:rPr lang="en-US" altLang="en-US" sz="3000" dirty="0">
                <a:solidFill>
                  <a:srgbClr val="FFFFCC"/>
                </a:solidFill>
              </a:rPr>
              <a:t> </a:t>
            </a:r>
            <a:r>
              <a:rPr lang="en-US" altLang="en-US" sz="3000" dirty="0">
                <a:solidFill>
                  <a:schemeClr val="bg1"/>
                </a:solidFill>
              </a:rPr>
              <a:t>(Hb.4:8-9)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31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048181" y="131972"/>
            <a:ext cx="7124700" cy="114064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3200" kern="0" dirty="0">
                <a:solidFill>
                  <a:srgbClr val="FFFF99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The Promised Land, 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1-4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6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4520"/>
            <a:ext cx="8610599" cy="59396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Tribal plots: Moses sees future fulfillment of land promise   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4: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CC"/>
                </a:solidFill>
              </a:rPr>
              <a:t>God swore; always keeps His word . . .  two-edged sword</a:t>
            </a:r>
            <a:endParaRPr lang="en-US" sz="2800" dirty="0">
              <a:solidFill>
                <a:srgbClr val="FFFFCC"/>
              </a:solidFill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Faithful enter promised land </a:t>
            </a:r>
            <a:r>
              <a:rPr lang="en-US" sz="3000" u="sng" dirty="0">
                <a:solidFill>
                  <a:schemeClr val="bg1"/>
                </a:solidFill>
              </a:rPr>
              <a:t>w/o Moses</a:t>
            </a:r>
            <a:r>
              <a:rPr lang="en-US" sz="3000" dirty="0">
                <a:solidFill>
                  <a:schemeClr val="bg1"/>
                </a:solidFill>
              </a:rPr>
              <a:t>;  Dt.1</a:t>
            </a:r>
            <a:r>
              <a:rPr lang="en-US" sz="3000" baseline="30000" dirty="0">
                <a:solidFill>
                  <a:schemeClr val="bg1"/>
                </a:solidFill>
              </a:rPr>
              <a:t>37</a:t>
            </a:r>
            <a:r>
              <a:rPr lang="en-US" sz="3000" dirty="0">
                <a:solidFill>
                  <a:schemeClr val="bg1"/>
                </a:solidFill>
              </a:rPr>
              <a:t> </a:t>
            </a:r>
            <a:r>
              <a:rPr lang="en-US" sz="3000" dirty="0">
                <a:solidFill>
                  <a:srgbClr val="CCFFCC"/>
                </a:solidFill>
              </a:rPr>
              <a:t>Even with me the L</a:t>
            </a:r>
            <a:r>
              <a:rPr lang="en-US" sz="2600" dirty="0">
                <a:solidFill>
                  <a:srgbClr val="CCFFCC"/>
                </a:solidFill>
              </a:rPr>
              <a:t>ORD</a:t>
            </a:r>
            <a:r>
              <a:rPr lang="en-US" sz="3000" dirty="0">
                <a:solidFill>
                  <a:srgbClr val="CCFFCC"/>
                </a:solidFill>
              </a:rPr>
              <a:t> was angry on your account and said, You also shall not go in there.  </a:t>
            </a:r>
            <a:r>
              <a:rPr lang="en-US" sz="3000" baseline="30000" dirty="0">
                <a:solidFill>
                  <a:schemeClr val="bg1"/>
                </a:solidFill>
              </a:rPr>
              <a:t>38</a:t>
            </a:r>
            <a:r>
              <a:rPr lang="en-US" sz="3000" dirty="0">
                <a:solidFill>
                  <a:schemeClr val="bg1"/>
                </a:solidFill>
              </a:rPr>
              <a:t> </a:t>
            </a:r>
            <a:r>
              <a:rPr lang="en-US" sz="3000" dirty="0">
                <a:solidFill>
                  <a:srgbClr val="CCFFCC"/>
                </a:solidFill>
              </a:rPr>
              <a:t>Joshua the son of Nun, who stands before you, he shall enter.  Encourage him, for he shall cause Israel to inherit it.</a:t>
            </a:r>
          </a:p>
          <a:p>
            <a:pPr lvl="1"/>
            <a:endParaRPr lang="en-US" sz="30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4520"/>
            <a:ext cx="8610599" cy="59396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Tribal plots: Moses sees future fulfillment of land promise   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4: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CC"/>
                </a:solidFill>
              </a:rPr>
              <a:t>God swore; always keeps His word . . .  two-edged sword</a:t>
            </a:r>
            <a:endParaRPr lang="en-US" sz="2800" dirty="0">
              <a:solidFill>
                <a:srgbClr val="FFFFCC"/>
              </a:solidFill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Faithful enter promised land </a:t>
            </a:r>
            <a:r>
              <a:rPr lang="en-US" sz="3000" u="sng" dirty="0">
                <a:solidFill>
                  <a:schemeClr val="bg1"/>
                </a:solidFill>
              </a:rPr>
              <a:t>w/o Moses</a:t>
            </a:r>
            <a:r>
              <a:rPr lang="en-US" sz="3000" dirty="0">
                <a:solidFill>
                  <a:schemeClr val="bg1"/>
                </a:solidFill>
              </a:rPr>
              <a:t>  Dt.1:37-38 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Faithful enter heaven; others do not.  Mt.7:13-14, 21-23   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4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E112-458C-AE8E-CD63-92F0D5EC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81" y="67244"/>
            <a:ext cx="7481455" cy="11430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Dt.34 – </a:t>
            </a:r>
            <a:r>
              <a:rPr lang="en-US" sz="3400" u="sng" dirty="0">
                <a:solidFill>
                  <a:schemeClr val="bg1"/>
                </a:solidFill>
              </a:rPr>
              <a:t>Moses</a:t>
            </a:r>
            <a:r>
              <a:rPr lang="en-US" sz="3400" dirty="0">
                <a:solidFill>
                  <a:schemeClr val="bg1"/>
                </a:solidFill>
              </a:rPr>
              <a:t> highlights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importance of obeying God</a:t>
            </a:r>
            <a:endParaRPr lang="en-US" sz="3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9966" y="1263191"/>
            <a:ext cx="8658336" cy="481583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1. </a:t>
            </a:r>
            <a:r>
              <a:rPr lang="en-US" altLang="en-US" sz="3000" dirty="0">
                <a:solidFill>
                  <a:srgbClr val="CCFFFF"/>
                </a:solidFill>
              </a:rPr>
              <a:t>One sin is serious.  </a:t>
            </a:r>
            <a:r>
              <a:rPr lang="en-US" altLang="en-US" sz="3000" dirty="0">
                <a:solidFill>
                  <a:schemeClr val="bg1"/>
                </a:solidFill>
              </a:rPr>
              <a:t>Nu.13-14; 20.   Dt.32:48-52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2. </a:t>
            </a:r>
            <a:r>
              <a:rPr lang="en-US" altLang="en-US" sz="3000" dirty="0">
                <a:solidFill>
                  <a:srgbClr val="CCFFFF"/>
                </a:solidFill>
              </a:rPr>
              <a:t>Edification is important.   </a:t>
            </a:r>
            <a:r>
              <a:rPr lang="en-US" altLang="en-US" sz="3000" dirty="0">
                <a:solidFill>
                  <a:schemeClr val="bg1"/>
                </a:solidFill>
              </a:rPr>
              <a:t>Num.12  /  20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3. </a:t>
            </a:r>
            <a:r>
              <a:rPr lang="en-US" altLang="en-US" sz="3000" dirty="0">
                <a:solidFill>
                  <a:srgbClr val="CCFFFF"/>
                </a:solidFill>
              </a:rPr>
              <a:t>Reverence God, not self.   </a:t>
            </a:r>
            <a:r>
              <a:rPr lang="en-US" altLang="en-US" sz="3000" dirty="0">
                <a:solidFill>
                  <a:schemeClr val="bg1"/>
                </a:solidFill>
              </a:rPr>
              <a:t>Nu.20.   Dt.34;   </a:t>
            </a:r>
            <a:r>
              <a:rPr lang="en-US" altLang="en-US" sz="3000" u="sng" dirty="0">
                <a:solidFill>
                  <a:schemeClr val="bg1"/>
                </a:solidFill>
              </a:rPr>
              <a:t>Mt.4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DEDE99-6E53-A809-1074-8E884731F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20809"/>
              </p:ext>
            </p:extLst>
          </p:nvPr>
        </p:nvGraphicFramePr>
        <p:xfrm>
          <a:off x="289966" y="3167406"/>
          <a:ext cx="8658336" cy="3242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741">
                  <a:extLst>
                    <a:ext uri="{9D8B030D-6E8A-4147-A177-3AD203B41FA5}">
                      <a16:colId xmlns:a16="http://schemas.microsoft.com/office/drawing/2014/main" val="1300128313"/>
                    </a:ext>
                  </a:extLst>
                </a:gridCol>
                <a:gridCol w="4338595">
                  <a:extLst>
                    <a:ext uri="{9D8B030D-6E8A-4147-A177-3AD203B41FA5}">
                      <a16:colId xmlns:a16="http://schemas.microsoft.com/office/drawing/2014/main" val="1827923351"/>
                    </a:ext>
                  </a:extLst>
                </a:gridCol>
              </a:tblGrid>
              <a:tr h="10970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100" b="0" dirty="0">
                          <a:effectLst/>
                        </a:rPr>
                        <a:t>God sent Moses to</a:t>
                      </a:r>
                      <a:br>
                        <a:rPr lang="en-US" sz="3100" b="0" dirty="0">
                          <a:effectLst/>
                        </a:rPr>
                      </a:br>
                      <a:r>
                        <a:rPr lang="en-US" sz="3100" b="0" dirty="0">
                          <a:effectLst/>
                        </a:rPr>
                        <a:t>the mountain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643" marR="13364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100" b="0" dirty="0">
                          <a:solidFill>
                            <a:srgbClr val="FFFFCC"/>
                          </a:solidFill>
                          <a:effectLst/>
                        </a:rPr>
                        <a:t>Satan led Jesus to mountain, </a:t>
                      </a:r>
                      <a:r>
                        <a:rPr lang="en-US" sz="3100" b="0" dirty="0">
                          <a:effectLst/>
                        </a:rPr>
                        <a:t>Mt.4:8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643" marR="133643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58618"/>
                  </a:ext>
                </a:extLst>
              </a:tr>
              <a:tr h="10978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100" b="0" dirty="0">
                          <a:effectLst/>
                        </a:rPr>
                        <a:t>Moses saw all land /</a:t>
                      </a:r>
                      <a:br>
                        <a:rPr lang="en-US" sz="3100" b="0" dirty="0">
                          <a:effectLst/>
                        </a:rPr>
                      </a:br>
                      <a:r>
                        <a:rPr lang="en-US" sz="3100" b="0" dirty="0">
                          <a:effectLst/>
                        </a:rPr>
                        <a:t>tribal portions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643" marR="13364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100" b="0" dirty="0">
                          <a:solidFill>
                            <a:srgbClr val="FFFFCC"/>
                          </a:solidFill>
                          <a:effectLst/>
                        </a:rPr>
                        <a:t>Lord saw all kingdoms of world, </a:t>
                      </a:r>
                      <a:r>
                        <a:rPr lang="en-US" sz="3100" b="0" dirty="0">
                          <a:solidFill>
                            <a:schemeClr val="bg1"/>
                          </a:solidFill>
                          <a:effectLst/>
                        </a:rPr>
                        <a:t>v.8</a:t>
                      </a:r>
                      <a:endParaRPr lang="en-US" sz="3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643" marR="133643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79290"/>
                  </a:ext>
                </a:extLst>
              </a:tr>
              <a:tr h="1047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100" b="0" dirty="0">
                          <a:effectLst/>
                        </a:rPr>
                        <a:t>God refused to let</a:t>
                      </a:r>
                      <a:br>
                        <a:rPr lang="en-US" sz="3100" b="0" dirty="0">
                          <a:effectLst/>
                        </a:rPr>
                      </a:br>
                      <a:r>
                        <a:rPr lang="en-US" sz="3100" b="0" dirty="0">
                          <a:effectLst/>
                        </a:rPr>
                        <a:t>Moses enter</a:t>
                      </a:r>
                      <a:endParaRPr lang="en-US" sz="3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643" marR="13364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100" b="0" dirty="0">
                          <a:solidFill>
                            <a:srgbClr val="FFFFCC"/>
                          </a:solidFill>
                          <a:effectLst/>
                        </a:rPr>
                        <a:t>Jesus refused </a:t>
                      </a:r>
                      <a:r>
                        <a:rPr lang="en-US" sz="3100" b="0" dirty="0" err="1">
                          <a:solidFill>
                            <a:srgbClr val="FFFFCC"/>
                          </a:solidFill>
                          <a:effectLst/>
                        </a:rPr>
                        <a:t>satan’s</a:t>
                      </a:r>
                      <a:br>
                        <a:rPr lang="en-US" sz="3100" b="0" dirty="0">
                          <a:solidFill>
                            <a:srgbClr val="FFFFCC"/>
                          </a:solidFill>
                          <a:effectLst/>
                        </a:rPr>
                      </a:br>
                      <a:r>
                        <a:rPr lang="en-US" sz="3100" b="0" dirty="0">
                          <a:solidFill>
                            <a:srgbClr val="FFFFCC"/>
                          </a:solidFill>
                          <a:effectLst/>
                        </a:rPr>
                        <a:t>offer to rule… </a:t>
                      </a:r>
                      <a:r>
                        <a:rPr lang="en-US" sz="3100" b="0" dirty="0">
                          <a:solidFill>
                            <a:schemeClr val="bg1"/>
                          </a:solidFill>
                          <a:effectLst/>
                        </a:rPr>
                        <a:t>v.9</a:t>
                      </a:r>
                      <a:endParaRPr lang="en-US" sz="3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3643" marR="133643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2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8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E112-458C-AE8E-CD63-92F0D5EC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81" y="67244"/>
            <a:ext cx="7481455" cy="11430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Dt.34 – Moses highlights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importance of obeying God</a:t>
            </a:r>
            <a:endParaRPr lang="en-US" sz="3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9942" y="1263191"/>
            <a:ext cx="8564251" cy="511875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4. </a:t>
            </a:r>
            <a:r>
              <a:rPr lang="en-US" altLang="en-US" sz="3000" dirty="0">
                <a:solidFill>
                  <a:srgbClr val="CCFFFF"/>
                </a:solidFill>
              </a:rPr>
              <a:t>Self-control is critical. </a:t>
            </a:r>
            <a:r>
              <a:rPr lang="en-US" altLang="en-US" sz="3000" dirty="0">
                <a:solidFill>
                  <a:schemeClr val="bg1"/>
                </a:solidFill>
              </a:rPr>
              <a:t>  Ja.3;  Jn.1.  Ac.2, 7, 8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5. </a:t>
            </a:r>
            <a:r>
              <a:rPr lang="en-US" altLang="en-US" sz="3000" dirty="0">
                <a:solidFill>
                  <a:srgbClr val="CCFFFF"/>
                </a:solidFill>
              </a:rPr>
              <a:t>God will punish sin.   </a:t>
            </a:r>
            <a:r>
              <a:rPr lang="en-US" altLang="en-US" sz="3000" dirty="0">
                <a:solidFill>
                  <a:schemeClr val="bg1"/>
                </a:solidFill>
              </a:rPr>
              <a:t>Dt.1:41-43</a:t>
            </a:r>
          </a:p>
          <a:p>
            <a:pPr marL="339725" indent="-339725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6. </a:t>
            </a:r>
            <a:r>
              <a:rPr lang="en-US" altLang="en-US" sz="3000" dirty="0">
                <a:solidFill>
                  <a:srgbClr val="CCFFFF"/>
                </a:solidFill>
              </a:rPr>
              <a:t>Sin may exact consequences that forgiveness cannot remove.   </a:t>
            </a:r>
            <a:r>
              <a:rPr lang="en-US" altLang="en-US" sz="3000" dirty="0">
                <a:solidFill>
                  <a:schemeClr val="bg1"/>
                </a:solidFill>
              </a:rPr>
              <a:t>Dt.3:23-29</a:t>
            </a:r>
          </a:p>
          <a:p>
            <a:pPr marL="339725" indent="-339725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7. </a:t>
            </a:r>
            <a:r>
              <a:rPr lang="en-US" altLang="en-US" sz="3000" dirty="0">
                <a:solidFill>
                  <a:srgbClr val="CCFFFF"/>
                </a:solidFill>
              </a:rPr>
              <a:t>Establishes credibility of Scripture; exposes flaws of heroes – Abraham, David, Hezekiah…  </a:t>
            </a:r>
            <a:r>
              <a:rPr lang="en-US" altLang="en-US" sz="3000" dirty="0">
                <a:solidFill>
                  <a:schemeClr val="bg1"/>
                </a:solidFill>
              </a:rPr>
              <a:t>Ex.32 (Aaron);   Lv.10 (sons);   Nu.12…</a:t>
            </a:r>
          </a:p>
          <a:p>
            <a:pPr marL="339725" indent="-339725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8.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rgbClr val="CCFFFF"/>
                </a:solidFill>
              </a:rPr>
              <a:t>Proves impartiality of God. </a:t>
            </a:r>
            <a:r>
              <a:rPr lang="en-US" altLang="en-US" sz="3000" dirty="0">
                <a:solidFill>
                  <a:schemeClr val="bg1"/>
                </a:solidFill>
              </a:rPr>
              <a:t>  Ac.10:34-35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	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934085" y="452487"/>
            <a:ext cx="5352893" cy="4147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The Promised Land, 1-4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78B07E8-7E3C-DAFF-18CC-ED3EBD94CFD7}"/>
              </a:ext>
            </a:extLst>
          </p:cNvPr>
          <p:cNvSpPr/>
          <p:nvPr/>
        </p:nvSpPr>
        <p:spPr bwMode="auto">
          <a:xfrm>
            <a:off x="1047358" y="1038518"/>
            <a:ext cx="7124700" cy="114064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Death, The Great </a:t>
            </a:r>
            <a:r>
              <a:rPr lang="en-US" sz="3200" kern="0" dirty="0">
                <a:solidFill>
                  <a:srgbClr val="FFFF99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Leveler, </a:t>
            </a:r>
            <a:r>
              <a:rPr lang="en-US" sz="2800" kern="0" dirty="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5-7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5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2227"/>
            <a:ext cx="8610599" cy="6249975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sz="3100" dirty="0">
                <a:solidFill>
                  <a:srgbClr val="FFC000"/>
                </a:solidFill>
              </a:rPr>
              <a:t>Moses, great . . . </a:t>
            </a:r>
          </a:p>
          <a:p>
            <a:pPr marL="395288" indent="-3952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A. </a:t>
            </a:r>
            <a:r>
              <a:rPr lang="en-US" altLang="en-US" sz="3000" dirty="0">
                <a:solidFill>
                  <a:srgbClr val="FFFFCC"/>
                </a:solidFill>
              </a:rPr>
              <a:t>Giver of the law, yet expendable.  Christians face death in peace.    </a:t>
            </a:r>
            <a:r>
              <a:rPr lang="en-US" altLang="en-US" sz="3000" dirty="0">
                <a:solidFill>
                  <a:schemeClr val="bg1"/>
                </a:solidFill>
              </a:rPr>
              <a:t>Ph.1:23.  </a:t>
            </a:r>
          </a:p>
          <a:p>
            <a:pPr marL="395288" indent="-3952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B. </a:t>
            </a:r>
            <a:r>
              <a:rPr lang="en-US" altLang="en-US" sz="3000" dirty="0">
                <a:solidFill>
                  <a:srgbClr val="FFFFCC"/>
                </a:solidFill>
              </a:rPr>
              <a:t>Servant of God: dies with boots on; works up to last hours of his life.   </a:t>
            </a:r>
            <a:r>
              <a:rPr lang="en-US" altLang="en-US" sz="3000" dirty="0">
                <a:solidFill>
                  <a:schemeClr val="bg1"/>
                </a:solidFill>
              </a:rPr>
              <a:t>Cf. Ex.18.</a:t>
            </a:r>
          </a:p>
          <a:p>
            <a:pPr marL="395288" indent="-3952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C. </a:t>
            </a:r>
            <a:r>
              <a:rPr lang="en-US" altLang="en-US" sz="3000" dirty="0">
                <a:solidFill>
                  <a:srgbClr val="FFFFCC"/>
                </a:solidFill>
              </a:rPr>
              <a:t>Leader of Israel, dies in Moab; helped Israel enter, but he cannot.</a:t>
            </a:r>
            <a:r>
              <a:rPr lang="en-US" altLang="en-US" sz="3000" dirty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D. </a:t>
            </a:r>
            <a:r>
              <a:rPr lang="en-US" altLang="en-US" sz="3000" dirty="0">
                <a:solidFill>
                  <a:srgbClr val="FFFFCC"/>
                </a:solidFill>
              </a:rPr>
              <a:t>Man of faith in God’s house.   </a:t>
            </a:r>
            <a:r>
              <a:rPr lang="en-US" altLang="en-US" sz="3000" dirty="0">
                <a:solidFill>
                  <a:schemeClr val="bg1"/>
                </a:solidFill>
              </a:rPr>
              <a:t>Hb.3:2, 5-6.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E. </a:t>
            </a:r>
            <a:r>
              <a:rPr lang="en-US" altLang="en-US" sz="3000" dirty="0">
                <a:solidFill>
                  <a:srgbClr val="FFFFCC"/>
                </a:solidFill>
              </a:rPr>
              <a:t>Length of life: 120…    </a:t>
            </a:r>
            <a:r>
              <a:rPr lang="en-US" altLang="en-US" sz="3000" dirty="0">
                <a:solidFill>
                  <a:schemeClr val="bg1"/>
                </a:solidFill>
              </a:rPr>
              <a:t>Ec.12.   Ps.90.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1690</TotalTime>
  <Words>980</Words>
  <Application>Microsoft Office PowerPoint</Application>
  <PresentationFormat>On-screen Show (4:3)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Dt.34 – Moses highlights importance of obeying God</vt:lpstr>
      <vt:lpstr>Dt.34 – Moses highlights importance of obeying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Duggin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14</cp:revision>
  <dcterms:created xsi:type="dcterms:W3CDTF">2011-08-18T15:42:19Z</dcterms:created>
  <dcterms:modified xsi:type="dcterms:W3CDTF">2024-04-26T21:54:26Z</dcterms:modified>
</cp:coreProperties>
</file>