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0" r:id="rId1"/>
  </p:sldMasterIdLst>
  <p:notesMasterIdLst>
    <p:notesMasterId r:id="rId29"/>
  </p:notesMasterIdLst>
  <p:sldIdLst>
    <p:sldId id="256" r:id="rId2"/>
    <p:sldId id="341" r:id="rId3"/>
    <p:sldId id="343" r:id="rId4"/>
    <p:sldId id="349" r:id="rId5"/>
    <p:sldId id="371" r:id="rId6"/>
    <p:sldId id="348" r:id="rId7"/>
    <p:sldId id="345" r:id="rId8"/>
    <p:sldId id="346" r:id="rId9"/>
    <p:sldId id="347" r:id="rId10"/>
    <p:sldId id="350" r:id="rId11"/>
    <p:sldId id="351" r:id="rId12"/>
    <p:sldId id="352" r:id="rId13"/>
    <p:sldId id="353" r:id="rId14"/>
    <p:sldId id="354" r:id="rId15"/>
    <p:sldId id="355" r:id="rId16"/>
    <p:sldId id="356" r:id="rId17"/>
    <p:sldId id="357" r:id="rId18"/>
    <p:sldId id="360" r:id="rId19"/>
    <p:sldId id="358" r:id="rId20"/>
    <p:sldId id="359" r:id="rId21"/>
    <p:sldId id="370" r:id="rId22"/>
    <p:sldId id="361" r:id="rId23"/>
    <p:sldId id="362" r:id="rId24"/>
    <p:sldId id="363" r:id="rId25"/>
    <p:sldId id="364" r:id="rId26"/>
    <p:sldId id="365" r:id="rId27"/>
    <p:sldId id="36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00FFFF"/>
    <a:srgbClr val="999999"/>
    <a:srgbClr val="B0DCFF"/>
    <a:srgbClr val="FFD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300DD4-57BC-49E7-92F0-116963063FEE}" v="3202" dt="2024-04-28T21:28:31.4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4673" autoAdjust="0"/>
  </p:normalViewPr>
  <p:slideViewPr>
    <p:cSldViewPr snapToGrid="0">
      <p:cViewPr varScale="1">
        <p:scale>
          <a:sx n="95" d="100"/>
          <a:sy n="95" d="100"/>
        </p:scale>
        <p:origin x="893" y="58"/>
      </p:cViewPr>
      <p:guideLst/>
    </p:cSldViewPr>
  </p:slideViewPr>
  <p:outlineViewPr>
    <p:cViewPr>
      <p:scale>
        <a:sx n="33" d="100"/>
        <a:sy n="33" d="100"/>
      </p:scale>
      <p:origin x="0" y="-144"/>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rdan Williams" userId="269cec884350d245" providerId="LiveId" clId="{9EF23532-6F02-BD45-854A-99E80E9625BE}"/>
    <pc:docChg chg="custSel modSld">
      <pc:chgData name="Jordan Williams" userId="269cec884350d245" providerId="LiveId" clId="{9EF23532-6F02-BD45-854A-99E80E9625BE}" dt="2023-12-24T14:56:27.275" v="139" actId="20577"/>
      <pc:docMkLst>
        <pc:docMk/>
      </pc:docMkLst>
      <pc:sldChg chg="modSp">
        <pc:chgData name="Jordan Williams" userId="269cec884350d245" providerId="LiveId" clId="{9EF23532-6F02-BD45-854A-99E80E9625BE}" dt="2023-12-24T14:53:26.949" v="27" actId="20577"/>
        <pc:sldMkLst>
          <pc:docMk/>
          <pc:sldMk cId="4125497487" sldId="344"/>
        </pc:sldMkLst>
        <pc:spChg chg="mod">
          <ac:chgData name="Jordan Williams" userId="269cec884350d245" providerId="LiveId" clId="{9EF23532-6F02-BD45-854A-99E80E9625BE}" dt="2023-12-24T14:53:26.949" v="27" actId="20577"/>
          <ac:spMkLst>
            <pc:docMk/>
            <pc:sldMk cId="4125497487" sldId="344"/>
            <ac:spMk id="2" creationId="{B0981D8D-2721-5A98-8DBE-73EDAD46B514}"/>
          </ac:spMkLst>
        </pc:spChg>
      </pc:sldChg>
      <pc:sldChg chg="modSp">
        <pc:chgData name="Jordan Williams" userId="269cec884350d245" providerId="LiveId" clId="{9EF23532-6F02-BD45-854A-99E80E9625BE}" dt="2023-12-24T14:53:43.196" v="49" actId="20577"/>
        <pc:sldMkLst>
          <pc:docMk/>
          <pc:sldMk cId="371232691" sldId="363"/>
        </pc:sldMkLst>
        <pc:spChg chg="mod">
          <ac:chgData name="Jordan Williams" userId="269cec884350d245" providerId="LiveId" clId="{9EF23532-6F02-BD45-854A-99E80E9625BE}" dt="2023-12-24T14:53:43.196" v="49" actId="20577"/>
          <ac:spMkLst>
            <pc:docMk/>
            <pc:sldMk cId="371232691" sldId="363"/>
            <ac:spMk id="2" creationId="{FD823F2E-7DF5-F42F-2F8B-C288D206230A}"/>
          </ac:spMkLst>
        </pc:spChg>
      </pc:sldChg>
      <pc:sldChg chg="modNotesTx">
        <pc:chgData name="Jordan Williams" userId="269cec884350d245" providerId="LiveId" clId="{9EF23532-6F02-BD45-854A-99E80E9625BE}" dt="2023-12-24T14:56:27.275" v="139" actId="20577"/>
        <pc:sldMkLst>
          <pc:docMk/>
          <pc:sldMk cId="3554619232" sldId="365"/>
        </pc:sldMkLst>
      </pc:sldChg>
    </pc:docChg>
  </pc:docChgLst>
  <pc:docChgLst>
    <pc:chgData name="Jordan Williams" userId="269cec884350d245" providerId="LiveId" clId="{96300DD4-57BC-49E7-92F0-116963063FEE}"/>
    <pc:docChg chg="undo redo custSel addSld delSld modSld sldOrd">
      <pc:chgData name="Jordan Williams" userId="269cec884350d245" providerId="LiveId" clId="{96300DD4-57BC-49E7-92F0-116963063FEE}" dt="2024-04-28T21:33:52.412" v="12321" actId="47"/>
      <pc:docMkLst>
        <pc:docMk/>
      </pc:docMkLst>
      <pc:sldChg chg="modSp mod">
        <pc:chgData name="Jordan Williams" userId="269cec884350d245" providerId="LiveId" clId="{96300DD4-57BC-49E7-92F0-116963063FEE}" dt="2024-04-27T16:41:04.549" v="80" actId="20577"/>
        <pc:sldMkLst>
          <pc:docMk/>
          <pc:sldMk cId="109857222" sldId="256"/>
        </pc:sldMkLst>
        <pc:spChg chg="mod">
          <ac:chgData name="Jordan Williams" userId="269cec884350d245" providerId="LiveId" clId="{96300DD4-57BC-49E7-92F0-116963063FEE}" dt="2024-04-27T16:41:04.549" v="80" actId="20577"/>
          <ac:spMkLst>
            <pc:docMk/>
            <pc:sldMk cId="109857222" sldId="256"/>
            <ac:spMk id="4" creationId="{62807685-CCE8-4488-8EBE-7572B84FBA64}"/>
          </ac:spMkLst>
        </pc:spChg>
      </pc:sldChg>
      <pc:sldChg chg="modSp mod">
        <pc:chgData name="Jordan Williams" userId="269cec884350d245" providerId="LiveId" clId="{96300DD4-57BC-49E7-92F0-116963063FEE}" dt="2024-04-27T16:36:38.111" v="55" actId="20577"/>
        <pc:sldMkLst>
          <pc:docMk/>
          <pc:sldMk cId="1602523647" sldId="339"/>
        </pc:sldMkLst>
        <pc:spChg chg="mod">
          <ac:chgData name="Jordan Williams" userId="269cec884350d245" providerId="LiveId" clId="{96300DD4-57BC-49E7-92F0-116963063FEE}" dt="2024-04-27T16:36:38.111" v="55" actId="20577"/>
          <ac:spMkLst>
            <pc:docMk/>
            <pc:sldMk cId="1602523647" sldId="339"/>
            <ac:spMk id="3" creationId="{14E691B4-6043-455E-8E7B-C0B68483676A}"/>
          </ac:spMkLst>
        </pc:spChg>
      </pc:sldChg>
      <pc:sldChg chg="modSp mod modAnim">
        <pc:chgData name="Jordan Williams" userId="269cec884350d245" providerId="LiveId" clId="{96300DD4-57BC-49E7-92F0-116963063FEE}" dt="2024-04-28T19:29:06.590" v="10715"/>
        <pc:sldMkLst>
          <pc:docMk/>
          <pc:sldMk cId="130151330" sldId="341"/>
        </pc:sldMkLst>
        <pc:spChg chg="mod">
          <ac:chgData name="Jordan Williams" userId="269cec884350d245" providerId="LiveId" clId="{96300DD4-57BC-49E7-92F0-116963063FEE}" dt="2024-04-28T19:28:25.559" v="10711" actId="20577"/>
          <ac:spMkLst>
            <pc:docMk/>
            <pc:sldMk cId="130151330" sldId="341"/>
            <ac:spMk id="2" creationId="{3A9654C3-A07F-B262-73EA-64333EDD643E}"/>
          </ac:spMkLst>
        </pc:spChg>
        <pc:spChg chg="mod">
          <ac:chgData name="Jordan Williams" userId="269cec884350d245" providerId="LiveId" clId="{96300DD4-57BC-49E7-92F0-116963063FEE}" dt="2024-04-27T22:16:03.606" v="168" actId="20577"/>
          <ac:spMkLst>
            <pc:docMk/>
            <pc:sldMk cId="130151330" sldId="341"/>
            <ac:spMk id="3" creationId="{68692E59-31DA-86F1-C9EE-D0D7ECD9544A}"/>
          </ac:spMkLst>
        </pc:spChg>
      </pc:sldChg>
      <pc:sldChg chg="del">
        <pc:chgData name="Jordan Williams" userId="269cec884350d245" providerId="LiveId" clId="{96300DD4-57BC-49E7-92F0-116963063FEE}" dt="2024-04-28T00:13:34.454" v="654" actId="47"/>
        <pc:sldMkLst>
          <pc:docMk/>
          <pc:sldMk cId="452756110" sldId="342"/>
        </pc:sldMkLst>
      </pc:sldChg>
      <pc:sldChg chg="modSp mod">
        <pc:chgData name="Jordan Williams" userId="269cec884350d245" providerId="LiveId" clId="{96300DD4-57BC-49E7-92F0-116963063FEE}" dt="2024-04-28T04:01:58.488" v="916" actId="6549"/>
        <pc:sldMkLst>
          <pc:docMk/>
          <pc:sldMk cId="623582679" sldId="343"/>
        </pc:sldMkLst>
        <pc:spChg chg="mod">
          <ac:chgData name="Jordan Williams" userId="269cec884350d245" providerId="LiveId" clId="{96300DD4-57BC-49E7-92F0-116963063FEE}" dt="2024-04-28T00:13:42.476" v="678" actId="20577"/>
          <ac:spMkLst>
            <pc:docMk/>
            <pc:sldMk cId="623582679" sldId="343"/>
            <ac:spMk id="2" creationId="{7CBD2BF0-3A6A-42FE-51BE-4FEFB837ED6A}"/>
          </ac:spMkLst>
        </pc:spChg>
        <pc:spChg chg="mod">
          <ac:chgData name="Jordan Williams" userId="269cec884350d245" providerId="LiveId" clId="{96300DD4-57BC-49E7-92F0-116963063FEE}" dt="2024-04-28T04:01:58.488" v="916" actId="6549"/>
          <ac:spMkLst>
            <pc:docMk/>
            <pc:sldMk cId="623582679" sldId="343"/>
            <ac:spMk id="3" creationId="{A3D0D4A4-996A-39FD-4118-4480B307E9F2}"/>
          </ac:spMkLst>
        </pc:spChg>
      </pc:sldChg>
      <pc:sldChg chg="modSp del mod modAnim">
        <pc:chgData name="Jordan Williams" userId="269cec884350d245" providerId="LiveId" clId="{96300DD4-57BC-49E7-92F0-116963063FEE}" dt="2024-04-28T16:49:16.115" v="1824" actId="47"/>
        <pc:sldMkLst>
          <pc:docMk/>
          <pc:sldMk cId="4125497487" sldId="344"/>
        </pc:sldMkLst>
        <pc:spChg chg="mod">
          <ac:chgData name="Jordan Williams" userId="269cec884350d245" providerId="LiveId" clId="{96300DD4-57BC-49E7-92F0-116963063FEE}" dt="2024-04-28T16:49:05.772" v="1822" actId="6549"/>
          <ac:spMkLst>
            <pc:docMk/>
            <pc:sldMk cId="4125497487" sldId="344"/>
            <ac:spMk id="2" creationId="{B0981D8D-2721-5A98-8DBE-73EDAD46B514}"/>
          </ac:spMkLst>
        </pc:spChg>
        <pc:spChg chg="mod">
          <ac:chgData name="Jordan Williams" userId="269cec884350d245" providerId="LiveId" clId="{96300DD4-57BC-49E7-92F0-116963063FEE}" dt="2024-04-28T04:02:10.271" v="954" actId="20577"/>
          <ac:spMkLst>
            <pc:docMk/>
            <pc:sldMk cId="4125497487" sldId="344"/>
            <ac:spMk id="3" creationId="{F344C989-66F8-F8E7-0EE6-0DD9B6D8C9AC}"/>
          </ac:spMkLst>
        </pc:spChg>
      </pc:sldChg>
      <pc:sldChg chg="modSp add mod">
        <pc:chgData name="Jordan Williams" userId="269cec884350d245" providerId="LiveId" clId="{96300DD4-57BC-49E7-92F0-116963063FEE}" dt="2024-04-28T17:05:52.721" v="2636"/>
        <pc:sldMkLst>
          <pc:docMk/>
          <pc:sldMk cId="804487297" sldId="345"/>
        </pc:sldMkLst>
        <pc:spChg chg="mod">
          <ac:chgData name="Jordan Williams" userId="269cec884350d245" providerId="LiveId" clId="{96300DD4-57BC-49E7-92F0-116963063FEE}" dt="2024-04-28T17:05:52.721" v="2636"/>
          <ac:spMkLst>
            <pc:docMk/>
            <pc:sldMk cId="804487297" sldId="345"/>
            <ac:spMk id="2" creationId="{B0981D8D-2721-5A98-8DBE-73EDAD46B514}"/>
          </ac:spMkLst>
        </pc:spChg>
      </pc:sldChg>
      <pc:sldChg chg="del">
        <pc:chgData name="Jordan Williams" userId="269cec884350d245" providerId="LiveId" clId="{96300DD4-57BC-49E7-92F0-116963063FEE}" dt="2024-04-28T04:02:02.713" v="917" actId="47"/>
        <pc:sldMkLst>
          <pc:docMk/>
          <pc:sldMk cId="3776023330" sldId="345"/>
        </pc:sldMkLst>
      </pc:sldChg>
      <pc:sldChg chg="del">
        <pc:chgData name="Jordan Williams" userId="269cec884350d245" providerId="LiveId" clId="{96300DD4-57BC-49E7-92F0-116963063FEE}" dt="2024-04-28T04:02:02.713" v="917" actId="47"/>
        <pc:sldMkLst>
          <pc:docMk/>
          <pc:sldMk cId="618908696" sldId="346"/>
        </pc:sldMkLst>
      </pc:sldChg>
      <pc:sldChg chg="modSp add del mod">
        <pc:chgData name="Jordan Williams" userId="269cec884350d245" providerId="LiveId" clId="{96300DD4-57BC-49E7-92F0-116963063FEE}" dt="2024-04-28T16:23:58.623" v="1711" actId="47"/>
        <pc:sldMkLst>
          <pc:docMk/>
          <pc:sldMk cId="2776704221" sldId="346"/>
        </pc:sldMkLst>
        <pc:spChg chg="mod">
          <ac:chgData name="Jordan Williams" userId="269cec884350d245" providerId="LiveId" clId="{96300DD4-57BC-49E7-92F0-116963063FEE}" dt="2024-04-28T16:23:54.839" v="1710" actId="6549"/>
          <ac:spMkLst>
            <pc:docMk/>
            <pc:sldMk cId="2776704221" sldId="346"/>
            <ac:spMk id="2" creationId="{B0981D8D-2721-5A98-8DBE-73EDAD46B514}"/>
          </ac:spMkLst>
        </pc:spChg>
      </pc:sldChg>
      <pc:sldChg chg="modSp add mod">
        <pc:chgData name="Jordan Williams" userId="269cec884350d245" providerId="LiveId" clId="{96300DD4-57BC-49E7-92F0-116963063FEE}" dt="2024-04-28T17:05:56.329" v="2637"/>
        <pc:sldMkLst>
          <pc:docMk/>
          <pc:sldMk cId="3765254211" sldId="346"/>
        </pc:sldMkLst>
        <pc:spChg chg="mod">
          <ac:chgData name="Jordan Williams" userId="269cec884350d245" providerId="LiveId" clId="{96300DD4-57BC-49E7-92F0-116963063FEE}" dt="2024-04-28T17:05:56.329" v="2637"/>
          <ac:spMkLst>
            <pc:docMk/>
            <pc:sldMk cId="3765254211" sldId="346"/>
            <ac:spMk id="2" creationId="{B0981D8D-2721-5A98-8DBE-73EDAD46B514}"/>
          </ac:spMkLst>
        </pc:spChg>
      </pc:sldChg>
      <pc:sldChg chg="modSp add mod modAnim">
        <pc:chgData name="Jordan Williams" userId="269cec884350d245" providerId="LiveId" clId="{96300DD4-57BC-49E7-92F0-116963063FEE}" dt="2024-04-28T19:02:07.468" v="9899" actId="20577"/>
        <pc:sldMkLst>
          <pc:docMk/>
          <pc:sldMk cId="2169572404" sldId="347"/>
        </pc:sldMkLst>
        <pc:spChg chg="mod">
          <ac:chgData name="Jordan Williams" userId="269cec884350d245" providerId="LiveId" clId="{96300DD4-57BC-49E7-92F0-116963063FEE}" dt="2024-04-28T19:02:07.468" v="9899" actId="20577"/>
          <ac:spMkLst>
            <pc:docMk/>
            <pc:sldMk cId="2169572404" sldId="347"/>
            <ac:spMk id="2" creationId="{B0981D8D-2721-5A98-8DBE-73EDAD46B514}"/>
          </ac:spMkLst>
        </pc:spChg>
      </pc:sldChg>
      <pc:sldChg chg="del">
        <pc:chgData name="Jordan Williams" userId="269cec884350d245" providerId="LiveId" clId="{96300DD4-57BC-49E7-92F0-116963063FEE}" dt="2024-04-28T04:02:02.713" v="917" actId="47"/>
        <pc:sldMkLst>
          <pc:docMk/>
          <pc:sldMk cId="2016821737" sldId="348"/>
        </pc:sldMkLst>
      </pc:sldChg>
      <pc:sldChg chg="modSp add mod modAnim">
        <pc:chgData name="Jordan Williams" userId="269cec884350d245" providerId="LiveId" clId="{96300DD4-57BC-49E7-92F0-116963063FEE}" dt="2024-04-28T19:01:31.939" v="9884"/>
        <pc:sldMkLst>
          <pc:docMk/>
          <pc:sldMk cId="2446960360" sldId="348"/>
        </pc:sldMkLst>
        <pc:spChg chg="mod">
          <ac:chgData name="Jordan Williams" userId="269cec884350d245" providerId="LiveId" clId="{96300DD4-57BC-49E7-92F0-116963063FEE}" dt="2024-04-28T17:05:45.578" v="2635" actId="20577"/>
          <ac:spMkLst>
            <pc:docMk/>
            <pc:sldMk cId="2446960360" sldId="348"/>
            <ac:spMk id="2" creationId="{B0981D8D-2721-5A98-8DBE-73EDAD46B514}"/>
          </ac:spMkLst>
        </pc:spChg>
      </pc:sldChg>
      <pc:sldChg chg="del">
        <pc:chgData name="Jordan Williams" userId="269cec884350d245" providerId="LiveId" clId="{96300DD4-57BC-49E7-92F0-116963063FEE}" dt="2024-04-28T04:02:02.713" v="917" actId="47"/>
        <pc:sldMkLst>
          <pc:docMk/>
          <pc:sldMk cId="223107847" sldId="349"/>
        </pc:sldMkLst>
      </pc:sldChg>
      <pc:sldChg chg="modSp add mod modAnim">
        <pc:chgData name="Jordan Williams" userId="269cec884350d245" providerId="LiveId" clId="{96300DD4-57BC-49E7-92F0-116963063FEE}" dt="2024-04-28T21:26:52.720" v="12287"/>
        <pc:sldMkLst>
          <pc:docMk/>
          <pc:sldMk cId="1137323715" sldId="349"/>
        </pc:sldMkLst>
        <pc:spChg chg="mod">
          <ac:chgData name="Jordan Williams" userId="269cec884350d245" providerId="LiveId" clId="{96300DD4-57BC-49E7-92F0-116963063FEE}" dt="2024-04-28T19:39:36.305" v="10727" actId="20577"/>
          <ac:spMkLst>
            <pc:docMk/>
            <pc:sldMk cId="1137323715" sldId="349"/>
            <ac:spMk id="2" creationId="{B0981D8D-2721-5A98-8DBE-73EDAD46B514}"/>
          </ac:spMkLst>
        </pc:spChg>
      </pc:sldChg>
      <pc:sldChg chg="modSp add del mod">
        <pc:chgData name="Jordan Williams" userId="269cec884350d245" providerId="LiveId" clId="{96300DD4-57BC-49E7-92F0-116963063FEE}" dt="2024-04-28T16:48:27.247" v="1811"/>
        <pc:sldMkLst>
          <pc:docMk/>
          <pc:sldMk cId="2400256781" sldId="349"/>
        </pc:sldMkLst>
        <pc:spChg chg="mod">
          <ac:chgData name="Jordan Williams" userId="269cec884350d245" providerId="LiveId" clId="{96300DD4-57BC-49E7-92F0-116963063FEE}" dt="2024-04-28T16:48:23.947" v="1810" actId="6549"/>
          <ac:spMkLst>
            <pc:docMk/>
            <pc:sldMk cId="2400256781" sldId="349"/>
            <ac:spMk id="2" creationId="{B0981D8D-2721-5A98-8DBE-73EDAD46B514}"/>
          </ac:spMkLst>
        </pc:spChg>
      </pc:sldChg>
      <pc:sldChg chg="modSp add mod modAnim">
        <pc:chgData name="Jordan Williams" userId="269cec884350d245" providerId="LiveId" clId="{96300DD4-57BC-49E7-92F0-116963063FEE}" dt="2024-04-28T21:28:31.458" v="12319" actId="20577"/>
        <pc:sldMkLst>
          <pc:docMk/>
          <pc:sldMk cId="2234850245" sldId="350"/>
        </pc:sldMkLst>
        <pc:spChg chg="mod">
          <ac:chgData name="Jordan Williams" userId="269cec884350d245" providerId="LiveId" clId="{96300DD4-57BC-49E7-92F0-116963063FEE}" dt="2024-04-28T21:28:31.458" v="12319" actId="20577"/>
          <ac:spMkLst>
            <pc:docMk/>
            <pc:sldMk cId="2234850245" sldId="350"/>
            <ac:spMk id="2" creationId="{B0981D8D-2721-5A98-8DBE-73EDAD46B514}"/>
          </ac:spMkLst>
        </pc:spChg>
      </pc:sldChg>
      <pc:sldChg chg="del">
        <pc:chgData name="Jordan Williams" userId="269cec884350d245" providerId="LiveId" clId="{96300DD4-57BC-49E7-92F0-116963063FEE}" dt="2024-04-28T04:02:02.713" v="917" actId="47"/>
        <pc:sldMkLst>
          <pc:docMk/>
          <pc:sldMk cId="3329152939" sldId="350"/>
        </pc:sldMkLst>
      </pc:sldChg>
      <pc:sldChg chg="del">
        <pc:chgData name="Jordan Williams" userId="269cec884350d245" providerId="LiveId" clId="{96300DD4-57BC-49E7-92F0-116963063FEE}" dt="2024-04-28T04:02:02.713" v="917" actId="47"/>
        <pc:sldMkLst>
          <pc:docMk/>
          <pc:sldMk cId="212515255" sldId="351"/>
        </pc:sldMkLst>
      </pc:sldChg>
      <pc:sldChg chg="modSp add mod modAnim">
        <pc:chgData name="Jordan Williams" userId="269cec884350d245" providerId="LiveId" clId="{96300DD4-57BC-49E7-92F0-116963063FEE}" dt="2024-04-28T19:02:50.383" v="9907"/>
        <pc:sldMkLst>
          <pc:docMk/>
          <pc:sldMk cId="1892902562" sldId="351"/>
        </pc:sldMkLst>
        <pc:spChg chg="mod">
          <ac:chgData name="Jordan Williams" userId="269cec884350d245" providerId="LiveId" clId="{96300DD4-57BC-49E7-92F0-116963063FEE}" dt="2024-04-28T17:13:02.390" v="3047" actId="20577"/>
          <ac:spMkLst>
            <pc:docMk/>
            <pc:sldMk cId="1892902562" sldId="351"/>
            <ac:spMk id="2" creationId="{B0981D8D-2721-5A98-8DBE-73EDAD46B514}"/>
          </ac:spMkLst>
        </pc:spChg>
      </pc:sldChg>
      <pc:sldChg chg="del">
        <pc:chgData name="Jordan Williams" userId="269cec884350d245" providerId="LiveId" clId="{96300DD4-57BC-49E7-92F0-116963063FEE}" dt="2024-04-28T04:02:02.713" v="917" actId="47"/>
        <pc:sldMkLst>
          <pc:docMk/>
          <pc:sldMk cId="95467267" sldId="352"/>
        </pc:sldMkLst>
      </pc:sldChg>
      <pc:sldChg chg="modSp add mod">
        <pc:chgData name="Jordan Williams" userId="269cec884350d245" providerId="LiveId" clId="{96300DD4-57BC-49E7-92F0-116963063FEE}" dt="2024-04-28T21:28:59.683" v="12320" actId="947"/>
        <pc:sldMkLst>
          <pc:docMk/>
          <pc:sldMk cId="2254519290" sldId="352"/>
        </pc:sldMkLst>
        <pc:spChg chg="mod">
          <ac:chgData name="Jordan Williams" userId="269cec884350d245" providerId="LiveId" clId="{96300DD4-57BC-49E7-92F0-116963063FEE}" dt="2024-04-28T21:28:59.683" v="12320" actId="947"/>
          <ac:spMkLst>
            <pc:docMk/>
            <pc:sldMk cId="2254519290" sldId="352"/>
            <ac:spMk id="2" creationId="{B0981D8D-2721-5A98-8DBE-73EDAD46B514}"/>
          </ac:spMkLst>
        </pc:spChg>
      </pc:sldChg>
      <pc:sldChg chg="del">
        <pc:chgData name="Jordan Williams" userId="269cec884350d245" providerId="LiveId" clId="{96300DD4-57BC-49E7-92F0-116963063FEE}" dt="2024-04-28T04:02:02.713" v="917" actId="47"/>
        <pc:sldMkLst>
          <pc:docMk/>
          <pc:sldMk cId="2371207287" sldId="353"/>
        </pc:sldMkLst>
      </pc:sldChg>
      <pc:sldChg chg="modSp add mod modAnim">
        <pc:chgData name="Jordan Williams" userId="269cec884350d245" providerId="LiveId" clId="{96300DD4-57BC-49E7-92F0-116963063FEE}" dt="2024-04-28T19:03:46.128" v="9915"/>
        <pc:sldMkLst>
          <pc:docMk/>
          <pc:sldMk cId="3332682182" sldId="353"/>
        </pc:sldMkLst>
        <pc:spChg chg="mod">
          <ac:chgData name="Jordan Williams" userId="269cec884350d245" providerId="LiveId" clId="{96300DD4-57BC-49E7-92F0-116963063FEE}" dt="2024-04-28T17:17:52.068" v="3486" actId="20577"/>
          <ac:spMkLst>
            <pc:docMk/>
            <pc:sldMk cId="3332682182" sldId="353"/>
            <ac:spMk id="2" creationId="{B0981D8D-2721-5A98-8DBE-73EDAD46B514}"/>
          </ac:spMkLst>
        </pc:spChg>
      </pc:sldChg>
      <pc:sldChg chg="modSp add mod modAnim">
        <pc:chgData name="Jordan Williams" userId="269cec884350d245" providerId="LiveId" clId="{96300DD4-57BC-49E7-92F0-116963063FEE}" dt="2024-04-28T19:04:40.774" v="9936"/>
        <pc:sldMkLst>
          <pc:docMk/>
          <pc:sldMk cId="1308881404" sldId="354"/>
        </pc:sldMkLst>
        <pc:spChg chg="mod">
          <ac:chgData name="Jordan Williams" userId="269cec884350d245" providerId="LiveId" clId="{96300DD4-57BC-49E7-92F0-116963063FEE}" dt="2024-04-28T19:04:29.355" v="9934" actId="20577"/>
          <ac:spMkLst>
            <pc:docMk/>
            <pc:sldMk cId="1308881404" sldId="354"/>
            <ac:spMk id="2" creationId="{B0981D8D-2721-5A98-8DBE-73EDAD46B514}"/>
          </ac:spMkLst>
        </pc:spChg>
      </pc:sldChg>
      <pc:sldChg chg="del">
        <pc:chgData name="Jordan Williams" userId="269cec884350d245" providerId="LiveId" clId="{96300DD4-57BC-49E7-92F0-116963063FEE}" dt="2024-04-28T04:02:02.713" v="917" actId="47"/>
        <pc:sldMkLst>
          <pc:docMk/>
          <pc:sldMk cId="4048368388" sldId="354"/>
        </pc:sldMkLst>
      </pc:sldChg>
      <pc:sldChg chg="modSp add mod modAnim">
        <pc:chgData name="Jordan Williams" userId="269cec884350d245" providerId="LiveId" clId="{96300DD4-57BC-49E7-92F0-116963063FEE}" dt="2024-04-28T19:50:15.415" v="10798" actId="114"/>
        <pc:sldMkLst>
          <pc:docMk/>
          <pc:sldMk cId="870110664" sldId="355"/>
        </pc:sldMkLst>
        <pc:spChg chg="mod">
          <ac:chgData name="Jordan Williams" userId="269cec884350d245" providerId="LiveId" clId="{96300DD4-57BC-49E7-92F0-116963063FEE}" dt="2024-04-28T19:50:15.415" v="10798" actId="114"/>
          <ac:spMkLst>
            <pc:docMk/>
            <pc:sldMk cId="870110664" sldId="355"/>
            <ac:spMk id="2" creationId="{B0981D8D-2721-5A98-8DBE-73EDAD46B514}"/>
          </ac:spMkLst>
        </pc:spChg>
      </pc:sldChg>
      <pc:sldChg chg="add del">
        <pc:chgData name="Jordan Williams" userId="269cec884350d245" providerId="LiveId" clId="{96300DD4-57BC-49E7-92F0-116963063FEE}" dt="2024-04-28T17:21:19.904" v="3849"/>
        <pc:sldMkLst>
          <pc:docMk/>
          <pc:sldMk cId="1789226642" sldId="355"/>
        </pc:sldMkLst>
      </pc:sldChg>
      <pc:sldChg chg="del">
        <pc:chgData name="Jordan Williams" userId="269cec884350d245" providerId="LiveId" clId="{96300DD4-57BC-49E7-92F0-116963063FEE}" dt="2024-04-28T04:02:02.713" v="917" actId="47"/>
        <pc:sldMkLst>
          <pc:docMk/>
          <pc:sldMk cId="2411802657" sldId="355"/>
        </pc:sldMkLst>
      </pc:sldChg>
      <pc:sldChg chg="del">
        <pc:chgData name="Jordan Williams" userId="269cec884350d245" providerId="LiveId" clId="{96300DD4-57BC-49E7-92F0-116963063FEE}" dt="2024-04-28T04:02:02.713" v="917" actId="47"/>
        <pc:sldMkLst>
          <pc:docMk/>
          <pc:sldMk cId="673696154" sldId="356"/>
        </pc:sldMkLst>
      </pc:sldChg>
      <pc:sldChg chg="modSp add mod">
        <pc:chgData name="Jordan Williams" userId="269cec884350d245" providerId="LiveId" clId="{96300DD4-57BC-49E7-92F0-116963063FEE}" dt="2024-04-28T17:26:46.814" v="4154" actId="207"/>
        <pc:sldMkLst>
          <pc:docMk/>
          <pc:sldMk cId="3498146336" sldId="356"/>
        </pc:sldMkLst>
        <pc:spChg chg="mod">
          <ac:chgData name="Jordan Williams" userId="269cec884350d245" providerId="LiveId" clId="{96300DD4-57BC-49E7-92F0-116963063FEE}" dt="2024-04-28T17:26:46.814" v="4154" actId="207"/>
          <ac:spMkLst>
            <pc:docMk/>
            <pc:sldMk cId="3498146336" sldId="356"/>
            <ac:spMk id="3" creationId="{A3D0D4A4-996A-39FD-4118-4480B307E9F2}"/>
          </ac:spMkLst>
        </pc:spChg>
      </pc:sldChg>
      <pc:sldChg chg="modSp add mod modAnim">
        <pc:chgData name="Jordan Williams" userId="269cec884350d245" providerId="LiveId" clId="{96300DD4-57BC-49E7-92F0-116963063FEE}" dt="2024-04-28T19:07:33.319" v="10039"/>
        <pc:sldMkLst>
          <pc:docMk/>
          <pc:sldMk cId="462834932" sldId="357"/>
        </pc:sldMkLst>
        <pc:spChg chg="mod">
          <ac:chgData name="Jordan Williams" userId="269cec884350d245" providerId="LiveId" clId="{96300DD4-57BC-49E7-92F0-116963063FEE}" dt="2024-04-28T17:30:59.684" v="4533" actId="20577"/>
          <ac:spMkLst>
            <pc:docMk/>
            <pc:sldMk cId="462834932" sldId="357"/>
            <ac:spMk id="2" creationId="{B0981D8D-2721-5A98-8DBE-73EDAD46B514}"/>
          </ac:spMkLst>
        </pc:spChg>
        <pc:spChg chg="mod">
          <ac:chgData name="Jordan Williams" userId="269cec884350d245" providerId="LiveId" clId="{96300DD4-57BC-49E7-92F0-116963063FEE}" dt="2024-04-28T17:26:54.344" v="4164" actId="20577"/>
          <ac:spMkLst>
            <pc:docMk/>
            <pc:sldMk cId="462834932" sldId="357"/>
            <ac:spMk id="3" creationId="{F344C989-66F8-F8E7-0EE6-0DD9B6D8C9AC}"/>
          </ac:spMkLst>
        </pc:spChg>
      </pc:sldChg>
      <pc:sldChg chg="del">
        <pc:chgData name="Jordan Williams" userId="269cec884350d245" providerId="LiveId" clId="{96300DD4-57BC-49E7-92F0-116963063FEE}" dt="2024-04-28T04:02:02.713" v="917" actId="47"/>
        <pc:sldMkLst>
          <pc:docMk/>
          <pc:sldMk cId="2458278152" sldId="357"/>
        </pc:sldMkLst>
      </pc:sldChg>
      <pc:sldChg chg="modSp add mod ord modAnim">
        <pc:chgData name="Jordan Williams" userId="269cec884350d245" providerId="LiveId" clId="{96300DD4-57BC-49E7-92F0-116963063FEE}" dt="2024-04-28T19:08:01.582" v="10042"/>
        <pc:sldMkLst>
          <pc:docMk/>
          <pc:sldMk cId="990367539" sldId="358"/>
        </pc:sldMkLst>
        <pc:spChg chg="mod">
          <ac:chgData name="Jordan Williams" userId="269cec884350d245" providerId="LiveId" clId="{96300DD4-57BC-49E7-92F0-116963063FEE}" dt="2024-04-28T17:41:20.239" v="5426" actId="20577"/>
          <ac:spMkLst>
            <pc:docMk/>
            <pc:sldMk cId="990367539" sldId="358"/>
            <ac:spMk id="2" creationId="{B0981D8D-2721-5A98-8DBE-73EDAD46B514}"/>
          </ac:spMkLst>
        </pc:spChg>
      </pc:sldChg>
      <pc:sldChg chg="del">
        <pc:chgData name="Jordan Williams" userId="269cec884350d245" providerId="LiveId" clId="{96300DD4-57BC-49E7-92F0-116963063FEE}" dt="2024-04-28T04:02:02.713" v="917" actId="47"/>
        <pc:sldMkLst>
          <pc:docMk/>
          <pc:sldMk cId="2045419058" sldId="358"/>
        </pc:sldMkLst>
      </pc:sldChg>
      <pc:sldChg chg="del">
        <pc:chgData name="Jordan Williams" userId="269cec884350d245" providerId="LiveId" clId="{96300DD4-57BC-49E7-92F0-116963063FEE}" dt="2024-04-28T04:02:02.713" v="917" actId="47"/>
        <pc:sldMkLst>
          <pc:docMk/>
          <pc:sldMk cId="996717591" sldId="359"/>
        </pc:sldMkLst>
      </pc:sldChg>
      <pc:sldChg chg="modSp add mod ord modAnim">
        <pc:chgData name="Jordan Williams" userId="269cec884350d245" providerId="LiveId" clId="{96300DD4-57BC-49E7-92F0-116963063FEE}" dt="2024-04-28T19:08:08.529" v="10043"/>
        <pc:sldMkLst>
          <pc:docMk/>
          <pc:sldMk cId="2067974758" sldId="359"/>
        </pc:sldMkLst>
        <pc:spChg chg="mod">
          <ac:chgData name="Jordan Williams" userId="269cec884350d245" providerId="LiveId" clId="{96300DD4-57BC-49E7-92F0-116963063FEE}" dt="2024-04-28T17:54:58.474" v="5920" actId="6549"/>
          <ac:spMkLst>
            <pc:docMk/>
            <pc:sldMk cId="2067974758" sldId="359"/>
            <ac:spMk id="2" creationId="{B0981D8D-2721-5A98-8DBE-73EDAD46B514}"/>
          </ac:spMkLst>
        </pc:spChg>
      </pc:sldChg>
      <pc:sldChg chg="modSp add mod ord modAnim">
        <pc:chgData name="Jordan Williams" userId="269cec884350d245" providerId="LiveId" clId="{96300DD4-57BC-49E7-92F0-116963063FEE}" dt="2024-04-28T19:07:56.243" v="10041"/>
        <pc:sldMkLst>
          <pc:docMk/>
          <pc:sldMk cId="1432487335" sldId="360"/>
        </pc:sldMkLst>
        <pc:spChg chg="mod">
          <ac:chgData name="Jordan Williams" userId="269cec884350d245" providerId="LiveId" clId="{96300DD4-57BC-49E7-92F0-116963063FEE}" dt="2024-04-28T17:39:03.376" v="5188" actId="20577"/>
          <ac:spMkLst>
            <pc:docMk/>
            <pc:sldMk cId="1432487335" sldId="360"/>
            <ac:spMk id="2" creationId="{B0981D8D-2721-5A98-8DBE-73EDAD46B514}"/>
          </ac:spMkLst>
        </pc:spChg>
      </pc:sldChg>
      <pc:sldChg chg="del">
        <pc:chgData name="Jordan Williams" userId="269cec884350d245" providerId="LiveId" clId="{96300DD4-57BC-49E7-92F0-116963063FEE}" dt="2024-04-28T04:02:02.713" v="917" actId="47"/>
        <pc:sldMkLst>
          <pc:docMk/>
          <pc:sldMk cId="3119328064" sldId="360"/>
        </pc:sldMkLst>
      </pc:sldChg>
      <pc:sldChg chg="del">
        <pc:chgData name="Jordan Williams" userId="269cec884350d245" providerId="LiveId" clId="{96300DD4-57BC-49E7-92F0-116963063FEE}" dt="2024-04-28T04:02:02.713" v="917" actId="47"/>
        <pc:sldMkLst>
          <pc:docMk/>
          <pc:sldMk cId="3018551138" sldId="361"/>
        </pc:sldMkLst>
      </pc:sldChg>
      <pc:sldChg chg="modSp add mod modAnim">
        <pc:chgData name="Jordan Williams" userId="269cec884350d245" providerId="LiveId" clId="{96300DD4-57BC-49E7-92F0-116963063FEE}" dt="2024-04-28T20:05:06.911" v="10947" actId="20577"/>
        <pc:sldMkLst>
          <pc:docMk/>
          <pc:sldMk cId="4039826319" sldId="361"/>
        </pc:sldMkLst>
        <pc:spChg chg="mod">
          <ac:chgData name="Jordan Williams" userId="269cec884350d245" providerId="LiveId" clId="{96300DD4-57BC-49E7-92F0-116963063FEE}" dt="2024-04-28T20:05:06.911" v="10947" actId="20577"/>
          <ac:spMkLst>
            <pc:docMk/>
            <pc:sldMk cId="4039826319" sldId="361"/>
            <ac:spMk id="2" creationId="{B0981D8D-2721-5A98-8DBE-73EDAD46B514}"/>
          </ac:spMkLst>
        </pc:spChg>
        <pc:spChg chg="mod">
          <ac:chgData name="Jordan Williams" userId="269cec884350d245" providerId="LiveId" clId="{96300DD4-57BC-49E7-92F0-116963063FEE}" dt="2024-04-28T19:06:52.966" v="10027" actId="20577"/>
          <ac:spMkLst>
            <pc:docMk/>
            <pc:sldMk cId="4039826319" sldId="361"/>
            <ac:spMk id="3" creationId="{F344C989-66F8-F8E7-0EE6-0DD9B6D8C9AC}"/>
          </ac:spMkLst>
        </pc:spChg>
      </pc:sldChg>
      <pc:sldChg chg="modSp add mod modAnim">
        <pc:chgData name="Jordan Williams" userId="269cec884350d245" providerId="LiveId" clId="{96300DD4-57BC-49E7-92F0-116963063FEE}" dt="2024-04-28T19:10:17.163" v="10094"/>
        <pc:sldMkLst>
          <pc:docMk/>
          <pc:sldMk cId="241899653" sldId="362"/>
        </pc:sldMkLst>
        <pc:spChg chg="mod">
          <ac:chgData name="Jordan Williams" userId="269cec884350d245" providerId="LiveId" clId="{96300DD4-57BC-49E7-92F0-116963063FEE}" dt="2024-04-28T18:17:09.506" v="7482" actId="20577"/>
          <ac:spMkLst>
            <pc:docMk/>
            <pc:sldMk cId="241899653" sldId="362"/>
            <ac:spMk id="2" creationId="{B0981D8D-2721-5A98-8DBE-73EDAD46B514}"/>
          </ac:spMkLst>
        </pc:spChg>
        <pc:spChg chg="mod">
          <ac:chgData name="Jordan Williams" userId="269cec884350d245" providerId="LiveId" clId="{96300DD4-57BC-49E7-92F0-116963063FEE}" dt="2024-04-28T19:06:55.102" v="10028"/>
          <ac:spMkLst>
            <pc:docMk/>
            <pc:sldMk cId="241899653" sldId="362"/>
            <ac:spMk id="3" creationId="{F344C989-66F8-F8E7-0EE6-0DD9B6D8C9AC}"/>
          </ac:spMkLst>
        </pc:spChg>
      </pc:sldChg>
      <pc:sldChg chg="del">
        <pc:chgData name="Jordan Williams" userId="269cec884350d245" providerId="LiveId" clId="{96300DD4-57BC-49E7-92F0-116963063FEE}" dt="2024-04-28T04:02:02.713" v="917" actId="47"/>
        <pc:sldMkLst>
          <pc:docMk/>
          <pc:sldMk cId="2711730594" sldId="362"/>
        </pc:sldMkLst>
      </pc:sldChg>
      <pc:sldChg chg="del">
        <pc:chgData name="Jordan Williams" userId="269cec884350d245" providerId="LiveId" clId="{96300DD4-57BC-49E7-92F0-116963063FEE}" dt="2024-04-28T04:02:02.713" v="917" actId="47"/>
        <pc:sldMkLst>
          <pc:docMk/>
          <pc:sldMk cId="371232691" sldId="363"/>
        </pc:sldMkLst>
      </pc:sldChg>
      <pc:sldChg chg="modSp add mod modAnim">
        <pc:chgData name="Jordan Williams" userId="269cec884350d245" providerId="LiveId" clId="{96300DD4-57BC-49E7-92F0-116963063FEE}" dt="2024-04-28T20:14:39.469" v="10957" actId="20577"/>
        <pc:sldMkLst>
          <pc:docMk/>
          <pc:sldMk cId="406072538" sldId="363"/>
        </pc:sldMkLst>
        <pc:spChg chg="mod">
          <ac:chgData name="Jordan Williams" userId="269cec884350d245" providerId="LiveId" clId="{96300DD4-57BC-49E7-92F0-116963063FEE}" dt="2024-04-28T20:14:39.469" v="10957" actId="20577"/>
          <ac:spMkLst>
            <pc:docMk/>
            <pc:sldMk cId="406072538" sldId="363"/>
            <ac:spMk id="2" creationId="{B0981D8D-2721-5A98-8DBE-73EDAD46B514}"/>
          </ac:spMkLst>
        </pc:spChg>
        <pc:spChg chg="mod">
          <ac:chgData name="Jordan Williams" userId="269cec884350d245" providerId="LiveId" clId="{96300DD4-57BC-49E7-92F0-116963063FEE}" dt="2024-04-28T19:06:56.117" v="10029"/>
          <ac:spMkLst>
            <pc:docMk/>
            <pc:sldMk cId="406072538" sldId="363"/>
            <ac:spMk id="3" creationId="{F344C989-66F8-F8E7-0EE6-0DD9B6D8C9AC}"/>
          </ac:spMkLst>
        </pc:spChg>
      </pc:sldChg>
      <pc:sldChg chg="del">
        <pc:chgData name="Jordan Williams" userId="269cec884350d245" providerId="LiveId" clId="{96300DD4-57BC-49E7-92F0-116963063FEE}" dt="2024-04-28T04:02:02.713" v="917" actId="47"/>
        <pc:sldMkLst>
          <pc:docMk/>
          <pc:sldMk cId="33871050" sldId="364"/>
        </pc:sldMkLst>
      </pc:sldChg>
      <pc:sldChg chg="modSp add mod modAnim">
        <pc:chgData name="Jordan Williams" userId="269cec884350d245" providerId="LiveId" clId="{96300DD4-57BC-49E7-92F0-116963063FEE}" dt="2024-04-28T20:17:59.075" v="11017" actId="20577"/>
        <pc:sldMkLst>
          <pc:docMk/>
          <pc:sldMk cId="420181416" sldId="364"/>
        </pc:sldMkLst>
        <pc:spChg chg="mod">
          <ac:chgData name="Jordan Williams" userId="269cec884350d245" providerId="LiveId" clId="{96300DD4-57BC-49E7-92F0-116963063FEE}" dt="2024-04-28T20:17:59.075" v="11017" actId="20577"/>
          <ac:spMkLst>
            <pc:docMk/>
            <pc:sldMk cId="420181416" sldId="364"/>
            <ac:spMk id="2" creationId="{B0981D8D-2721-5A98-8DBE-73EDAD46B514}"/>
          </ac:spMkLst>
        </pc:spChg>
        <pc:spChg chg="mod">
          <ac:chgData name="Jordan Williams" userId="269cec884350d245" providerId="LiveId" clId="{96300DD4-57BC-49E7-92F0-116963063FEE}" dt="2024-04-28T19:06:56.958" v="10030"/>
          <ac:spMkLst>
            <pc:docMk/>
            <pc:sldMk cId="420181416" sldId="364"/>
            <ac:spMk id="3" creationId="{F344C989-66F8-F8E7-0EE6-0DD9B6D8C9AC}"/>
          </ac:spMkLst>
        </pc:spChg>
      </pc:sldChg>
      <pc:sldChg chg="modSp add mod modAnim">
        <pc:chgData name="Jordan Williams" userId="269cec884350d245" providerId="LiveId" clId="{96300DD4-57BC-49E7-92F0-116963063FEE}" dt="2024-04-28T20:35:33.589" v="11196" actId="6549"/>
        <pc:sldMkLst>
          <pc:docMk/>
          <pc:sldMk cId="3153372783" sldId="365"/>
        </pc:sldMkLst>
        <pc:spChg chg="mod">
          <ac:chgData name="Jordan Williams" userId="269cec884350d245" providerId="LiveId" clId="{96300DD4-57BC-49E7-92F0-116963063FEE}" dt="2024-04-28T20:35:33.589" v="11196" actId="6549"/>
          <ac:spMkLst>
            <pc:docMk/>
            <pc:sldMk cId="3153372783" sldId="365"/>
            <ac:spMk id="2" creationId="{B0981D8D-2721-5A98-8DBE-73EDAD46B514}"/>
          </ac:spMkLst>
        </pc:spChg>
        <pc:spChg chg="mod">
          <ac:chgData name="Jordan Williams" userId="269cec884350d245" providerId="LiveId" clId="{96300DD4-57BC-49E7-92F0-116963063FEE}" dt="2024-04-28T19:06:57.829" v="10031"/>
          <ac:spMkLst>
            <pc:docMk/>
            <pc:sldMk cId="3153372783" sldId="365"/>
            <ac:spMk id="3" creationId="{F344C989-66F8-F8E7-0EE6-0DD9B6D8C9AC}"/>
          </ac:spMkLst>
        </pc:spChg>
      </pc:sldChg>
      <pc:sldChg chg="del">
        <pc:chgData name="Jordan Williams" userId="269cec884350d245" providerId="LiveId" clId="{96300DD4-57BC-49E7-92F0-116963063FEE}" dt="2024-04-28T04:02:02.713" v="917" actId="47"/>
        <pc:sldMkLst>
          <pc:docMk/>
          <pc:sldMk cId="3554619232" sldId="365"/>
        </pc:sldMkLst>
      </pc:sldChg>
      <pc:sldChg chg="modSp add del mod">
        <pc:chgData name="Jordan Williams" userId="269cec884350d245" providerId="LiveId" clId="{96300DD4-57BC-49E7-92F0-116963063FEE}" dt="2024-04-28T18:20:26.431" v="7678" actId="47"/>
        <pc:sldMkLst>
          <pc:docMk/>
          <pc:sldMk cId="9008388" sldId="366"/>
        </pc:sldMkLst>
        <pc:spChg chg="mod">
          <ac:chgData name="Jordan Williams" userId="269cec884350d245" providerId="LiveId" clId="{96300DD4-57BC-49E7-92F0-116963063FEE}" dt="2024-04-28T18:20:24.489" v="7677" actId="6549"/>
          <ac:spMkLst>
            <pc:docMk/>
            <pc:sldMk cId="9008388" sldId="366"/>
            <ac:spMk id="2" creationId="{B0981D8D-2721-5A98-8DBE-73EDAD46B514}"/>
          </ac:spMkLst>
        </pc:spChg>
      </pc:sldChg>
      <pc:sldChg chg="del">
        <pc:chgData name="Jordan Williams" userId="269cec884350d245" providerId="LiveId" clId="{96300DD4-57BC-49E7-92F0-116963063FEE}" dt="2024-04-28T04:02:02.713" v="917" actId="47"/>
        <pc:sldMkLst>
          <pc:docMk/>
          <pc:sldMk cId="841236100" sldId="366"/>
        </pc:sldMkLst>
      </pc:sldChg>
      <pc:sldChg chg="add del">
        <pc:chgData name="Jordan Williams" userId="269cec884350d245" providerId="LiveId" clId="{96300DD4-57BC-49E7-92F0-116963063FEE}" dt="2024-04-28T18:37:41.834" v="8426" actId="47"/>
        <pc:sldMkLst>
          <pc:docMk/>
          <pc:sldMk cId="1178273063" sldId="366"/>
        </pc:sldMkLst>
      </pc:sldChg>
      <pc:sldChg chg="modSp add mod modAnim">
        <pc:chgData name="Jordan Williams" userId="269cec884350d245" providerId="LiveId" clId="{96300DD4-57BC-49E7-92F0-116963063FEE}" dt="2024-04-28T19:12:05.449" v="10167" actId="20577"/>
        <pc:sldMkLst>
          <pc:docMk/>
          <pc:sldMk cId="3032080164" sldId="367"/>
        </pc:sldMkLst>
        <pc:spChg chg="mod">
          <ac:chgData name="Jordan Williams" userId="269cec884350d245" providerId="LiveId" clId="{96300DD4-57BC-49E7-92F0-116963063FEE}" dt="2024-04-28T19:12:04.656" v="10166" actId="20577"/>
          <ac:spMkLst>
            <pc:docMk/>
            <pc:sldMk cId="3032080164" sldId="367"/>
            <ac:spMk id="2" creationId="{B0981D8D-2721-5A98-8DBE-73EDAD46B514}"/>
          </ac:spMkLst>
        </pc:spChg>
        <pc:spChg chg="mod">
          <ac:chgData name="Jordan Williams" userId="269cec884350d245" providerId="LiveId" clId="{96300DD4-57BC-49E7-92F0-116963063FEE}" dt="2024-04-28T19:06:58.734" v="10032"/>
          <ac:spMkLst>
            <pc:docMk/>
            <pc:sldMk cId="3032080164" sldId="367"/>
            <ac:spMk id="3" creationId="{F344C989-66F8-F8E7-0EE6-0DD9B6D8C9AC}"/>
          </ac:spMkLst>
        </pc:spChg>
      </pc:sldChg>
      <pc:sldChg chg="addSp delSp modSp add del mod ord modAnim modShow">
        <pc:chgData name="Jordan Williams" userId="269cec884350d245" providerId="LiveId" clId="{96300DD4-57BC-49E7-92F0-116963063FEE}" dt="2024-04-28T21:33:52.412" v="12321" actId="47"/>
        <pc:sldMkLst>
          <pc:docMk/>
          <pc:sldMk cId="3138505294" sldId="368"/>
        </pc:sldMkLst>
        <pc:spChg chg="mod">
          <ac:chgData name="Jordan Williams" userId="269cec884350d245" providerId="LiveId" clId="{96300DD4-57BC-49E7-92F0-116963063FEE}" dt="2024-04-28T21:15:14.290" v="12284" actId="20577"/>
          <ac:spMkLst>
            <pc:docMk/>
            <pc:sldMk cId="3138505294" sldId="368"/>
            <ac:spMk id="2" creationId="{B0981D8D-2721-5A98-8DBE-73EDAD46B514}"/>
          </ac:spMkLst>
        </pc:spChg>
        <pc:spChg chg="mod">
          <ac:chgData name="Jordan Williams" userId="269cec884350d245" providerId="LiveId" clId="{96300DD4-57BC-49E7-92F0-116963063FEE}" dt="2024-04-28T19:07:04.050" v="10034" actId="6549"/>
          <ac:spMkLst>
            <pc:docMk/>
            <pc:sldMk cId="3138505294" sldId="368"/>
            <ac:spMk id="3" creationId="{F344C989-66F8-F8E7-0EE6-0DD9B6D8C9AC}"/>
          </ac:spMkLst>
        </pc:spChg>
        <pc:spChg chg="add del">
          <ac:chgData name="Jordan Williams" userId="269cec884350d245" providerId="LiveId" clId="{96300DD4-57BC-49E7-92F0-116963063FEE}" dt="2024-04-28T20:37:50.737" v="11198" actId="22"/>
          <ac:spMkLst>
            <pc:docMk/>
            <pc:sldMk cId="3138505294" sldId="368"/>
            <ac:spMk id="5" creationId="{FD9688A3-F33B-A4D5-B28D-00D9257AECC0}"/>
          </ac:spMkLst>
        </pc:spChg>
      </pc:sldChg>
      <pc:sldChg chg="new ord">
        <pc:chgData name="Jordan Williams" userId="269cec884350d245" providerId="LiveId" clId="{96300DD4-57BC-49E7-92F0-116963063FEE}" dt="2024-04-28T20:51:24.644" v="11785"/>
        <pc:sldMkLst>
          <pc:docMk/>
          <pc:sldMk cId="610662948" sldId="369"/>
        </pc:sldMkLst>
      </pc:sldChg>
      <pc:sldChg chg="modSp add mod">
        <pc:chgData name="Jordan Williams" userId="269cec884350d245" providerId="LiveId" clId="{96300DD4-57BC-49E7-92F0-116963063FEE}" dt="2024-04-28T19:06:42.698" v="9999" actId="20577"/>
        <pc:sldMkLst>
          <pc:docMk/>
          <pc:sldMk cId="454946718" sldId="370"/>
        </pc:sldMkLst>
        <pc:spChg chg="mod">
          <ac:chgData name="Jordan Williams" userId="269cec884350d245" providerId="LiveId" clId="{96300DD4-57BC-49E7-92F0-116963063FEE}" dt="2024-04-28T19:06:42.698" v="9999" actId="20577"/>
          <ac:spMkLst>
            <pc:docMk/>
            <pc:sldMk cId="454946718" sldId="370"/>
            <ac:spMk id="3" creationId="{A3D0D4A4-996A-39FD-4118-4480B307E9F2}"/>
          </ac:spMkLst>
        </pc:spChg>
      </pc:sldChg>
      <pc:sldChg chg="modSp add del modAnim">
        <pc:chgData name="Jordan Williams" userId="269cec884350d245" providerId="LiveId" clId="{96300DD4-57BC-49E7-92F0-116963063FEE}" dt="2024-04-28T19:17:38.739" v="10229" actId="47"/>
        <pc:sldMkLst>
          <pc:docMk/>
          <pc:sldMk cId="1470333085" sldId="371"/>
        </pc:sldMkLst>
        <pc:spChg chg="mod">
          <ac:chgData name="Jordan Williams" userId="269cec884350d245" providerId="LiveId" clId="{96300DD4-57BC-49E7-92F0-116963063FEE}" dt="2024-04-28T19:17:01.781" v="10218" actId="6549"/>
          <ac:spMkLst>
            <pc:docMk/>
            <pc:sldMk cId="1470333085" sldId="371"/>
            <ac:spMk id="2" creationId="{3A9654C3-A07F-B262-73EA-64333EDD643E}"/>
          </ac:spMkLst>
        </pc:spChg>
      </pc:sldChg>
      <pc:sldChg chg="add del">
        <pc:chgData name="Jordan Williams" userId="269cec884350d245" providerId="LiveId" clId="{96300DD4-57BC-49E7-92F0-116963063FEE}" dt="2024-04-28T19:28:42.781" v="10712" actId="47"/>
        <pc:sldMkLst>
          <pc:docMk/>
          <pc:sldMk cId="3401510838" sldId="371"/>
        </pc:sldMkLst>
      </pc:sldChg>
      <pc:sldChg chg="modSp add modAnim">
        <pc:chgData name="Jordan Williams" userId="269cec884350d245" providerId="LiveId" clId="{96300DD4-57BC-49E7-92F0-116963063FEE}" dt="2024-04-28T21:27:02.845" v="12288"/>
        <pc:sldMkLst>
          <pc:docMk/>
          <pc:sldMk cId="4041496973" sldId="371"/>
        </pc:sldMkLst>
        <pc:spChg chg="mod">
          <ac:chgData name="Jordan Williams" userId="269cec884350d245" providerId="LiveId" clId="{96300DD4-57BC-49E7-92F0-116963063FEE}" dt="2024-04-28T19:40:40.302" v="10793" actId="20577"/>
          <ac:spMkLst>
            <pc:docMk/>
            <pc:sldMk cId="4041496973" sldId="371"/>
            <ac:spMk id="2" creationId="{B0981D8D-2721-5A98-8DBE-73EDAD46B514}"/>
          </ac:spMkLst>
        </pc:spChg>
      </pc:sldChg>
      <pc:sldChg chg="modSp add del mod ord modAnim modShow">
        <pc:chgData name="Jordan Williams" userId="269cec884350d245" providerId="LiveId" clId="{96300DD4-57BC-49E7-92F0-116963063FEE}" dt="2024-04-28T21:33:52.412" v="12321" actId="47"/>
        <pc:sldMkLst>
          <pc:docMk/>
          <pc:sldMk cId="2874663893" sldId="372"/>
        </pc:sldMkLst>
        <pc:spChg chg="mod">
          <ac:chgData name="Jordan Williams" userId="269cec884350d245" providerId="LiveId" clId="{96300DD4-57BC-49E7-92F0-116963063FEE}" dt="2024-04-28T20:49:34.885" v="11768" actId="20577"/>
          <ac:spMkLst>
            <pc:docMk/>
            <pc:sldMk cId="2874663893" sldId="372"/>
            <ac:spMk id="2" creationId="{B0981D8D-2721-5A98-8DBE-73EDAD46B514}"/>
          </ac:spMkLst>
        </pc:spChg>
      </pc:sldChg>
      <pc:sldChg chg="add del">
        <pc:chgData name="Jordan Williams" userId="269cec884350d245" providerId="LiveId" clId="{96300DD4-57BC-49E7-92F0-116963063FEE}" dt="2024-04-28T21:33:52.412" v="12321" actId="47"/>
        <pc:sldMkLst>
          <pc:docMk/>
          <pc:sldMk cId="2127334706" sldId="373"/>
        </pc:sldMkLst>
      </pc:sldChg>
      <pc:sldChg chg="modSp add del mod ord modAnim modShow">
        <pc:chgData name="Jordan Williams" userId="269cec884350d245" providerId="LiveId" clId="{96300DD4-57BC-49E7-92F0-116963063FEE}" dt="2024-04-28T21:33:52.412" v="12321" actId="47"/>
        <pc:sldMkLst>
          <pc:docMk/>
          <pc:sldMk cId="3122444953" sldId="374"/>
        </pc:sldMkLst>
        <pc:spChg chg="mod">
          <ac:chgData name="Jordan Williams" userId="269cec884350d245" providerId="LiveId" clId="{96300DD4-57BC-49E7-92F0-116963063FEE}" dt="2024-04-28T21:11:10.901" v="12258" actId="20577"/>
          <ac:spMkLst>
            <pc:docMk/>
            <pc:sldMk cId="3122444953" sldId="374"/>
            <ac:spMk id="2" creationId="{B0981D8D-2721-5A98-8DBE-73EDAD46B514}"/>
          </ac:spMkLst>
        </pc:spChg>
      </pc:sldChg>
    </pc:docChg>
  </pc:docChgLst>
  <pc:docChgLst>
    <pc:chgData name="Jordan Williams" userId="269cec884350d245" providerId="LiveId" clId="{F5217160-A21B-41EC-B4BF-C11107B8CD44}"/>
    <pc:docChg chg="undo redo custSel addSld delSld modSld sldOrd">
      <pc:chgData name="Jordan Williams" userId="269cec884350d245" providerId="LiveId" clId="{F5217160-A21B-41EC-B4BF-C11107B8CD44}" dt="2022-08-07T01:50:03.724" v="10487" actId="20577"/>
      <pc:docMkLst>
        <pc:docMk/>
      </pc:docMkLst>
      <pc:sldChg chg="modSp mod">
        <pc:chgData name="Jordan Williams" userId="269cec884350d245" providerId="LiveId" clId="{F5217160-A21B-41EC-B4BF-C11107B8CD44}" dt="2022-08-06T20:41:59.263" v="1277" actId="20577"/>
        <pc:sldMkLst>
          <pc:docMk/>
          <pc:sldMk cId="109857222" sldId="256"/>
        </pc:sldMkLst>
        <pc:spChg chg="mod">
          <ac:chgData name="Jordan Williams" userId="269cec884350d245" providerId="LiveId" clId="{F5217160-A21B-41EC-B4BF-C11107B8CD44}" dt="2022-08-06T20:41:59.263" v="1277" actId="20577"/>
          <ac:spMkLst>
            <pc:docMk/>
            <pc:sldMk cId="109857222" sldId="256"/>
            <ac:spMk id="3" creationId="{00000000-0000-0000-0000-000000000000}"/>
          </ac:spMkLst>
        </pc:spChg>
        <pc:spChg chg="mod">
          <ac:chgData name="Jordan Williams" userId="269cec884350d245" providerId="LiveId" clId="{F5217160-A21B-41EC-B4BF-C11107B8CD44}" dt="2022-08-06T19:02:40.157" v="19" actId="20577"/>
          <ac:spMkLst>
            <pc:docMk/>
            <pc:sldMk cId="109857222" sldId="256"/>
            <ac:spMk id="4" creationId="{62807685-CCE8-4488-8EBE-7572B84FBA64}"/>
          </ac:spMkLst>
        </pc:spChg>
      </pc:sldChg>
      <pc:sldChg chg="modSp mod modAnim">
        <pc:chgData name="Jordan Williams" userId="269cec884350d245" providerId="LiveId" clId="{F5217160-A21B-41EC-B4BF-C11107B8CD44}" dt="2022-08-06T22:41:05.219" v="3183" actId="20577"/>
        <pc:sldMkLst>
          <pc:docMk/>
          <pc:sldMk cId="2022585261" sldId="296"/>
        </pc:sldMkLst>
        <pc:spChg chg="mod">
          <ac:chgData name="Jordan Williams" userId="269cec884350d245" providerId="LiveId" clId="{F5217160-A21B-41EC-B4BF-C11107B8CD44}" dt="2022-08-06T20:40:51.761" v="1205" actId="20577"/>
          <ac:spMkLst>
            <pc:docMk/>
            <pc:sldMk cId="2022585261" sldId="296"/>
            <ac:spMk id="2" creationId="{72A38E03-21C0-42C5-974C-4DA3395123D5}"/>
          </ac:spMkLst>
        </pc:spChg>
        <pc:spChg chg="mod">
          <ac:chgData name="Jordan Williams" userId="269cec884350d245" providerId="LiveId" clId="{F5217160-A21B-41EC-B4BF-C11107B8CD44}" dt="2022-08-06T22:41:05.219" v="3183" actId="20577"/>
          <ac:spMkLst>
            <pc:docMk/>
            <pc:sldMk cId="2022585261" sldId="296"/>
            <ac:spMk id="3" creationId="{14E691B4-6043-455E-8E7B-C0B68483676A}"/>
          </ac:spMkLst>
        </pc:spChg>
      </pc:sldChg>
      <pc:sldChg chg="modSp del mod">
        <pc:chgData name="Jordan Williams" userId="269cec884350d245" providerId="LiveId" clId="{F5217160-A21B-41EC-B4BF-C11107B8CD44}" dt="2022-08-07T00:30:30.300" v="7046" actId="47"/>
        <pc:sldMkLst>
          <pc:docMk/>
          <pc:sldMk cId="1602523647" sldId="339"/>
        </pc:sldMkLst>
        <pc:spChg chg="mod">
          <ac:chgData name="Jordan Williams" userId="269cec884350d245" providerId="LiveId" clId="{F5217160-A21B-41EC-B4BF-C11107B8CD44}" dt="2022-08-07T00:27:23.672" v="6985" actId="20577"/>
          <ac:spMkLst>
            <pc:docMk/>
            <pc:sldMk cId="1602523647" sldId="339"/>
            <ac:spMk id="3" creationId="{14E691B4-6043-455E-8E7B-C0B68483676A}"/>
          </ac:spMkLst>
        </pc:spChg>
      </pc:sldChg>
      <pc:sldChg chg="modSp mod">
        <pc:chgData name="Jordan Williams" userId="269cec884350d245" providerId="LiveId" clId="{F5217160-A21B-41EC-B4BF-C11107B8CD44}" dt="2022-08-06T20:40:57.016" v="1208" actId="20577"/>
        <pc:sldMkLst>
          <pc:docMk/>
          <pc:sldMk cId="1400080112" sldId="341"/>
        </pc:sldMkLst>
        <pc:spChg chg="mod">
          <ac:chgData name="Jordan Williams" userId="269cec884350d245" providerId="LiveId" clId="{F5217160-A21B-41EC-B4BF-C11107B8CD44}" dt="2022-08-06T19:13:57.046" v="430" actId="947"/>
          <ac:spMkLst>
            <pc:docMk/>
            <pc:sldMk cId="1400080112" sldId="341"/>
            <ac:spMk id="2" creationId="{BC23BDA3-BEBB-AF9C-CB09-81EEBB75C96A}"/>
          </ac:spMkLst>
        </pc:spChg>
        <pc:spChg chg="mod">
          <ac:chgData name="Jordan Williams" userId="269cec884350d245" providerId="LiveId" clId="{F5217160-A21B-41EC-B4BF-C11107B8CD44}" dt="2022-08-06T20:40:57.016" v="1208" actId="20577"/>
          <ac:spMkLst>
            <pc:docMk/>
            <pc:sldMk cId="1400080112" sldId="341"/>
            <ac:spMk id="3" creationId="{1CBCD40A-7362-FD0A-CB9D-F855A72344DD}"/>
          </ac:spMkLst>
        </pc:spChg>
      </pc:sldChg>
      <pc:sldChg chg="modSp mod">
        <pc:chgData name="Jordan Williams" userId="269cec884350d245" providerId="LiveId" clId="{F5217160-A21B-41EC-B4BF-C11107B8CD44}" dt="2022-08-06T20:41:27.315" v="1245" actId="20577"/>
        <pc:sldMkLst>
          <pc:docMk/>
          <pc:sldMk cId="1901161545" sldId="342"/>
        </pc:sldMkLst>
        <pc:spChg chg="mod">
          <ac:chgData name="Jordan Williams" userId="269cec884350d245" providerId="LiveId" clId="{F5217160-A21B-41EC-B4BF-C11107B8CD44}" dt="2022-08-06T20:41:27.315" v="1245" actId="20577"/>
          <ac:spMkLst>
            <pc:docMk/>
            <pc:sldMk cId="1901161545" sldId="342"/>
            <ac:spMk id="4" creationId="{CBE25610-CF12-0C6C-AF51-B9936FC25DD3}"/>
          </ac:spMkLst>
        </pc:spChg>
        <pc:spChg chg="mod">
          <ac:chgData name="Jordan Williams" userId="269cec884350d245" providerId="LiveId" clId="{F5217160-A21B-41EC-B4BF-C11107B8CD44}" dt="2022-08-06T20:17:33.225" v="442" actId="20577"/>
          <ac:spMkLst>
            <pc:docMk/>
            <pc:sldMk cId="1901161545" sldId="342"/>
            <ac:spMk id="5" creationId="{F74388E6-A0D2-CB47-DCDB-0E71448C7ED2}"/>
          </ac:spMkLst>
        </pc:spChg>
      </pc:sldChg>
      <pc:sldChg chg="new del">
        <pc:chgData name="Jordan Williams" userId="269cec884350d245" providerId="LiveId" clId="{F5217160-A21B-41EC-B4BF-C11107B8CD44}" dt="2022-08-06T19:05:22.919" v="113" actId="680"/>
        <pc:sldMkLst>
          <pc:docMk/>
          <pc:sldMk cId="355902901" sldId="343"/>
        </pc:sldMkLst>
      </pc:sldChg>
      <pc:sldChg chg="modSp new mod modNotesTx">
        <pc:chgData name="Jordan Williams" userId="269cec884350d245" providerId="LiveId" clId="{F5217160-A21B-41EC-B4BF-C11107B8CD44}" dt="2022-08-06T22:42:29.436" v="3187" actId="20577"/>
        <pc:sldMkLst>
          <pc:docMk/>
          <pc:sldMk cId="1487955730" sldId="343"/>
        </pc:sldMkLst>
        <pc:spChg chg="mod">
          <ac:chgData name="Jordan Williams" userId="269cec884350d245" providerId="LiveId" clId="{F5217160-A21B-41EC-B4BF-C11107B8CD44}" dt="2022-08-06T22:42:29.436" v="3187" actId="20577"/>
          <ac:spMkLst>
            <pc:docMk/>
            <pc:sldMk cId="1487955730" sldId="343"/>
            <ac:spMk id="2" creationId="{751B339E-DC2A-AF39-16DF-5E6A7982B07B}"/>
          </ac:spMkLst>
        </pc:spChg>
        <pc:spChg chg="mod">
          <ac:chgData name="Jordan Williams" userId="269cec884350d245" providerId="LiveId" clId="{F5217160-A21B-41EC-B4BF-C11107B8CD44}" dt="2022-08-06T20:41:31.172" v="1248" actId="20577"/>
          <ac:spMkLst>
            <pc:docMk/>
            <pc:sldMk cId="1487955730" sldId="343"/>
            <ac:spMk id="3" creationId="{012E60DC-FEAA-2280-3FD1-7AC3593444A8}"/>
          </ac:spMkLst>
        </pc:spChg>
      </pc:sldChg>
      <pc:sldChg chg="modSp add mod">
        <pc:chgData name="Jordan Williams" userId="269cec884350d245" providerId="LiveId" clId="{F5217160-A21B-41EC-B4BF-C11107B8CD44}" dt="2022-08-06T20:47:11.634" v="1783" actId="114"/>
        <pc:sldMkLst>
          <pc:docMk/>
          <pc:sldMk cId="2339321932" sldId="344"/>
        </pc:sldMkLst>
        <pc:spChg chg="mod">
          <ac:chgData name="Jordan Williams" userId="269cec884350d245" providerId="LiveId" clId="{F5217160-A21B-41EC-B4BF-C11107B8CD44}" dt="2022-08-06T20:47:11.634" v="1783" actId="114"/>
          <ac:spMkLst>
            <pc:docMk/>
            <pc:sldMk cId="2339321932" sldId="344"/>
            <ac:spMk id="2" creationId="{751B339E-DC2A-AF39-16DF-5E6A7982B07B}"/>
          </ac:spMkLst>
        </pc:spChg>
        <pc:spChg chg="mod">
          <ac:chgData name="Jordan Williams" userId="269cec884350d245" providerId="LiveId" clId="{F5217160-A21B-41EC-B4BF-C11107B8CD44}" dt="2022-08-06T20:41:35.036" v="1251" actId="20577"/>
          <ac:spMkLst>
            <pc:docMk/>
            <pc:sldMk cId="2339321932" sldId="344"/>
            <ac:spMk id="3" creationId="{012E60DC-FEAA-2280-3FD1-7AC3593444A8}"/>
          </ac:spMkLst>
        </pc:spChg>
      </pc:sldChg>
      <pc:sldChg chg="del">
        <pc:chgData name="Jordan Williams" userId="269cec884350d245" providerId="LiveId" clId="{F5217160-A21B-41EC-B4BF-C11107B8CD44}" dt="2022-08-06T19:05:10.710" v="111" actId="47"/>
        <pc:sldMkLst>
          <pc:docMk/>
          <pc:sldMk cId="3080592370" sldId="344"/>
        </pc:sldMkLst>
      </pc:sldChg>
      <pc:sldChg chg="del">
        <pc:chgData name="Jordan Williams" userId="269cec884350d245" providerId="LiveId" clId="{F5217160-A21B-41EC-B4BF-C11107B8CD44}" dt="2022-08-06T19:05:10.710" v="111" actId="47"/>
        <pc:sldMkLst>
          <pc:docMk/>
          <pc:sldMk cId="504097232" sldId="345"/>
        </pc:sldMkLst>
      </pc:sldChg>
      <pc:sldChg chg="modSp new mod">
        <pc:chgData name="Jordan Williams" userId="269cec884350d245" providerId="LiveId" clId="{F5217160-A21B-41EC-B4BF-C11107B8CD44}" dt="2022-08-06T20:41:12.138" v="1242" actId="20577"/>
        <pc:sldMkLst>
          <pc:docMk/>
          <pc:sldMk cId="1663058076" sldId="345"/>
        </pc:sldMkLst>
        <pc:spChg chg="mod">
          <ac:chgData name="Jordan Williams" userId="269cec884350d245" providerId="LiveId" clId="{F5217160-A21B-41EC-B4BF-C11107B8CD44}" dt="2022-08-06T20:41:12.138" v="1242" actId="20577"/>
          <ac:spMkLst>
            <pc:docMk/>
            <pc:sldMk cId="1663058076" sldId="345"/>
            <ac:spMk id="2" creationId="{7144980C-7DE7-B7FA-78A5-9F22D2D37BE3}"/>
          </ac:spMkLst>
        </pc:spChg>
        <pc:spChg chg="mod">
          <ac:chgData name="Jordan Williams" userId="269cec884350d245" providerId="LiveId" clId="{F5217160-A21B-41EC-B4BF-C11107B8CD44}" dt="2022-08-06T20:41:08.858" v="1230" actId="20577"/>
          <ac:spMkLst>
            <pc:docMk/>
            <pc:sldMk cId="1663058076" sldId="345"/>
            <ac:spMk id="3" creationId="{9A6D39DD-699D-7A38-4FB5-C5FC3EBFB680}"/>
          </ac:spMkLst>
        </pc:spChg>
      </pc:sldChg>
      <pc:sldChg chg="modSp new del mod">
        <pc:chgData name="Jordan Williams" userId="269cec884350d245" providerId="LiveId" clId="{F5217160-A21B-41EC-B4BF-C11107B8CD44}" dt="2022-08-06T20:47:24.507" v="1799" actId="47"/>
        <pc:sldMkLst>
          <pc:docMk/>
          <pc:sldMk cId="1801513989" sldId="346"/>
        </pc:sldMkLst>
        <pc:spChg chg="mod">
          <ac:chgData name="Jordan Williams" userId="269cec884350d245" providerId="LiveId" clId="{F5217160-A21B-41EC-B4BF-C11107B8CD44}" dt="2022-08-06T20:47:19.176" v="1798" actId="20577"/>
          <ac:spMkLst>
            <pc:docMk/>
            <pc:sldMk cId="1801513989" sldId="346"/>
            <ac:spMk id="3" creationId="{A32A99AB-BE2C-6D01-3228-14CE72D6F208}"/>
          </ac:spMkLst>
        </pc:spChg>
      </pc:sldChg>
      <pc:sldChg chg="modSp add mod">
        <pc:chgData name="Jordan Williams" userId="269cec884350d245" providerId="LiveId" clId="{F5217160-A21B-41EC-B4BF-C11107B8CD44}" dt="2022-08-06T20:48:11.720" v="1817" actId="207"/>
        <pc:sldMkLst>
          <pc:docMk/>
          <pc:sldMk cId="2466786739" sldId="346"/>
        </pc:sldMkLst>
        <pc:spChg chg="mod">
          <ac:chgData name="Jordan Williams" userId="269cec884350d245" providerId="LiveId" clId="{F5217160-A21B-41EC-B4BF-C11107B8CD44}" dt="2022-08-06T20:48:11.720" v="1817" actId="207"/>
          <ac:spMkLst>
            <pc:docMk/>
            <pc:sldMk cId="2466786739" sldId="346"/>
            <ac:spMk id="3" creationId="{9A6D39DD-699D-7A38-4FB5-C5FC3EBFB680}"/>
          </ac:spMkLst>
        </pc:spChg>
      </pc:sldChg>
      <pc:sldChg chg="del">
        <pc:chgData name="Jordan Williams" userId="269cec884350d245" providerId="LiveId" clId="{F5217160-A21B-41EC-B4BF-C11107B8CD44}" dt="2022-08-06T19:05:10.710" v="111" actId="47"/>
        <pc:sldMkLst>
          <pc:docMk/>
          <pc:sldMk cId="3552755325" sldId="346"/>
        </pc:sldMkLst>
      </pc:sldChg>
      <pc:sldChg chg="modSp new add del mod">
        <pc:chgData name="Jordan Williams" userId="269cec884350d245" providerId="LiveId" clId="{F5217160-A21B-41EC-B4BF-C11107B8CD44}" dt="2022-08-06T22:53:37.503" v="3194" actId="47"/>
        <pc:sldMkLst>
          <pc:docMk/>
          <pc:sldMk cId="1305786792" sldId="347"/>
        </pc:sldMkLst>
        <pc:spChg chg="mod">
          <ac:chgData name="Jordan Williams" userId="269cec884350d245" providerId="LiveId" clId="{F5217160-A21B-41EC-B4BF-C11107B8CD44}" dt="2022-08-06T20:53:38.753" v="1920" actId="6549"/>
          <ac:spMkLst>
            <pc:docMk/>
            <pc:sldMk cId="1305786792" sldId="347"/>
            <ac:spMk id="2" creationId="{D351CF01-326C-C870-73C8-1F4EDA2795CC}"/>
          </ac:spMkLst>
        </pc:spChg>
        <pc:spChg chg="mod">
          <ac:chgData name="Jordan Williams" userId="269cec884350d245" providerId="LiveId" clId="{F5217160-A21B-41EC-B4BF-C11107B8CD44}" dt="2022-08-06T20:48:23.846" v="1836" actId="20577"/>
          <ac:spMkLst>
            <pc:docMk/>
            <pc:sldMk cId="1305786792" sldId="347"/>
            <ac:spMk id="3" creationId="{2F5EF762-337E-23F4-A110-A42B8505B212}"/>
          </ac:spMkLst>
        </pc:spChg>
      </pc:sldChg>
      <pc:sldChg chg="del">
        <pc:chgData name="Jordan Williams" userId="269cec884350d245" providerId="LiveId" clId="{F5217160-A21B-41EC-B4BF-C11107B8CD44}" dt="2022-08-06T19:05:10.710" v="111" actId="47"/>
        <pc:sldMkLst>
          <pc:docMk/>
          <pc:sldMk cId="1307583376" sldId="347"/>
        </pc:sldMkLst>
      </pc:sldChg>
      <pc:sldChg chg="modSp new del mod">
        <pc:chgData name="Jordan Williams" userId="269cec884350d245" providerId="LiveId" clId="{F5217160-A21B-41EC-B4BF-C11107B8CD44}" dt="2022-08-06T22:31:43.610" v="2924" actId="680"/>
        <pc:sldMkLst>
          <pc:docMk/>
          <pc:sldMk cId="2708540428" sldId="347"/>
        </pc:sldMkLst>
        <pc:spChg chg="mod">
          <ac:chgData name="Jordan Williams" userId="269cec884350d245" providerId="LiveId" clId="{F5217160-A21B-41EC-B4BF-C11107B8CD44}" dt="2022-08-06T22:31:42.317" v="2920" actId="20577"/>
          <ac:spMkLst>
            <pc:docMk/>
            <pc:sldMk cId="2708540428" sldId="347"/>
            <ac:spMk id="2" creationId="{E4DD2913-A278-9266-49FA-287CDC7A8224}"/>
          </ac:spMkLst>
        </pc:spChg>
        <pc:spChg chg="mod">
          <ac:chgData name="Jordan Williams" userId="269cec884350d245" providerId="LiveId" clId="{F5217160-A21B-41EC-B4BF-C11107B8CD44}" dt="2022-08-06T22:31:43.239" v="2923" actId="20577"/>
          <ac:spMkLst>
            <pc:docMk/>
            <pc:sldMk cId="2708540428" sldId="347"/>
            <ac:spMk id="3" creationId="{A03B3F5F-A811-8D7F-BC27-B0C048FD311F}"/>
          </ac:spMkLst>
        </pc:spChg>
      </pc:sldChg>
      <pc:sldChg chg="del">
        <pc:chgData name="Jordan Williams" userId="269cec884350d245" providerId="LiveId" clId="{F5217160-A21B-41EC-B4BF-C11107B8CD44}" dt="2022-08-06T19:05:10.710" v="111" actId="47"/>
        <pc:sldMkLst>
          <pc:docMk/>
          <pc:sldMk cId="742583975" sldId="348"/>
        </pc:sldMkLst>
      </pc:sldChg>
      <pc:sldChg chg="modSp add del mod ord">
        <pc:chgData name="Jordan Williams" userId="269cec884350d245" providerId="LiveId" clId="{F5217160-A21B-41EC-B4BF-C11107B8CD44}" dt="2022-08-06T22:53:32.703" v="3193" actId="47"/>
        <pc:sldMkLst>
          <pc:docMk/>
          <pc:sldMk cId="3241660141" sldId="348"/>
        </pc:sldMkLst>
        <pc:spChg chg="mod">
          <ac:chgData name="Jordan Williams" userId="269cec884350d245" providerId="LiveId" clId="{F5217160-A21B-41EC-B4BF-C11107B8CD44}" dt="2022-08-06T22:48:56.125" v="3191" actId="20577"/>
          <ac:spMkLst>
            <pc:docMk/>
            <pc:sldMk cId="3241660141" sldId="348"/>
            <ac:spMk id="2" creationId="{D351CF01-326C-C870-73C8-1F4EDA2795CC}"/>
          </ac:spMkLst>
        </pc:spChg>
      </pc:sldChg>
      <pc:sldChg chg="del">
        <pc:chgData name="Jordan Williams" userId="269cec884350d245" providerId="LiveId" clId="{F5217160-A21B-41EC-B4BF-C11107B8CD44}" dt="2022-08-06T19:05:10.710" v="111" actId="47"/>
        <pc:sldMkLst>
          <pc:docMk/>
          <pc:sldMk cId="449374886" sldId="349"/>
        </pc:sldMkLst>
      </pc:sldChg>
      <pc:sldChg chg="modSp add del mod">
        <pc:chgData name="Jordan Williams" userId="269cec884350d245" providerId="LiveId" clId="{F5217160-A21B-41EC-B4BF-C11107B8CD44}" dt="2022-08-06T22:53:37.503" v="3194" actId="47"/>
        <pc:sldMkLst>
          <pc:docMk/>
          <pc:sldMk cId="503299127" sldId="349"/>
        </pc:sldMkLst>
        <pc:spChg chg="mod">
          <ac:chgData name="Jordan Williams" userId="269cec884350d245" providerId="LiveId" clId="{F5217160-A21B-41EC-B4BF-C11107B8CD44}" dt="2022-08-06T21:13:27.738" v="2808" actId="313"/>
          <ac:spMkLst>
            <pc:docMk/>
            <pc:sldMk cId="503299127" sldId="349"/>
            <ac:spMk id="2" creationId="{D351CF01-326C-C870-73C8-1F4EDA2795CC}"/>
          </ac:spMkLst>
        </pc:spChg>
      </pc:sldChg>
      <pc:sldChg chg="new del">
        <pc:chgData name="Jordan Williams" userId="269cec884350d245" providerId="LiveId" clId="{F5217160-A21B-41EC-B4BF-C11107B8CD44}" dt="2022-08-06T21:00:34.349" v="2201" actId="680"/>
        <pc:sldMkLst>
          <pc:docMk/>
          <pc:sldMk cId="929119219" sldId="349"/>
        </pc:sldMkLst>
      </pc:sldChg>
      <pc:sldChg chg="modSp add del mod">
        <pc:chgData name="Jordan Williams" userId="269cec884350d245" providerId="LiveId" clId="{F5217160-A21B-41EC-B4BF-C11107B8CD44}" dt="2022-08-06T20:59:23.575" v="2161" actId="47"/>
        <pc:sldMkLst>
          <pc:docMk/>
          <pc:sldMk cId="2107949065" sldId="349"/>
        </pc:sldMkLst>
        <pc:spChg chg="mod">
          <ac:chgData name="Jordan Williams" userId="269cec884350d245" providerId="LiveId" clId="{F5217160-A21B-41EC-B4BF-C11107B8CD44}" dt="2022-08-06T20:59:10.080" v="2160" actId="20577"/>
          <ac:spMkLst>
            <pc:docMk/>
            <pc:sldMk cId="2107949065" sldId="349"/>
            <ac:spMk id="2" creationId="{D351CF01-326C-C870-73C8-1F4EDA2795CC}"/>
          </ac:spMkLst>
        </pc:spChg>
      </pc:sldChg>
      <pc:sldChg chg="new del">
        <pc:chgData name="Jordan Williams" userId="269cec884350d245" providerId="LiveId" clId="{F5217160-A21B-41EC-B4BF-C11107B8CD44}" dt="2022-08-06T21:00:41.062" v="2203" actId="680"/>
        <pc:sldMkLst>
          <pc:docMk/>
          <pc:sldMk cId="3501585473" sldId="349"/>
        </pc:sldMkLst>
      </pc:sldChg>
      <pc:sldChg chg="modSp new mod">
        <pc:chgData name="Jordan Williams" userId="269cec884350d245" providerId="LiveId" clId="{F5217160-A21B-41EC-B4BF-C11107B8CD44}" dt="2022-08-06T23:16:28.006" v="3678" actId="20577"/>
        <pc:sldMkLst>
          <pc:docMk/>
          <pc:sldMk cId="3944042386" sldId="349"/>
        </pc:sldMkLst>
        <pc:spChg chg="mod">
          <ac:chgData name="Jordan Williams" userId="269cec884350d245" providerId="LiveId" clId="{F5217160-A21B-41EC-B4BF-C11107B8CD44}" dt="2022-08-06T23:16:28.006" v="3678" actId="20577"/>
          <ac:spMkLst>
            <pc:docMk/>
            <pc:sldMk cId="3944042386" sldId="349"/>
            <ac:spMk id="2" creationId="{29322963-A4B6-D0B6-E62D-83FFB1B86759}"/>
          </ac:spMkLst>
        </pc:spChg>
        <pc:spChg chg="mod">
          <ac:chgData name="Jordan Williams" userId="269cec884350d245" providerId="LiveId" clId="{F5217160-A21B-41EC-B4BF-C11107B8CD44}" dt="2022-08-06T23:03:10.635" v="3213" actId="20577"/>
          <ac:spMkLst>
            <pc:docMk/>
            <pc:sldMk cId="3944042386" sldId="349"/>
            <ac:spMk id="3" creationId="{07D149F3-2EFD-0C5F-D4A9-DD4442A0523E}"/>
          </ac:spMkLst>
        </pc:spChg>
      </pc:sldChg>
      <pc:sldChg chg="modSp add del mod">
        <pc:chgData name="Jordan Williams" userId="269cec884350d245" providerId="LiveId" clId="{F5217160-A21B-41EC-B4BF-C11107B8CD44}" dt="2022-08-06T22:53:37.503" v="3194" actId="47"/>
        <pc:sldMkLst>
          <pc:docMk/>
          <pc:sldMk cId="310217260" sldId="350"/>
        </pc:sldMkLst>
        <pc:spChg chg="mod">
          <ac:chgData name="Jordan Williams" userId="269cec884350d245" providerId="LiveId" clId="{F5217160-A21B-41EC-B4BF-C11107B8CD44}" dt="2022-08-06T21:57:36.248" v="2846" actId="15"/>
          <ac:spMkLst>
            <pc:docMk/>
            <pc:sldMk cId="310217260" sldId="350"/>
            <ac:spMk id="2" creationId="{D351CF01-326C-C870-73C8-1F4EDA2795CC}"/>
          </ac:spMkLst>
        </pc:spChg>
      </pc:sldChg>
      <pc:sldChg chg="del">
        <pc:chgData name="Jordan Williams" userId="269cec884350d245" providerId="LiveId" clId="{F5217160-A21B-41EC-B4BF-C11107B8CD44}" dt="2022-08-06T19:05:10.710" v="111" actId="47"/>
        <pc:sldMkLst>
          <pc:docMk/>
          <pc:sldMk cId="1637141822" sldId="350"/>
        </pc:sldMkLst>
      </pc:sldChg>
      <pc:sldChg chg="modSp new mod">
        <pc:chgData name="Jordan Williams" userId="269cec884350d245" providerId="LiveId" clId="{F5217160-A21B-41EC-B4BF-C11107B8CD44}" dt="2022-08-07T00:18:17.409" v="6829" actId="14"/>
        <pc:sldMkLst>
          <pc:docMk/>
          <pc:sldMk cId="4106064731" sldId="350"/>
        </pc:sldMkLst>
        <pc:spChg chg="mod">
          <ac:chgData name="Jordan Williams" userId="269cec884350d245" providerId="LiveId" clId="{F5217160-A21B-41EC-B4BF-C11107B8CD44}" dt="2022-08-07T00:18:17.409" v="6829" actId="14"/>
          <ac:spMkLst>
            <pc:docMk/>
            <pc:sldMk cId="4106064731" sldId="350"/>
            <ac:spMk id="2" creationId="{17CF02DA-C591-C802-E36A-C54B683955B0}"/>
          </ac:spMkLst>
        </pc:spChg>
        <pc:spChg chg="mod">
          <ac:chgData name="Jordan Williams" userId="269cec884350d245" providerId="LiveId" clId="{F5217160-A21B-41EC-B4BF-C11107B8CD44}" dt="2022-08-06T23:16:39.886" v="3697" actId="20577"/>
          <ac:spMkLst>
            <pc:docMk/>
            <pc:sldMk cId="4106064731" sldId="350"/>
            <ac:spMk id="3" creationId="{6BCB42E6-46F1-6EF6-CBAB-864D9430D73C}"/>
          </ac:spMkLst>
        </pc:spChg>
      </pc:sldChg>
      <pc:sldChg chg="add del">
        <pc:chgData name="Jordan Williams" userId="269cec884350d245" providerId="LiveId" clId="{F5217160-A21B-41EC-B4BF-C11107B8CD44}" dt="2022-08-06T22:53:37.503" v="3194" actId="47"/>
        <pc:sldMkLst>
          <pc:docMk/>
          <pc:sldMk cId="1946535266" sldId="351"/>
        </pc:sldMkLst>
      </pc:sldChg>
      <pc:sldChg chg="modSp new mod">
        <pc:chgData name="Jordan Williams" userId="269cec884350d245" providerId="LiveId" clId="{F5217160-A21B-41EC-B4BF-C11107B8CD44}" dt="2022-08-06T23:39:51.964" v="4998" actId="20577"/>
        <pc:sldMkLst>
          <pc:docMk/>
          <pc:sldMk cId="2430960843" sldId="351"/>
        </pc:sldMkLst>
        <pc:spChg chg="mod">
          <ac:chgData name="Jordan Williams" userId="269cec884350d245" providerId="LiveId" clId="{F5217160-A21B-41EC-B4BF-C11107B8CD44}" dt="2022-08-06T23:39:51.964" v="4998" actId="20577"/>
          <ac:spMkLst>
            <pc:docMk/>
            <pc:sldMk cId="2430960843" sldId="351"/>
            <ac:spMk id="2" creationId="{EC9993DD-D9EB-7951-AC79-4B7D44DBC055}"/>
          </ac:spMkLst>
        </pc:spChg>
        <pc:spChg chg="mod">
          <ac:chgData name="Jordan Williams" userId="269cec884350d245" providerId="LiveId" clId="{F5217160-A21B-41EC-B4BF-C11107B8CD44}" dt="2022-08-06T23:25:35.013" v="4163" actId="20577"/>
          <ac:spMkLst>
            <pc:docMk/>
            <pc:sldMk cId="2430960843" sldId="351"/>
            <ac:spMk id="3" creationId="{682210AA-141D-C589-4241-0A5EDEF10D9A}"/>
          </ac:spMkLst>
        </pc:spChg>
      </pc:sldChg>
      <pc:sldChg chg="del">
        <pc:chgData name="Jordan Williams" userId="269cec884350d245" providerId="LiveId" clId="{F5217160-A21B-41EC-B4BF-C11107B8CD44}" dt="2022-08-06T19:05:10.710" v="111" actId="47"/>
        <pc:sldMkLst>
          <pc:docMk/>
          <pc:sldMk cId="4057531806" sldId="351"/>
        </pc:sldMkLst>
      </pc:sldChg>
      <pc:sldChg chg="modSp add mod">
        <pc:chgData name="Jordan Williams" userId="269cec884350d245" providerId="LiveId" clId="{F5217160-A21B-41EC-B4BF-C11107B8CD44}" dt="2022-08-06T23:40:29.668" v="5014" actId="113"/>
        <pc:sldMkLst>
          <pc:docMk/>
          <pc:sldMk cId="618855895" sldId="352"/>
        </pc:sldMkLst>
        <pc:spChg chg="mod">
          <ac:chgData name="Jordan Williams" userId="269cec884350d245" providerId="LiveId" clId="{F5217160-A21B-41EC-B4BF-C11107B8CD44}" dt="2022-08-06T23:40:29.668" v="5014" actId="113"/>
          <ac:spMkLst>
            <pc:docMk/>
            <pc:sldMk cId="618855895" sldId="352"/>
            <ac:spMk id="3" creationId="{9A6D39DD-699D-7A38-4FB5-C5FC3EBFB680}"/>
          </ac:spMkLst>
        </pc:spChg>
      </pc:sldChg>
      <pc:sldChg chg="del">
        <pc:chgData name="Jordan Williams" userId="269cec884350d245" providerId="LiveId" clId="{F5217160-A21B-41EC-B4BF-C11107B8CD44}" dt="2022-08-06T19:05:10.710" v="111" actId="47"/>
        <pc:sldMkLst>
          <pc:docMk/>
          <pc:sldMk cId="3396433224" sldId="352"/>
        </pc:sldMkLst>
      </pc:sldChg>
      <pc:sldChg chg="modSp new mod">
        <pc:chgData name="Jordan Williams" userId="269cec884350d245" providerId="LiveId" clId="{F5217160-A21B-41EC-B4BF-C11107B8CD44}" dt="2022-08-06T23:47:43.051" v="5554" actId="947"/>
        <pc:sldMkLst>
          <pc:docMk/>
          <pc:sldMk cId="3204186193" sldId="353"/>
        </pc:sldMkLst>
        <pc:spChg chg="mod">
          <ac:chgData name="Jordan Williams" userId="269cec884350d245" providerId="LiveId" clId="{F5217160-A21B-41EC-B4BF-C11107B8CD44}" dt="2022-08-06T23:47:43.051" v="5554" actId="947"/>
          <ac:spMkLst>
            <pc:docMk/>
            <pc:sldMk cId="3204186193" sldId="353"/>
            <ac:spMk id="2" creationId="{690EC519-FBC8-7115-32F8-2684CAF73DE0}"/>
          </ac:spMkLst>
        </pc:spChg>
        <pc:spChg chg="mod">
          <ac:chgData name="Jordan Williams" userId="269cec884350d245" providerId="LiveId" clId="{F5217160-A21B-41EC-B4BF-C11107B8CD44}" dt="2022-08-06T23:41:22.718" v="5064" actId="20577"/>
          <ac:spMkLst>
            <pc:docMk/>
            <pc:sldMk cId="3204186193" sldId="353"/>
            <ac:spMk id="3" creationId="{F96A5645-B23D-F665-6D57-963AA079DEFF}"/>
          </ac:spMkLst>
        </pc:spChg>
      </pc:sldChg>
      <pc:sldChg chg="del">
        <pc:chgData name="Jordan Williams" userId="269cec884350d245" providerId="LiveId" clId="{F5217160-A21B-41EC-B4BF-C11107B8CD44}" dt="2022-08-06T19:05:10.710" v="111" actId="47"/>
        <pc:sldMkLst>
          <pc:docMk/>
          <pc:sldMk cId="4081667162" sldId="353"/>
        </pc:sldMkLst>
      </pc:sldChg>
      <pc:sldChg chg="del">
        <pc:chgData name="Jordan Williams" userId="269cec884350d245" providerId="LiveId" clId="{F5217160-A21B-41EC-B4BF-C11107B8CD44}" dt="2022-08-06T19:05:10.710" v="111" actId="47"/>
        <pc:sldMkLst>
          <pc:docMk/>
          <pc:sldMk cId="1105261478" sldId="354"/>
        </pc:sldMkLst>
      </pc:sldChg>
      <pc:sldChg chg="modSp new mod">
        <pc:chgData name="Jordan Williams" userId="269cec884350d245" providerId="LiveId" clId="{F5217160-A21B-41EC-B4BF-C11107B8CD44}" dt="2022-08-07T00:00:28.651" v="6182" actId="20577"/>
        <pc:sldMkLst>
          <pc:docMk/>
          <pc:sldMk cId="1238574057" sldId="354"/>
        </pc:sldMkLst>
        <pc:spChg chg="mod">
          <ac:chgData name="Jordan Williams" userId="269cec884350d245" providerId="LiveId" clId="{F5217160-A21B-41EC-B4BF-C11107B8CD44}" dt="2022-08-07T00:00:28.651" v="6182" actId="20577"/>
          <ac:spMkLst>
            <pc:docMk/>
            <pc:sldMk cId="1238574057" sldId="354"/>
            <ac:spMk id="2" creationId="{73597017-30F3-02D3-87F0-0E557F23DAC2}"/>
          </ac:spMkLst>
        </pc:spChg>
        <pc:spChg chg="mod">
          <ac:chgData name="Jordan Williams" userId="269cec884350d245" providerId="LiveId" clId="{F5217160-A21B-41EC-B4BF-C11107B8CD44}" dt="2022-08-06T23:47:57.054" v="5572" actId="20577"/>
          <ac:spMkLst>
            <pc:docMk/>
            <pc:sldMk cId="1238574057" sldId="354"/>
            <ac:spMk id="3" creationId="{789B5730-C54E-B84E-3983-CE8574737860}"/>
          </ac:spMkLst>
        </pc:spChg>
      </pc:sldChg>
      <pc:sldChg chg="del">
        <pc:chgData name="Jordan Williams" userId="269cec884350d245" providerId="LiveId" clId="{F5217160-A21B-41EC-B4BF-C11107B8CD44}" dt="2022-08-06T19:05:10.710" v="111" actId="47"/>
        <pc:sldMkLst>
          <pc:docMk/>
          <pc:sldMk cId="1430118823" sldId="355"/>
        </pc:sldMkLst>
      </pc:sldChg>
      <pc:sldChg chg="modSp add mod">
        <pc:chgData name="Jordan Williams" userId="269cec884350d245" providerId="LiveId" clId="{F5217160-A21B-41EC-B4BF-C11107B8CD44}" dt="2022-08-07T01:12:34.983" v="9040" actId="20577"/>
        <pc:sldMkLst>
          <pc:docMk/>
          <pc:sldMk cId="4258141345" sldId="355"/>
        </pc:sldMkLst>
        <pc:spChg chg="mod">
          <ac:chgData name="Jordan Williams" userId="269cec884350d245" providerId="LiveId" clId="{F5217160-A21B-41EC-B4BF-C11107B8CD44}" dt="2022-08-07T01:12:34.983" v="9040" actId="20577"/>
          <ac:spMkLst>
            <pc:docMk/>
            <pc:sldMk cId="4258141345" sldId="355"/>
            <ac:spMk id="2" creationId="{73597017-30F3-02D3-87F0-0E557F23DAC2}"/>
          </ac:spMkLst>
        </pc:spChg>
      </pc:sldChg>
      <pc:sldChg chg="modSp new mod">
        <pc:chgData name="Jordan Williams" userId="269cec884350d245" providerId="LiveId" clId="{F5217160-A21B-41EC-B4BF-C11107B8CD44}" dt="2022-08-07T01:12:17.693" v="9031" actId="947"/>
        <pc:sldMkLst>
          <pc:docMk/>
          <pc:sldMk cId="2446030093" sldId="356"/>
        </pc:sldMkLst>
        <pc:spChg chg="mod">
          <ac:chgData name="Jordan Williams" userId="269cec884350d245" providerId="LiveId" clId="{F5217160-A21B-41EC-B4BF-C11107B8CD44}" dt="2022-08-07T01:12:17.693" v="9031" actId="947"/>
          <ac:spMkLst>
            <pc:docMk/>
            <pc:sldMk cId="2446030093" sldId="356"/>
            <ac:spMk id="2" creationId="{93AEFB15-A4E5-E9AC-32B7-286D93328366}"/>
          </ac:spMkLst>
        </pc:spChg>
        <pc:spChg chg="mod">
          <ac:chgData name="Jordan Williams" userId="269cec884350d245" providerId="LiveId" clId="{F5217160-A21B-41EC-B4BF-C11107B8CD44}" dt="2022-08-06T23:53:25.879" v="5714" actId="20577"/>
          <ac:spMkLst>
            <pc:docMk/>
            <pc:sldMk cId="2446030093" sldId="356"/>
            <ac:spMk id="3" creationId="{55E4CC2B-382E-FFF0-4FAD-DF660AC4CC23}"/>
          </ac:spMkLst>
        </pc:spChg>
      </pc:sldChg>
      <pc:sldChg chg="del">
        <pc:chgData name="Jordan Williams" userId="269cec884350d245" providerId="LiveId" clId="{F5217160-A21B-41EC-B4BF-C11107B8CD44}" dt="2022-08-06T19:05:10.710" v="111" actId="47"/>
        <pc:sldMkLst>
          <pc:docMk/>
          <pc:sldMk cId="3596128175" sldId="356"/>
        </pc:sldMkLst>
      </pc:sldChg>
      <pc:sldChg chg="modSp new mod">
        <pc:chgData name="Jordan Williams" userId="269cec884350d245" providerId="LiveId" clId="{F5217160-A21B-41EC-B4BF-C11107B8CD44}" dt="2022-08-07T00:31:56.551" v="7127" actId="6549"/>
        <pc:sldMkLst>
          <pc:docMk/>
          <pc:sldMk cId="3930068443" sldId="357"/>
        </pc:sldMkLst>
        <pc:spChg chg="mod">
          <ac:chgData name="Jordan Williams" userId="269cec884350d245" providerId="LiveId" clId="{F5217160-A21B-41EC-B4BF-C11107B8CD44}" dt="2022-08-07T00:31:56.551" v="7127" actId="6549"/>
          <ac:spMkLst>
            <pc:docMk/>
            <pc:sldMk cId="3930068443" sldId="357"/>
            <ac:spMk id="2" creationId="{C434FDB3-408B-BB28-E4B4-055BB8B1CE6D}"/>
          </ac:spMkLst>
        </pc:spChg>
        <pc:spChg chg="mod">
          <ac:chgData name="Jordan Williams" userId="269cec884350d245" providerId="LiveId" clId="{F5217160-A21B-41EC-B4BF-C11107B8CD44}" dt="2022-08-07T00:04:22.923" v="6503" actId="20577"/>
          <ac:spMkLst>
            <pc:docMk/>
            <pc:sldMk cId="3930068443" sldId="357"/>
            <ac:spMk id="3" creationId="{410A0318-6108-6574-FCB6-F31281B5A31F}"/>
          </ac:spMkLst>
        </pc:spChg>
      </pc:sldChg>
      <pc:sldChg chg="add del">
        <pc:chgData name="Jordan Williams" userId="269cec884350d245" providerId="LiveId" clId="{F5217160-A21B-41EC-B4BF-C11107B8CD44}" dt="2022-08-07T00:07:10.529" v="6549" actId="47"/>
        <pc:sldMkLst>
          <pc:docMk/>
          <pc:sldMk cId="420078279" sldId="358"/>
        </pc:sldMkLst>
      </pc:sldChg>
      <pc:sldChg chg="modSp add mod">
        <pc:chgData name="Jordan Williams" userId="269cec884350d245" providerId="LiveId" clId="{F5217160-A21B-41EC-B4BF-C11107B8CD44}" dt="2022-08-07T01:11:51.188" v="9029" actId="6549"/>
        <pc:sldMkLst>
          <pc:docMk/>
          <pc:sldMk cId="4020438656" sldId="359"/>
        </pc:sldMkLst>
        <pc:spChg chg="mod">
          <ac:chgData name="Jordan Williams" userId="269cec884350d245" providerId="LiveId" clId="{F5217160-A21B-41EC-B4BF-C11107B8CD44}" dt="2022-08-07T01:11:51.188" v="9029" actId="6549"/>
          <ac:spMkLst>
            <pc:docMk/>
            <pc:sldMk cId="4020438656" sldId="359"/>
            <ac:spMk id="2" creationId="{EC9993DD-D9EB-7951-AC79-4B7D44DBC055}"/>
          </ac:spMkLst>
        </pc:spChg>
        <pc:spChg chg="mod">
          <ac:chgData name="Jordan Williams" userId="269cec884350d245" providerId="LiveId" clId="{F5217160-A21B-41EC-B4BF-C11107B8CD44}" dt="2022-08-07T00:38:47.790" v="7270" actId="20577"/>
          <ac:spMkLst>
            <pc:docMk/>
            <pc:sldMk cId="4020438656" sldId="359"/>
            <ac:spMk id="3" creationId="{682210AA-141D-C589-4241-0A5EDEF10D9A}"/>
          </ac:spMkLst>
        </pc:spChg>
      </pc:sldChg>
      <pc:sldChg chg="modSp add mod">
        <pc:chgData name="Jordan Williams" userId="269cec884350d245" providerId="LiveId" clId="{F5217160-A21B-41EC-B4BF-C11107B8CD44}" dt="2022-08-07T01:30:43.551" v="9869" actId="6549"/>
        <pc:sldMkLst>
          <pc:docMk/>
          <pc:sldMk cId="1025952661" sldId="360"/>
        </pc:sldMkLst>
        <pc:spChg chg="mod">
          <ac:chgData name="Jordan Williams" userId="269cec884350d245" providerId="LiveId" clId="{F5217160-A21B-41EC-B4BF-C11107B8CD44}" dt="2022-08-07T01:30:43.551" v="9869" actId="6549"/>
          <ac:spMkLst>
            <pc:docMk/>
            <pc:sldMk cId="1025952661" sldId="360"/>
            <ac:spMk id="2" creationId="{C434FDB3-408B-BB28-E4B4-055BB8B1CE6D}"/>
          </ac:spMkLst>
        </pc:spChg>
      </pc:sldChg>
      <pc:sldChg chg="modSp add mod">
        <pc:chgData name="Jordan Williams" userId="269cec884350d245" providerId="LiveId" clId="{F5217160-A21B-41EC-B4BF-C11107B8CD44}" dt="2022-08-07T01:37:57.845" v="9877" actId="20577"/>
        <pc:sldMkLst>
          <pc:docMk/>
          <pc:sldMk cId="2117102132" sldId="361"/>
        </pc:sldMkLst>
        <pc:spChg chg="mod">
          <ac:chgData name="Jordan Williams" userId="269cec884350d245" providerId="LiveId" clId="{F5217160-A21B-41EC-B4BF-C11107B8CD44}" dt="2022-08-07T01:37:57.845" v="9877" actId="20577"/>
          <ac:spMkLst>
            <pc:docMk/>
            <pc:sldMk cId="2117102132" sldId="361"/>
            <ac:spMk id="3" creationId="{14E691B4-6043-455E-8E7B-C0B68483676A}"/>
          </ac:spMkLst>
        </pc:spChg>
      </pc:sldChg>
      <pc:sldChg chg="modSp add mod">
        <pc:chgData name="Jordan Williams" userId="269cec884350d245" providerId="LiveId" clId="{F5217160-A21B-41EC-B4BF-C11107B8CD44}" dt="2022-08-07T00:37:39.840" v="7263" actId="20577"/>
        <pc:sldMkLst>
          <pc:docMk/>
          <pc:sldMk cId="1678769378" sldId="362"/>
        </pc:sldMkLst>
        <pc:spChg chg="mod">
          <ac:chgData name="Jordan Williams" userId="269cec884350d245" providerId="LiveId" clId="{F5217160-A21B-41EC-B4BF-C11107B8CD44}" dt="2022-08-07T00:37:39.840" v="7263" actId="20577"/>
          <ac:spMkLst>
            <pc:docMk/>
            <pc:sldMk cId="1678769378" sldId="362"/>
            <ac:spMk id="2" creationId="{C434FDB3-408B-BB28-E4B4-055BB8B1CE6D}"/>
          </ac:spMkLst>
        </pc:spChg>
      </pc:sldChg>
      <pc:sldChg chg="modSp add mod">
        <pc:chgData name="Jordan Williams" userId="269cec884350d245" providerId="LiveId" clId="{F5217160-A21B-41EC-B4BF-C11107B8CD44}" dt="2022-08-07T01:11:46.528" v="9028" actId="20577"/>
        <pc:sldMkLst>
          <pc:docMk/>
          <pc:sldMk cId="1246535710" sldId="363"/>
        </pc:sldMkLst>
        <pc:spChg chg="mod">
          <ac:chgData name="Jordan Williams" userId="269cec884350d245" providerId="LiveId" clId="{F5217160-A21B-41EC-B4BF-C11107B8CD44}" dt="2022-08-07T01:11:46.528" v="9028" actId="20577"/>
          <ac:spMkLst>
            <pc:docMk/>
            <pc:sldMk cId="1246535710" sldId="363"/>
            <ac:spMk id="2" creationId="{EC9993DD-D9EB-7951-AC79-4B7D44DBC055}"/>
          </ac:spMkLst>
        </pc:spChg>
      </pc:sldChg>
      <pc:sldChg chg="addSp delSp modSp new mod">
        <pc:chgData name="Jordan Williams" userId="269cec884350d245" providerId="LiveId" clId="{F5217160-A21B-41EC-B4BF-C11107B8CD44}" dt="2022-08-07T01:27:20.628" v="9839" actId="20577"/>
        <pc:sldMkLst>
          <pc:docMk/>
          <pc:sldMk cId="2877861032" sldId="364"/>
        </pc:sldMkLst>
        <pc:spChg chg="mod ord">
          <ac:chgData name="Jordan Williams" userId="269cec884350d245" providerId="LiveId" clId="{F5217160-A21B-41EC-B4BF-C11107B8CD44}" dt="2022-08-07T01:27:20.628" v="9839" actId="20577"/>
          <ac:spMkLst>
            <pc:docMk/>
            <pc:sldMk cId="2877861032" sldId="364"/>
            <ac:spMk id="2" creationId="{5EEC41BB-98A2-3A10-532C-35EB331F795E}"/>
          </ac:spMkLst>
        </pc:spChg>
        <pc:spChg chg="mod">
          <ac:chgData name="Jordan Williams" userId="269cec884350d245" providerId="LiveId" clId="{F5217160-A21B-41EC-B4BF-C11107B8CD44}" dt="2022-08-07T00:59:34.518" v="8135" actId="20577"/>
          <ac:spMkLst>
            <pc:docMk/>
            <pc:sldMk cId="2877861032" sldId="364"/>
            <ac:spMk id="3" creationId="{97427EB3-6362-9CFB-D130-38C482393896}"/>
          </ac:spMkLst>
        </pc:spChg>
        <pc:spChg chg="add del mod">
          <ac:chgData name="Jordan Williams" userId="269cec884350d245" providerId="LiveId" clId="{F5217160-A21B-41EC-B4BF-C11107B8CD44}" dt="2022-08-07T01:02:58.542" v="8528"/>
          <ac:spMkLst>
            <pc:docMk/>
            <pc:sldMk cId="2877861032" sldId="364"/>
            <ac:spMk id="4" creationId="{185EB5B1-4B5E-34A1-9E31-9E41127ABECD}"/>
          </ac:spMkLst>
        </pc:spChg>
        <pc:spChg chg="add del mod ord">
          <ac:chgData name="Jordan Williams" userId="269cec884350d245" providerId="LiveId" clId="{F5217160-A21B-41EC-B4BF-C11107B8CD44}" dt="2022-08-07T01:18:49.790" v="9436" actId="478"/>
          <ac:spMkLst>
            <pc:docMk/>
            <pc:sldMk cId="2877861032" sldId="364"/>
            <ac:spMk id="5" creationId="{C50D0FB7-AFAF-4006-104F-BFA050CBFA9A}"/>
          </ac:spMkLst>
        </pc:spChg>
      </pc:sldChg>
      <pc:sldChg chg="add del">
        <pc:chgData name="Jordan Williams" userId="269cec884350d245" providerId="LiveId" clId="{F5217160-A21B-41EC-B4BF-C11107B8CD44}" dt="2022-08-07T00:58:16.483" v="8043"/>
        <pc:sldMkLst>
          <pc:docMk/>
          <pc:sldMk cId="3880582822" sldId="364"/>
        </pc:sldMkLst>
      </pc:sldChg>
      <pc:sldChg chg="modSp add mod">
        <pc:chgData name="Jordan Williams" userId="269cec884350d245" providerId="LiveId" clId="{F5217160-A21B-41EC-B4BF-C11107B8CD44}" dt="2022-08-07T00:59:27.270" v="8121" actId="20577"/>
        <pc:sldMkLst>
          <pc:docMk/>
          <pc:sldMk cId="841061605" sldId="365"/>
        </pc:sldMkLst>
        <pc:spChg chg="mod">
          <ac:chgData name="Jordan Williams" userId="269cec884350d245" providerId="LiveId" clId="{F5217160-A21B-41EC-B4BF-C11107B8CD44}" dt="2022-08-07T00:59:27.270" v="8121" actId="20577"/>
          <ac:spMkLst>
            <pc:docMk/>
            <pc:sldMk cId="841061605" sldId="365"/>
            <ac:spMk id="3" creationId="{9A6D39DD-699D-7A38-4FB5-C5FC3EBFB680}"/>
          </ac:spMkLst>
        </pc:spChg>
      </pc:sldChg>
      <pc:sldChg chg="new del">
        <pc:chgData name="Jordan Williams" userId="269cec884350d245" providerId="LiveId" clId="{F5217160-A21B-41EC-B4BF-C11107B8CD44}" dt="2022-08-07T00:58:52.176" v="8073" actId="680"/>
        <pc:sldMkLst>
          <pc:docMk/>
          <pc:sldMk cId="1867963342" sldId="365"/>
        </pc:sldMkLst>
      </pc:sldChg>
      <pc:sldChg chg="modSp new mod">
        <pc:chgData name="Jordan Williams" userId="269cec884350d245" providerId="LiveId" clId="{F5217160-A21B-41EC-B4BF-C11107B8CD44}" dt="2022-08-07T01:27:52.652" v="9866" actId="20577"/>
        <pc:sldMkLst>
          <pc:docMk/>
          <pc:sldMk cId="1010943863" sldId="366"/>
        </pc:sldMkLst>
        <pc:spChg chg="mod">
          <ac:chgData name="Jordan Williams" userId="269cec884350d245" providerId="LiveId" clId="{F5217160-A21B-41EC-B4BF-C11107B8CD44}" dt="2022-08-07T01:27:52.652" v="9866" actId="20577"/>
          <ac:spMkLst>
            <pc:docMk/>
            <pc:sldMk cId="1010943863" sldId="366"/>
            <ac:spMk id="2" creationId="{717869A1-62AF-6524-1C2C-1357CDF0F151}"/>
          </ac:spMkLst>
        </pc:spChg>
        <pc:spChg chg="mod">
          <ac:chgData name="Jordan Williams" userId="269cec884350d245" providerId="LiveId" clId="{F5217160-A21B-41EC-B4BF-C11107B8CD44}" dt="2022-08-07T01:08:36.134" v="8668" actId="20577"/>
          <ac:spMkLst>
            <pc:docMk/>
            <pc:sldMk cId="1010943863" sldId="366"/>
            <ac:spMk id="3" creationId="{D443479F-9517-B726-8F61-5BB7234BA5D4}"/>
          </ac:spMkLst>
        </pc:spChg>
      </pc:sldChg>
      <pc:sldChg chg="new del">
        <pc:chgData name="Jordan Williams" userId="269cec884350d245" providerId="LiveId" clId="{F5217160-A21B-41EC-B4BF-C11107B8CD44}" dt="2022-08-07T01:36:40.690" v="9872" actId="47"/>
        <pc:sldMkLst>
          <pc:docMk/>
          <pc:sldMk cId="4152013195" sldId="367"/>
        </pc:sldMkLst>
      </pc:sldChg>
      <pc:sldChg chg="new modNotesTx">
        <pc:chgData name="Jordan Williams" userId="269cec884350d245" providerId="LiveId" clId="{F5217160-A21B-41EC-B4BF-C11107B8CD44}" dt="2022-08-07T01:50:03.724" v="10487" actId="20577"/>
        <pc:sldMkLst>
          <pc:docMk/>
          <pc:sldMk cId="3043031099" sldId="368"/>
        </pc:sldMkLst>
      </pc:sldChg>
    </pc:docChg>
  </pc:docChgLst>
  <pc:docChgLst>
    <pc:chgData name="Jordan Williams" userId="269cec884350d245" providerId="LiveId" clId="{445AF129-3E03-45C2-998A-2D220A7CA014}"/>
    <pc:docChg chg="undo redo custSel addSld delSld modSld">
      <pc:chgData name="Jordan Williams" userId="269cec884350d245" providerId="LiveId" clId="{445AF129-3E03-45C2-998A-2D220A7CA014}" dt="2022-11-27T22:04:01.542" v="7887"/>
      <pc:docMkLst>
        <pc:docMk/>
      </pc:docMkLst>
      <pc:sldChg chg="modSp mod">
        <pc:chgData name="Jordan Williams" userId="269cec884350d245" providerId="LiveId" clId="{445AF129-3E03-45C2-998A-2D220A7CA014}" dt="2022-11-27T06:28:48.532" v="42" actId="20577"/>
        <pc:sldMkLst>
          <pc:docMk/>
          <pc:sldMk cId="109857222" sldId="256"/>
        </pc:sldMkLst>
        <pc:spChg chg="mod">
          <ac:chgData name="Jordan Williams" userId="269cec884350d245" providerId="LiveId" clId="{445AF129-3E03-45C2-998A-2D220A7CA014}" dt="2022-11-27T06:28:48.532" v="42" actId="20577"/>
          <ac:spMkLst>
            <pc:docMk/>
            <pc:sldMk cId="109857222" sldId="256"/>
            <ac:spMk id="3" creationId="{00000000-0000-0000-0000-000000000000}"/>
          </ac:spMkLst>
        </pc:spChg>
        <pc:spChg chg="mod">
          <ac:chgData name="Jordan Williams" userId="269cec884350d245" providerId="LiveId" clId="{445AF129-3E03-45C2-998A-2D220A7CA014}" dt="2022-11-27T06:28:46.307" v="41" actId="20577"/>
          <ac:spMkLst>
            <pc:docMk/>
            <pc:sldMk cId="109857222" sldId="256"/>
            <ac:spMk id="4" creationId="{62807685-CCE8-4488-8EBE-7572B84FBA64}"/>
          </ac:spMkLst>
        </pc:spChg>
      </pc:sldChg>
      <pc:sldChg chg="add del">
        <pc:chgData name="Jordan Williams" userId="269cec884350d245" providerId="LiveId" clId="{445AF129-3E03-45C2-998A-2D220A7CA014}" dt="2022-11-27T06:30:10.662" v="81" actId="47"/>
        <pc:sldMkLst>
          <pc:docMk/>
          <pc:sldMk cId="2022585261" sldId="296"/>
        </pc:sldMkLst>
      </pc:sldChg>
      <pc:sldChg chg="modSp add mod">
        <pc:chgData name="Jordan Williams" userId="269cec884350d245" providerId="LiveId" clId="{445AF129-3E03-45C2-998A-2D220A7CA014}" dt="2022-11-27T19:39:53.477" v="4663" actId="20577"/>
        <pc:sldMkLst>
          <pc:docMk/>
          <pc:sldMk cId="1602523647" sldId="339"/>
        </pc:sldMkLst>
        <pc:spChg chg="mod">
          <ac:chgData name="Jordan Williams" userId="269cec884350d245" providerId="LiveId" clId="{445AF129-3E03-45C2-998A-2D220A7CA014}" dt="2022-11-27T19:39:53.477" v="4663" actId="20577"/>
          <ac:spMkLst>
            <pc:docMk/>
            <pc:sldMk cId="1602523647" sldId="339"/>
            <ac:spMk id="3" creationId="{14E691B4-6043-455E-8E7B-C0B68483676A}"/>
          </ac:spMkLst>
        </pc:spChg>
      </pc:sldChg>
      <pc:sldChg chg="add del">
        <pc:chgData name="Jordan Williams" userId="269cec884350d245" providerId="LiveId" clId="{445AF129-3E03-45C2-998A-2D220A7CA014}" dt="2022-11-27T06:30:10.662" v="81" actId="47"/>
        <pc:sldMkLst>
          <pc:docMk/>
          <pc:sldMk cId="1400080112" sldId="341"/>
        </pc:sldMkLst>
      </pc:sldChg>
      <pc:sldChg chg="add del">
        <pc:chgData name="Jordan Williams" userId="269cec884350d245" providerId="LiveId" clId="{445AF129-3E03-45C2-998A-2D220A7CA014}" dt="2022-11-27T06:30:10.662" v="81" actId="47"/>
        <pc:sldMkLst>
          <pc:docMk/>
          <pc:sldMk cId="1901161545" sldId="342"/>
        </pc:sldMkLst>
      </pc:sldChg>
      <pc:sldChg chg="add del">
        <pc:chgData name="Jordan Williams" userId="269cec884350d245" providerId="LiveId" clId="{445AF129-3E03-45C2-998A-2D220A7CA014}" dt="2022-11-27T06:30:10.662" v="81" actId="47"/>
        <pc:sldMkLst>
          <pc:docMk/>
          <pc:sldMk cId="1487955730" sldId="343"/>
        </pc:sldMkLst>
      </pc:sldChg>
      <pc:sldChg chg="add del">
        <pc:chgData name="Jordan Williams" userId="269cec884350d245" providerId="LiveId" clId="{445AF129-3E03-45C2-998A-2D220A7CA014}" dt="2022-11-27T06:30:10.662" v="81" actId="47"/>
        <pc:sldMkLst>
          <pc:docMk/>
          <pc:sldMk cId="2339321932" sldId="344"/>
        </pc:sldMkLst>
      </pc:sldChg>
      <pc:sldChg chg="modSp mod">
        <pc:chgData name="Jordan Williams" userId="269cec884350d245" providerId="LiveId" clId="{445AF129-3E03-45C2-998A-2D220A7CA014}" dt="2022-11-27T06:29:28.120" v="57" actId="20577"/>
        <pc:sldMkLst>
          <pc:docMk/>
          <pc:sldMk cId="1663058076" sldId="345"/>
        </pc:sldMkLst>
        <pc:spChg chg="mod">
          <ac:chgData name="Jordan Williams" userId="269cec884350d245" providerId="LiveId" clId="{445AF129-3E03-45C2-998A-2D220A7CA014}" dt="2022-11-27T06:29:22.367" v="53" actId="20577"/>
          <ac:spMkLst>
            <pc:docMk/>
            <pc:sldMk cId="1663058076" sldId="345"/>
            <ac:spMk id="2" creationId="{7144980C-7DE7-B7FA-78A5-9F22D2D37BE3}"/>
          </ac:spMkLst>
        </pc:spChg>
        <pc:spChg chg="mod">
          <ac:chgData name="Jordan Williams" userId="269cec884350d245" providerId="LiveId" clId="{445AF129-3E03-45C2-998A-2D220A7CA014}" dt="2022-11-27T06:29:28.120" v="57" actId="20577"/>
          <ac:spMkLst>
            <pc:docMk/>
            <pc:sldMk cId="1663058076" sldId="345"/>
            <ac:spMk id="3" creationId="{9A6D39DD-699D-7A38-4FB5-C5FC3EBFB680}"/>
          </ac:spMkLst>
        </pc:spChg>
      </pc:sldChg>
      <pc:sldChg chg="new del">
        <pc:chgData name="Jordan Williams" userId="269cec884350d245" providerId="LiveId" clId="{445AF129-3E03-45C2-998A-2D220A7CA014}" dt="2022-11-27T06:29:44.763" v="60" actId="680"/>
        <pc:sldMkLst>
          <pc:docMk/>
          <pc:sldMk cId="831410733" sldId="346"/>
        </pc:sldMkLst>
      </pc:sldChg>
      <pc:sldChg chg="add del">
        <pc:chgData name="Jordan Williams" userId="269cec884350d245" providerId="LiveId" clId="{445AF129-3E03-45C2-998A-2D220A7CA014}" dt="2022-11-27T06:30:10.662" v="81" actId="47"/>
        <pc:sldMkLst>
          <pc:docMk/>
          <pc:sldMk cId="2466786739" sldId="346"/>
        </pc:sldMkLst>
      </pc:sldChg>
      <pc:sldChg chg="add del">
        <pc:chgData name="Jordan Williams" userId="269cec884350d245" providerId="LiveId" clId="{445AF129-3E03-45C2-998A-2D220A7CA014}" dt="2022-11-27T06:30:10.662" v="81" actId="47"/>
        <pc:sldMkLst>
          <pc:docMk/>
          <pc:sldMk cId="3241660141" sldId="348"/>
        </pc:sldMkLst>
      </pc:sldChg>
      <pc:sldChg chg="add del">
        <pc:chgData name="Jordan Williams" userId="269cec884350d245" providerId="LiveId" clId="{445AF129-3E03-45C2-998A-2D220A7CA014}" dt="2022-11-27T06:30:10.662" v="81" actId="47"/>
        <pc:sldMkLst>
          <pc:docMk/>
          <pc:sldMk cId="3944042386" sldId="349"/>
        </pc:sldMkLst>
      </pc:sldChg>
      <pc:sldChg chg="add del">
        <pc:chgData name="Jordan Williams" userId="269cec884350d245" providerId="LiveId" clId="{445AF129-3E03-45C2-998A-2D220A7CA014}" dt="2022-11-27T06:30:10.662" v="81" actId="47"/>
        <pc:sldMkLst>
          <pc:docMk/>
          <pc:sldMk cId="4106064731" sldId="350"/>
        </pc:sldMkLst>
      </pc:sldChg>
      <pc:sldChg chg="add del">
        <pc:chgData name="Jordan Williams" userId="269cec884350d245" providerId="LiveId" clId="{445AF129-3E03-45C2-998A-2D220A7CA014}" dt="2022-11-27T06:30:10.662" v="81" actId="47"/>
        <pc:sldMkLst>
          <pc:docMk/>
          <pc:sldMk cId="2430960843" sldId="351"/>
        </pc:sldMkLst>
      </pc:sldChg>
      <pc:sldChg chg="add del">
        <pc:chgData name="Jordan Williams" userId="269cec884350d245" providerId="LiveId" clId="{445AF129-3E03-45C2-998A-2D220A7CA014}" dt="2022-11-27T06:30:10.662" v="81" actId="47"/>
        <pc:sldMkLst>
          <pc:docMk/>
          <pc:sldMk cId="618855895" sldId="352"/>
        </pc:sldMkLst>
      </pc:sldChg>
      <pc:sldChg chg="add del">
        <pc:chgData name="Jordan Williams" userId="269cec884350d245" providerId="LiveId" clId="{445AF129-3E03-45C2-998A-2D220A7CA014}" dt="2022-11-27T06:30:10.662" v="81" actId="47"/>
        <pc:sldMkLst>
          <pc:docMk/>
          <pc:sldMk cId="3204186193" sldId="353"/>
        </pc:sldMkLst>
      </pc:sldChg>
      <pc:sldChg chg="add del">
        <pc:chgData name="Jordan Williams" userId="269cec884350d245" providerId="LiveId" clId="{445AF129-3E03-45C2-998A-2D220A7CA014}" dt="2022-11-27T06:30:10.662" v="81" actId="47"/>
        <pc:sldMkLst>
          <pc:docMk/>
          <pc:sldMk cId="1238574057" sldId="354"/>
        </pc:sldMkLst>
      </pc:sldChg>
      <pc:sldChg chg="add del">
        <pc:chgData name="Jordan Williams" userId="269cec884350d245" providerId="LiveId" clId="{445AF129-3E03-45C2-998A-2D220A7CA014}" dt="2022-11-27T06:30:10.662" v="81" actId="47"/>
        <pc:sldMkLst>
          <pc:docMk/>
          <pc:sldMk cId="4258141345" sldId="355"/>
        </pc:sldMkLst>
      </pc:sldChg>
      <pc:sldChg chg="add del">
        <pc:chgData name="Jordan Williams" userId="269cec884350d245" providerId="LiveId" clId="{445AF129-3E03-45C2-998A-2D220A7CA014}" dt="2022-11-27T06:30:10.662" v="81" actId="47"/>
        <pc:sldMkLst>
          <pc:docMk/>
          <pc:sldMk cId="2446030093" sldId="356"/>
        </pc:sldMkLst>
      </pc:sldChg>
      <pc:sldChg chg="add del">
        <pc:chgData name="Jordan Williams" userId="269cec884350d245" providerId="LiveId" clId="{445AF129-3E03-45C2-998A-2D220A7CA014}" dt="2022-11-27T06:30:10.662" v="81" actId="47"/>
        <pc:sldMkLst>
          <pc:docMk/>
          <pc:sldMk cId="3930068443" sldId="357"/>
        </pc:sldMkLst>
      </pc:sldChg>
      <pc:sldChg chg="add del">
        <pc:chgData name="Jordan Williams" userId="269cec884350d245" providerId="LiveId" clId="{445AF129-3E03-45C2-998A-2D220A7CA014}" dt="2022-11-27T06:30:10.662" v="81" actId="47"/>
        <pc:sldMkLst>
          <pc:docMk/>
          <pc:sldMk cId="4020438656" sldId="359"/>
        </pc:sldMkLst>
      </pc:sldChg>
      <pc:sldChg chg="add del">
        <pc:chgData name="Jordan Williams" userId="269cec884350d245" providerId="LiveId" clId="{445AF129-3E03-45C2-998A-2D220A7CA014}" dt="2022-11-27T06:30:10.662" v="81" actId="47"/>
        <pc:sldMkLst>
          <pc:docMk/>
          <pc:sldMk cId="1025952661" sldId="360"/>
        </pc:sldMkLst>
      </pc:sldChg>
      <pc:sldChg chg="del">
        <pc:chgData name="Jordan Williams" userId="269cec884350d245" providerId="LiveId" clId="{445AF129-3E03-45C2-998A-2D220A7CA014}" dt="2022-11-27T06:11:22.566" v="1" actId="47"/>
        <pc:sldMkLst>
          <pc:docMk/>
          <pc:sldMk cId="2117102132" sldId="361"/>
        </pc:sldMkLst>
      </pc:sldChg>
      <pc:sldChg chg="add del">
        <pc:chgData name="Jordan Williams" userId="269cec884350d245" providerId="LiveId" clId="{445AF129-3E03-45C2-998A-2D220A7CA014}" dt="2022-11-27T06:30:10.662" v="81" actId="47"/>
        <pc:sldMkLst>
          <pc:docMk/>
          <pc:sldMk cId="1678769378" sldId="362"/>
        </pc:sldMkLst>
      </pc:sldChg>
      <pc:sldChg chg="add del">
        <pc:chgData name="Jordan Williams" userId="269cec884350d245" providerId="LiveId" clId="{445AF129-3E03-45C2-998A-2D220A7CA014}" dt="2022-11-27T06:30:10.662" v="81" actId="47"/>
        <pc:sldMkLst>
          <pc:docMk/>
          <pc:sldMk cId="1246535710" sldId="363"/>
        </pc:sldMkLst>
      </pc:sldChg>
      <pc:sldChg chg="add del">
        <pc:chgData name="Jordan Williams" userId="269cec884350d245" providerId="LiveId" clId="{445AF129-3E03-45C2-998A-2D220A7CA014}" dt="2022-11-27T06:30:10.662" v="81" actId="47"/>
        <pc:sldMkLst>
          <pc:docMk/>
          <pc:sldMk cId="2877861032" sldId="364"/>
        </pc:sldMkLst>
      </pc:sldChg>
      <pc:sldChg chg="add del">
        <pc:chgData name="Jordan Williams" userId="269cec884350d245" providerId="LiveId" clId="{445AF129-3E03-45C2-998A-2D220A7CA014}" dt="2022-11-27T06:30:10.662" v="81" actId="47"/>
        <pc:sldMkLst>
          <pc:docMk/>
          <pc:sldMk cId="841061605" sldId="365"/>
        </pc:sldMkLst>
      </pc:sldChg>
      <pc:sldChg chg="add del">
        <pc:chgData name="Jordan Williams" userId="269cec884350d245" providerId="LiveId" clId="{445AF129-3E03-45C2-998A-2D220A7CA014}" dt="2022-11-27T06:30:10.662" v="81" actId="47"/>
        <pc:sldMkLst>
          <pc:docMk/>
          <pc:sldMk cId="1010943863" sldId="366"/>
        </pc:sldMkLst>
      </pc:sldChg>
      <pc:sldChg chg="add del">
        <pc:chgData name="Jordan Williams" userId="269cec884350d245" providerId="LiveId" clId="{445AF129-3E03-45C2-998A-2D220A7CA014}" dt="2022-11-27T06:30:10.662" v="81" actId="47"/>
        <pc:sldMkLst>
          <pc:docMk/>
          <pc:sldMk cId="3043031099" sldId="368"/>
        </pc:sldMkLst>
      </pc:sldChg>
      <pc:sldChg chg="add del">
        <pc:chgData name="Jordan Williams" userId="269cec884350d245" providerId="LiveId" clId="{445AF129-3E03-45C2-998A-2D220A7CA014}" dt="2022-11-27T06:11:56.389" v="3" actId="47"/>
        <pc:sldMkLst>
          <pc:docMk/>
          <pc:sldMk cId="1015775519" sldId="369"/>
        </pc:sldMkLst>
      </pc:sldChg>
      <pc:sldChg chg="modSp new mod modAnim">
        <pc:chgData name="Jordan Williams" userId="269cec884350d245" providerId="LiveId" clId="{445AF129-3E03-45C2-998A-2D220A7CA014}" dt="2022-11-27T21:15:50.137" v="7746"/>
        <pc:sldMkLst>
          <pc:docMk/>
          <pc:sldMk cId="1271624159" sldId="369"/>
        </pc:sldMkLst>
        <pc:spChg chg="mod">
          <ac:chgData name="Jordan Williams" userId="269cec884350d245" providerId="LiveId" clId="{445AF129-3E03-45C2-998A-2D220A7CA014}" dt="2022-11-27T06:56:41.778" v="141" actId="20577"/>
          <ac:spMkLst>
            <pc:docMk/>
            <pc:sldMk cId="1271624159" sldId="369"/>
            <ac:spMk id="2" creationId="{31E2BEE1-605E-8CA8-AC3E-9AC1F6F1379D}"/>
          </ac:spMkLst>
        </pc:spChg>
        <pc:spChg chg="mod">
          <ac:chgData name="Jordan Williams" userId="269cec884350d245" providerId="LiveId" clId="{445AF129-3E03-45C2-998A-2D220A7CA014}" dt="2022-11-27T06:30:05.124" v="80" actId="20577"/>
          <ac:spMkLst>
            <pc:docMk/>
            <pc:sldMk cId="1271624159" sldId="369"/>
            <ac:spMk id="3" creationId="{FDF021C0-A618-4275-93A3-9BF7D7520665}"/>
          </ac:spMkLst>
        </pc:spChg>
      </pc:sldChg>
      <pc:sldChg chg="modSp add mod modAnim">
        <pc:chgData name="Jordan Williams" userId="269cec884350d245" providerId="LiveId" clId="{445AF129-3E03-45C2-998A-2D220A7CA014}" dt="2022-11-27T21:23:42.442" v="7800"/>
        <pc:sldMkLst>
          <pc:docMk/>
          <pc:sldMk cId="4223737945" sldId="370"/>
        </pc:sldMkLst>
        <pc:spChg chg="mod">
          <ac:chgData name="Jordan Williams" userId="269cec884350d245" providerId="LiveId" clId="{445AF129-3E03-45C2-998A-2D220A7CA014}" dt="2022-11-27T07:02:00.768" v="433" actId="20577"/>
          <ac:spMkLst>
            <pc:docMk/>
            <pc:sldMk cId="4223737945" sldId="370"/>
            <ac:spMk id="2" creationId="{31E2BEE1-605E-8CA8-AC3E-9AC1F6F1379D}"/>
          </ac:spMkLst>
        </pc:spChg>
      </pc:sldChg>
      <pc:sldChg chg="modSp add del mod">
        <pc:chgData name="Jordan Williams" userId="269cec884350d245" providerId="LiveId" clId="{445AF129-3E03-45C2-998A-2D220A7CA014}" dt="2022-11-27T07:00:13.359" v="231" actId="47"/>
        <pc:sldMkLst>
          <pc:docMk/>
          <pc:sldMk cId="1021324128" sldId="371"/>
        </pc:sldMkLst>
        <pc:spChg chg="mod">
          <ac:chgData name="Jordan Williams" userId="269cec884350d245" providerId="LiveId" clId="{445AF129-3E03-45C2-998A-2D220A7CA014}" dt="2022-11-27T06:59:18.456" v="230" actId="20577"/>
          <ac:spMkLst>
            <pc:docMk/>
            <pc:sldMk cId="1021324128" sldId="371"/>
            <ac:spMk id="2" creationId="{31E2BEE1-605E-8CA8-AC3E-9AC1F6F1379D}"/>
          </ac:spMkLst>
        </pc:spChg>
      </pc:sldChg>
      <pc:sldChg chg="modSp add mod modAnim">
        <pc:chgData name="Jordan Williams" userId="269cec884350d245" providerId="LiveId" clId="{445AF129-3E03-45C2-998A-2D220A7CA014}" dt="2022-11-27T21:23:46.364" v="7801"/>
        <pc:sldMkLst>
          <pc:docMk/>
          <pc:sldMk cId="3288180573" sldId="371"/>
        </pc:sldMkLst>
        <pc:spChg chg="mod">
          <ac:chgData name="Jordan Williams" userId="269cec884350d245" providerId="LiveId" clId="{445AF129-3E03-45C2-998A-2D220A7CA014}" dt="2022-11-27T07:03:55.297" v="646" actId="20577"/>
          <ac:spMkLst>
            <pc:docMk/>
            <pc:sldMk cId="3288180573" sldId="371"/>
            <ac:spMk id="2" creationId="{31E2BEE1-605E-8CA8-AC3E-9AC1F6F1379D}"/>
          </ac:spMkLst>
        </pc:spChg>
      </pc:sldChg>
      <pc:sldChg chg="modSp add mod modAnim">
        <pc:chgData name="Jordan Williams" userId="269cec884350d245" providerId="LiveId" clId="{445AF129-3E03-45C2-998A-2D220A7CA014}" dt="2022-11-27T21:23:54.115" v="7803" actId="20577"/>
        <pc:sldMkLst>
          <pc:docMk/>
          <pc:sldMk cId="299146815" sldId="372"/>
        </pc:sldMkLst>
        <pc:spChg chg="mod">
          <ac:chgData name="Jordan Williams" userId="269cec884350d245" providerId="LiveId" clId="{445AF129-3E03-45C2-998A-2D220A7CA014}" dt="2022-11-27T21:23:54.115" v="7803" actId="20577"/>
          <ac:spMkLst>
            <pc:docMk/>
            <pc:sldMk cId="299146815" sldId="372"/>
            <ac:spMk id="2" creationId="{31E2BEE1-605E-8CA8-AC3E-9AC1F6F1379D}"/>
          </ac:spMkLst>
        </pc:spChg>
        <pc:spChg chg="mod">
          <ac:chgData name="Jordan Williams" userId="269cec884350d245" providerId="LiveId" clId="{445AF129-3E03-45C2-998A-2D220A7CA014}" dt="2022-11-27T07:04:25.950" v="663" actId="20577"/>
          <ac:spMkLst>
            <pc:docMk/>
            <pc:sldMk cId="299146815" sldId="372"/>
            <ac:spMk id="3" creationId="{FDF021C0-A618-4275-93A3-9BF7D7520665}"/>
          </ac:spMkLst>
        </pc:spChg>
      </pc:sldChg>
      <pc:sldChg chg="modSp add mod modAnim">
        <pc:chgData name="Jordan Williams" userId="269cec884350d245" providerId="LiveId" clId="{445AF129-3E03-45C2-998A-2D220A7CA014}" dt="2022-11-27T21:23:56.092" v="7804"/>
        <pc:sldMkLst>
          <pc:docMk/>
          <pc:sldMk cId="530396074" sldId="373"/>
        </pc:sldMkLst>
        <pc:spChg chg="mod">
          <ac:chgData name="Jordan Williams" userId="269cec884350d245" providerId="LiveId" clId="{445AF129-3E03-45C2-998A-2D220A7CA014}" dt="2022-11-27T07:18:35.782" v="1184" actId="20577"/>
          <ac:spMkLst>
            <pc:docMk/>
            <pc:sldMk cId="530396074" sldId="373"/>
            <ac:spMk id="2" creationId="{31E2BEE1-605E-8CA8-AC3E-9AC1F6F1379D}"/>
          </ac:spMkLst>
        </pc:spChg>
      </pc:sldChg>
      <pc:sldChg chg="modSp add mod modAnim">
        <pc:chgData name="Jordan Williams" userId="269cec884350d245" providerId="LiveId" clId="{445AF129-3E03-45C2-998A-2D220A7CA014}" dt="2022-11-27T21:17:23.967" v="7756"/>
        <pc:sldMkLst>
          <pc:docMk/>
          <pc:sldMk cId="2925965708" sldId="374"/>
        </pc:sldMkLst>
        <pc:spChg chg="mod">
          <ac:chgData name="Jordan Williams" userId="269cec884350d245" providerId="LiveId" clId="{445AF129-3E03-45C2-998A-2D220A7CA014}" dt="2022-11-27T20:21:52.898" v="6671" actId="114"/>
          <ac:spMkLst>
            <pc:docMk/>
            <pc:sldMk cId="2925965708" sldId="374"/>
            <ac:spMk id="2" creationId="{31E2BEE1-605E-8CA8-AC3E-9AC1F6F1379D}"/>
          </ac:spMkLst>
        </pc:spChg>
        <pc:spChg chg="mod">
          <ac:chgData name="Jordan Williams" userId="269cec884350d245" providerId="LiveId" clId="{445AF129-3E03-45C2-998A-2D220A7CA014}" dt="2022-11-27T07:18:16.260" v="1181" actId="20577"/>
          <ac:spMkLst>
            <pc:docMk/>
            <pc:sldMk cId="2925965708" sldId="374"/>
            <ac:spMk id="3" creationId="{FDF021C0-A618-4275-93A3-9BF7D7520665}"/>
          </ac:spMkLst>
        </pc:spChg>
      </pc:sldChg>
      <pc:sldChg chg="modSp add mod">
        <pc:chgData name="Jordan Williams" userId="269cec884350d245" providerId="LiveId" clId="{445AF129-3E03-45C2-998A-2D220A7CA014}" dt="2022-11-27T07:25:07.542" v="1710" actId="207"/>
        <pc:sldMkLst>
          <pc:docMk/>
          <pc:sldMk cId="1536713015" sldId="375"/>
        </pc:sldMkLst>
        <pc:spChg chg="mod">
          <ac:chgData name="Jordan Williams" userId="269cec884350d245" providerId="LiveId" clId="{445AF129-3E03-45C2-998A-2D220A7CA014}" dt="2022-11-27T07:25:07.542" v="1710" actId="207"/>
          <ac:spMkLst>
            <pc:docMk/>
            <pc:sldMk cId="1536713015" sldId="375"/>
            <ac:spMk id="3" creationId="{9A6D39DD-699D-7A38-4FB5-C5FC3EBFB680}"/>
          </ac:spMkLst>
        </pc:spChg>
      </pc:sldChg>
      <pc:sldChg chg="add del">
        <pc:chgData name="Jordan Williams" userId="269cec884350d245" providerId="LiveId" clId="{445AF129-3E03-45C2-998A-2D220A7CA014}" dt="2022-11-27T07:24:19.863" v="1694"/>
        <pc:sldMkLst>
          <pc:docMk/>
          <pc:sldMk cId="2643087596" sldId="375"/>
        </pc:sldMkLst>
      </pc:sldChg>
      <pc:sldChg chg="modSp new mod modAnim">
        <pc:chgData name="Jordan Williams" userId="269cec884350d245" providerId="LiveId" clId="{445AF129-3E03-45C2-998A-2D220A7CA014}" dt="2022-11-27T21:17:30.665" v="7757"/>
        <pc:sldMkLst>
          <pc:docMk/>
          <pc:sldMk cId="2049664801" sldId="376"/>
        </pc:sldMkLst>
        <pc:spChg chg="mod">
          <ac:chgData name="Jordan Williams" userId="269cec884350d245" providerId="LiveId" clId="{445AF129-3E03-45C2-998A-2D220A7CA014}" dt="2022-11-27T07:27:48.592" v="1786" actId="6549"/>
          <ac:spMkLst>
            <pc:docMk/>
            <pc:sldMk cId="2049664801" sldId="376"/>
            <ac:spMk id="2" creationId="{1AE29539-237A-0802-F454-67BEFEF1BA6B}"/>
          </ac:spMkLst>
        </pc:spChg>
        <pc:spChg chg="mod">
          <ac:chgData name="Jordan Williams" userId="269cec884350d245" providerId="LiveId" clId="{445AF129-3E03-45C2-998A-2D220A7CA014}" dt="2022-11-27T07:25:34.225" v="1731" actId="20577"/>
          <ac:spMkLst>
            <pc:docMk/>
            <pc:sldMk cId="2049664801" sldId="376"/>
            <ac:spMk id="3" creationId="{D8268091-EF62-980A-90BB-DDADEFD87188}"/>
          </ac:spMkLst>
        </pc:spChg>
      </pc:sldChg>
      <pc:sldChg chg="modSp add mod modAnim">
        <pc:chgData name="Jordan Williams" userId="269cec884350d245" providerId="LiveId" clId="{445AF129-3E03-45C2-998A-2D220A7CA014}" dt="2022-11-27T21:24:01.375" v="7805"/>
        <pc:sldMkLst>
          <pc:docMk/>
          <pc:sldMk cId="2482770631" sldId="377"/>
        </pc:sldMkLst>
        <pc:spChg chg="mod">
          <ac:chgData name="Jordan Williams" userId="269cec884350d245" providerId="LiveId" clId="{445AF129-3E03-45C2-998A-2D220A7CA014}" dt="2022-11-27T07:29:27.537" v="1899" actId="20577"/>
          <ac:spMkLst>
            <pc:docMk/>
            <pc:sldMk cId="2482770631" sldId="377"/>
            <ac:spMk id="2" creationId="{1AE29539-237A-0802-F454-67BEFEF1BA6B}"/>
          </ac:spMkLst>
        </pc:spChg>
      </pc:sldChg>
      <pc:sldChg chg="modSp add mod modAnim">
        <pc:chgData name="Jordan Williams" userId="269cec884350d245" providerId="LiveId" clId="{445AF129-3E03-45C2-998A-2D220A7CA014}" dt="2022-11-27T21:29:16.781" v="7812"/>
        <pc:sldMkLst>
          <pc:docMk/>
          <pc:sldMk cId="311171390" sldId="378"/>
        </pc:sldMkLst>
        <pc:spChg chg="mod">
          <ac:chgData name="Jordan Williams" userId="269cec884350d245" providerId="LiveId" clId="{445AF129-3E03-45C2-998A-2D220A7CA014}" dt="2022-11-27T07:34:30.870" v="2206" actId="947"/>
          <ac:spMkLst>
            <pc:docMk/>
            <pc:sldMk cId="311171390" sldId="378"/>
            <ac:spMk id="2" creationId="{1AE29539-237A-0802-F454-67BEFEF1BA6B}"/>
          </ac:spMkLst>
        </pc:spChg>
      </pc:sldChg>
      <pc:sldChg chg="modSp add mod modAnim">
        <pc:chgData name="Jordan Williams" userId="269cec884350d245" providerId="LiveId" clId="{445AF129-3E03-45C2-998A-2D220A7CA014}" dt="2022-11-27T21:24:06.126" v="7807"/>
        <pc:sldMkLst>
          <pc:docMk/>
          <pc:sldMk cId="3619712122" sldId="379"/>
        </pc:sldMkLst>
        <pc:spChg chg="mod">
          <ac:chgData name="Jordan Williams" userId="269cec884350d245" providerId="LiveId" clId="{445AF129-3E03-45C2-998A-2D220A7CA014}" dt="2022-11-27T07:36:44.054" v="2537" actId="313"/>
          <ac:spMkLst>
            <pc:docMk/>
            <pc:sldMk cId="3619712122" sldId="379"/>
            <ac:spMk id="2" creationId="{1AE29539-237A-0802-F454-67BEFEF1BA6B}"/>
          </ac:spMkLst>
        </pc:spChg>
      </pc:sldChg>
      <pc:sldChg chg="modSp add mod modAnim">
        <pc:chgData name="Jordan Williams" userId="269cec884350d245" providerId="LiveId" clId="{445AF129-3E03-45C2-998A-2D220A7CA014}" dt="2022-11-27T21:32:14.088" v="7813"/>
        <pc:sldMkLst>
          <pc:docMk/>
          <pc:sldMk cId="3403608774" sldId="380"/>
        </pc:sldMkLst>
        <pc:spChg chg="mod">
          <ac:chgData name="Jordan Williams" userId="269cec884350d245" providerId="LiveId" clId="{445AF129-3E03-45C2-998A-2D220A7CA014}" dt="2022-11-27T20:17:19.276" v="6397" actId="15"/>
          <ac:spMkLst>
            <pc:docMk/>
            <pc:sldMk cId="3403608774" sldId="380"/>
            <ac:spMk id="2" creationId="{1AE29539-237A-0802-F454-67BEFEF1BA6B}"/>
          </ac:spMkLst>
        </pc:spChg>
        <pc:spChg chg="mod">
          <ac:chgData name="Jordan Williams" userId="269cec884350d245" providerId="LiveId" clId="{445AF129-3E03-45C2-998A-2D220A7CA014}" dt="2022-11-27T07:37:30.178" v="2542" actId="20577"/>
          <ac:spMkLst>
            <pc:docMk/>
            <pc:sldMk cId="3403608774" sldId="380"/>
            <ac:spMk id="3" creationId="{D8268091-EF62-980A-90BB-DDADEFD87188}"/>
          </ac:spMkLst>
        </pc:spChg>
      </pc:sldChg>
      <pc:sldChg chg="modSp add mod">
        <pc:chgData name="Jordan Williams" userId="269cec884350d245" providerId="LiveId" clId="{445AF129-3E03-45C2-998A-2D220A7CA014}" dt="2022-11-27T07:44:10.859" v="3000" actId="20577"/>
        <pc:sldMkLst>
          <pc:docMk/>
          <pc:sldMk cId="1470495733" sldId="381"/>
        </pc:sldMkLst>
        <pc:spChg chg="mod">
          <ac:chgData name="Jordan Williams" userId="269cec884350d245" providerId="LiveId" clId="{445AF129-3E03-45C2-998A-2D220A7CA014}" dt="2022-11-27T07:44:10.859" v="3000" actId="20577"/>
          <ac:spMkLst>
            <pc:docMk/>
            <pc:sldMk cId="1470495733" sldId="381"/>
            <ac:spMk id="3" creationId="{9A6D39DD-699D-7A38-4FB5-C5FC3EBFB680}"/>
          </ac:spMkLst>
        </pc:spChg>
      </pc:sldChg>
      <pc:sldChg chg="add del">
        <pc:chgData name="Jordan Williams" userId="269cec884350d245" providerId="LiveId" clId="{445AF129-3E03-45C2-998A-2D220A7CA014}" dt="2022-11-27T07:44:17.072" v="3002"/>
        <pc:sldMkLst>
          <pc:docMk/>
          <pc:sldMk cId="1892081925" sldId="382"/>
        </pc:sldMkLst>
      </pc:sldChg>
      <pc:sldChg chg="modSp add mod modAnim">
        <pc:chgData name="Jordan Williams" userId="269cec884350d245" providerId="LiveId" clId="{445AF129-3E03-45C2-998A-2D220A7CA014}" dt="2022-11-27T21:19:09.713" v="7776"/>
        <pc:sldMkLst>
          <pc:docMk/>
          <pc:sldMk cId="3821817529" sldId="382"/>
        </pc:sldMkLst>
        <pc:spChg chg="mod">
          <ac:chgData name="Jordan Williams" userId="269cec884350d245" providerId="LiveId" clId="{445AF129-3E03-45C2-998A-2D220A7CA014}" dt="2022-11-27T07:48:10.709" v="3174" actId="20577"/>
          <ac:spMkLst>
            <pc:docMk/>
            <pc:sldMk cId="3821817529" sldId="382"/>
            <ac:spMk id="2" creationId="{1AE29539-237A-0802-F454-67BEFEF1BA6B}"/>
          </ac:spMkLst>
        </pc:spChg>
        <pc:spChg chg="mod">
          <ac:chgData name="Jordan Williams" userId="269cec884350d245" providerId="LiveId" clId="{445AF129-3E03-45C2-998A-2D220A7CA014}" dt="2022-11-27T07:44:25.564" v="3019" actId="20577"/>
          <ac:spMkLst>
            <pc:docMk/>
            <pc:sldMk cId="3821817529" sldId="382"/>
            <ac:spMk id="3" creationId="{D8268091-EF62-980A-90BB-DDADEFD87188}"/>
          </ac:spMkLst>
        </pc:spChg>
      </pc:sldChg>
      <pc:sldChg chg="modSp add mod modAnim">
        <pc:chgData name="Jordan Williams" userId="269cec884350d245" providerId="LiveId" clId="{445AF129-3E03-45C2-998A-2D220A7CA014}" dt="2022-11-27T21:24:11.494" v="7808"/>
        <pc:sldMkLst>
          <pc:docMk/>
          <pc:sldMk cId="4076452430" sldId="383"/>
        </pc:sldMkLst>
        <pc:spChg chg="mod">
          <ac:chgData name="Jordan Williams" userId="269cec884350d245" providerId="LiveId" clId="{445AF129-3E03-45C2-998A-2D220A7CA014}" dt="2022-11-27T07:59:40.018" v="3957" actId="20577"/>
          <ac:spMkLst>
            <pc:docMk/>
            <pc:sldMk cId="4076452430" sldId="383"/>
            <ac:spMk id="2" creationId="{1AE29539-237A-0802-F454-67BEFEF1BA6B}"/>
          </ac:spMkLst>
        </pc:spChg>
      </pc:sldChg>
      <pc:sldChg chg="modSp new mod modAnim">
        <pc:chgData name="Jordan Williams" userId="269cec884350d245" providerId="LiveId" clId="{445AF129-3E03-45C2-998A-2D220A7CA014}" dt="2022-11-27T21:19:37.723" v="7780"/>
        <pc:sldMkLst>
          <pc:docMk/>
          <pc:sldMk cId="1007092273" sldId="384"/>
        </pc:sldMkLst>
        <pc:spChg chg="mod">
          <ac:chgData name="Jordan Williams" userId="269cec884350d245" providerId="LiveId" clId="{445AF129-3E03-45C2-998A-2D220A7CA014}" dt="2022-11-27T07:54:28.679" v="3545" actId="947"/>
          <ac:spMkLst>
            <pc:docMk/>
            <pc:sldMk cId="1007092273" sldId="384"/>
            <ac:spMk id="2" creationId="{B6D519A6-7F2F-C1F0-4529-18FC12F727F0}"/>
          </ac:spMkLst>
        </pc:spChg>
        <pc:spChg chg="mod">
          <ac:chgData name="Jordan Williams" userId="269cec884350d245" providerId="LiveId" clId="{445AF129-3E03-45C2-998A-2D220A7CA014}" dt="2022-11-27T07:50:29.586" v="3322" actId="20577"/>
          <ac:spMkLst>
            <pc:docMk/>
            <pc:sldMk cId="1007092273" sldId="384"/>
            <ac:spMk id="3" creationId="{7BEC22C6-5BCC-19D2-63FA-160EA02CEE8E}"/>
          </ac:spMkLst>
        </pc:spChg>
      </pc:sldChg>
      <pc:sldChg chg="modSp add mod modAnim">
        <pc:chgData name="Jordan Williams" userId="269cec884350d245" providerId="LiveId" clId="{445AF129-3E03-45C2-998A-2D220A7CA014}" dt="2022-11-27T21:24:14.023" v="7809"/>
        <pc:sldMkLst>
          <pc:docMk/>
          <pc:sldMk cId="656868057" sldId="385"/>
        </pc:sldMkLst>
        <pc:spChg chg="mod">
          <ac:chgData name="Jordan Williams" userId="269cec884350d245" providerId="LiveId" clId="{445AF129-3E03-45C2-998A-2D220A7CA014}" dt="2022-11-27T08:00:48.053" v="3997" actId="114"/>
          <ac:spMkLst>
            <pc:docMk/>
            <pc:sldMk cId="656868057" sldId="385"/>
            <ac:spMk id="2" creationId="{B6D519A6-7F2F-C1F0-4529-18FC12F727F0}"/>
          </ac:spMkLst>
        </pc:spChg>
      </pc:sldChg>
      <pc:sldChg chg="modSp add mod modAnim">
        <pc:chgData name="Jordan Williams" userId="269cec884350d245" providerId="LiveId" clId="{445AF129-3E03-45C2-998A-2D220A7CA014}" dt="2022-11-27T21:32:18.271" v="7814"/>
        <pc:sldMkLst>
          <pc:docMk/>
          <pc:sldMk cId="665944056" sldId="386"/>
        </pc:sldMkLst>
        <pc:spChg chg="mod">
          <ac:chgData name="Jordan Williams" userId="269cec884350d245" providerId="LiveId" clId="{445AF129-3E03-45C2-998A-2D220A7CA014}" dt="2022-11-27T08:10:47.391" v="4494" actId="20577"/>
          <ac:spMkLst>
            <pc:docMk/>
            <pc:sldMk cId="665944056" sldId="386"/>
            <ac:spMk id="2" creationId="{B6D519A6-7F2F-C1F0-4529-18FC12F727F0}"/>
          </ac:spMkLst>
        </pc:spChg>
        <pc:spChg chg="mod">
          <ac:chgData name="Jordan Williams" userId="269cec884350d245" providerId="LiveId" clId="{445AF129-3E03-45C2-998A-2D220A7CA014}" dt="2022-11-27T08:01:14.997" v="4006" actId="20577"/>
          <ac:spMkLst>
            <pc:docMk/>
            <pc:sldMk cId="665944056" sldId="386"/>
            <ac:spMk id="3" creationId="{7BEC22C6-5BCC-19D2-63FA-160EA02CEE8E}"/>
          </ac:spMkLst>
        </pc:spChg>
      </pc:sldChg>
      <pc:sldChg chg="modSp add del mod modAnim">
        <pc:chgData name="Jordan Williams" userId="269cec884350d245" providerId="LiveId" clId="{445AF129-3E03-45C2-998A-2D220A7CA014}" dt="2022-11-27T21:24:22.375" v="7811"/>
        <pc:sldMkLst>
          <pc:docMk/>
          <pc:sldMk cId="1069506534" sldId="387"/>
        </pc:sldMkLst>
        <pc:spChg chg="mod">
          <ac:chgData name="Jordan Williams" userId="269cec884350d245" providerId="LiveId" clId="{445AF129-3E03-45C2-998A-2D220A7CA014}" dt="2022-11-27T08:13:03.877" v="4616" actId="20577"/>
          <ac:spMkLst>
            <pc:docMk/>
            <pc:sldMk cId="1069506534" sldId="387"/>
            <ac:spMk id="2" creationId="{B6D519A6-7F2F-C1F0-4529-18FC12F727F0}"/>
          </ac:spMkLst>
        </pc:spChg>
      </pc:sldChg>
      <pc:sldChg chg="modSp add mod">
        <pc:chgData name="Jordan Williams" userId="269cec884350d245" providerId="LiveId" clId="{445AF129-3E03-45C2-998A-2D220A7CA014}" dt="2022-11-27T08:13:16.614" v="4630" actId="20577"/>
        <pc:sldMkLst>
          <pc:docMk/>
          <pc:sldMk cId="1988546339" sldId="388"/>
        </pc:sldMkLst>
        <pc:spChg chg="mod">
          <ac:chgData name="Jordan Williams" userId="269cec884350d245" providerId="LiveId" clId="{445AF129-3E03-45C2-998A-2D220A7CA014}" dt="2022-11-27T08:13:16.614" v="4630" actId="20577"/>
          <ac:spMkLst>
            <pc:docMk/>
            <pc:sldMk cId="1988546339" sldId="388"/>
            <ac:spMk id="3" creationId="{9A6D39DD-699D-7A38-4FB5-C5FC3EBFB680}"/>
          </ac:spMkLst>
        </pc:spChg>
      </pc:sldChg>
      <pc:sldChg chg="modSp mod modAnim">
        <pc:chgData name="Jordan Williams" userId="269cec884350d245" providerId="LiveId" clId="{445AF129-3E03-45C2-998A-2D220A7CA014}" dt="2022-11-27T21:20:29.567" v="7789"/>
        <pc:sldMkLst>
          <pc:docMk/>
          <pc:sldMk cId="1769050078" sldId="389"/>
        </pc:sldMkLst>
        <pc:spChg chg="mod">
          <ac:chgData name="Jordan Williams" userId="269cec884350d245" providerId="LiveId" clId="{445AF129-3E03-45C2-998A-2D220A7CA014}" dt="2022-11-27T19:49:23.656" v="5082" actId="20577"/>
          <ac:spMkLst>
            <pc:docMk/>
            <pc:sldMk cId="1769050078" sldId="389"/>
            <ac:spMk id="3" creationId="{699D9B6E-189D-BCAB-28DC-449E5247877E}"/>
          </ac:spMkLst>
        </pc:spChg>
      </pc:sldChg>
      <pc:sldChg chg="modSp add mod modAnim">
        <pc:chgData name="Jordan Williams" userId="269cec884350d245" providerId="LiveId" clId="{445AF129-3E03-45C2-998A-2D220A7CA014}" dt="2022-11-27T21:46:52.859" v="7816"/>
        <pc:sldMkLst>
          <pc:docMk/>
          <pc:sldMk cId="2428357502" sldId="390"/>
        </pc:sldMkLst>
        <pc:spChg chg="mod">
          <ac:chgData name="Jordan Williams" userId="269cec884350d245" providerId="LiveId" clId="{445AF129-3E03-45C2-998A-2D220A7CA014}" dt="2022-11-27T19:52:22.834" v="5257" actId="20577"/>
          <ac:spMkLst>
            <pc:docMk/>
            <pc:sldMk cId="2428357502" sldId="390"/>
            <ac:spMk id="3" creationId="{699D9B6E-189D-BCAB-28DC-449E5247877E}"/>
          </ac:spMkLst>
        </pc:spChg>
      </pc:sldChg>
      <pc:sldChg chg="modSp add mod modAnim">
        <pc:chgData name="Jordan Williams" userId="269cec884350d245" providerId="LiveId" clId="{445AF129-3E03-45C2-998A-2D220A7CA014}" dt="2022-11-27T21:50:14.892" v="7817"/>
        <pc:sldMkLst>
          <pc:docMk/>
          <pc:sldMk cId="306485259" sldId="391"/>
        </pc:sldMkLst>
        <pc:spChg chg="mod">
          <ac:chgData name="Jordan Williams" userId="269cec884350d245" providerId="LiveId" clId="{445AF129-3E03-45C2-998A-2D220A7CA014}" dt="2022-11-27T19:52:54.436" v="5268" actId="20577"/>
          <ac:spMkLst>
            <pc:docMk/>
            <pc:sldMk cId="306485259" sldId="391"/>
            <ac:spMk id="2" creationId="{30C0F0D1-0EAE-A54C-121B-7CEDE4AEB351}"/>
          </ac:spMkLst>
        </pc:spChg>
        <pc:spChg chg="mod">
          <ac:chgData name="Jordan Williams" userId="269cec884350d245" providerId="LiveId" clId="{445AF129-3E03-45C2-998A-2D220A7CA014}" dt="2022-11-27T21:50:14.892" v="7817"/>
          <ac:spMkLst>
            <pc:docMk/>
            <pc:sldMk cId="306485259" sldId="391"/>
            <ac:spMk id="3" creationId="{699D9B6E-189D-BCAB-28DC-449E5247877E}"/>
          </ac:spMkLst>
        </pc:spChg>
      </pc:sldChg>
      <pc:sldChg chg="modSp add mod modAnim">
        <pc:chgData name="Jordan Williams" userId="269cec884350d245" providerId="LiveId" clId="{445AF129-3E03-45C2-998A-2D220A7CA014}" dt="2022-11-27T21:52:54.235" v="7818"/>
        <pc:sldMkLst>
          <pc:docMk/>
          <pc:sldMk cId="4081811006" sldId="392"/>
        </pc:sldMkLst>
        <pc:spChg chg="mod">
          <ac:chgData name="Jordan Williams" userId="269cec884350d245" providerId="LiveId" clId="{445AF129-3E03-45C2-998A-2D220A7CA014}" dt="2022-11-27T20:04:12.756" v="5915" actId="6549"/>
          <ac:spMkLst>
            <pc:docMk/>
            <pc:sldMk cId="4081811006" sldId="392"/>
            <ac:spMk id="2" creationId="{30C0F0D1-0EAE-A54C-121B-7CEDE4AEB351}"/>
          </ac:spMkLst>
        </pc:spChg>
        <pc:spChg chg="mod">
          <ac:chgData name="Jordan Williams" userId="269cec884350d245" providerId="LiveId" clId="{445AF129-3E03-45C2-998A-2D220A7CA014}" dt="2022-11-27T21:00:04.921" v="7745" actId="20577"/>
          <ac:spMkLst>
            <pc:docMk/>
            <pc:sldMk cId="4081811006" sldId="392"/>
            <ac:spMk id="3" creationId="{699D9B6E-189D-BCAB-28DC-449E5247877E}"/>
          </ac:spMkLst>
        </pc:spChg>
      </pc:sldChg>
      <pc:sldChg chg="modSp add mod modAnim">
        <pc:chgData name="Jordan Williams" userId="269cec884350d245" providerId="LiveId" clId="{445AF129-3E03-45C2-998A-2D220A7CA014}" dt="2022-11-27T22:04:01.542" v="7887"/>
        <pc:sldMkLst>
          <pc:docMk/>
          <pc:sldMk cId="1253614968" sldId="393"/>
        </pc:sldMkLst>
        <pc:spChg chg="mod">
          <ac:chgData name="Jordan Williams" userId="269cec884350d245" providerId="LiveId" clId="{445AF129-3E03-45C2-998A-2D220A7CA014}" dt="2022-11-27T20:28:33.392" v="6790" actId="20577"/>
          <ac:spMkLst>
            <pc:docMk/>
            <pc:sldMk cId="1253614968" sldId="393"/>
            <ac:spMk id="2" creationId="{30C0F0D1-0EAE-A54C-121B-7CEDE4AEB351}"/>
          </ac:spMkLst>
        </pc:spChg>
        <pc:spChg chg="mod">
          <ac:chgData name="Jordan Williams" userId="269cec884350d245" providerId="LiveId" clId="{445AF129-3E03-45C2-998A-2D220A7CA014}" dt="2022-11-27T22:02:15.785" v="7885" actId="20577"/>
          <ac:spMkLst>
            <pc:docMk/>
            <pc:sldMk cId="1253614968" sldId="393"/>
            <ac:spMk id="3" creationId="{699D9B6E-189D-BCAB-28DC-449E5247877E}"/>
          </ac:spMkLst>
        </pc:spChg>
      </pc:sldChg>
      <pc:sldChg chg="modSp add del mod">
        <pc:chgData name="Jordan Williams" userId="269cec884350d245" providerId="LiveId" clId="{445AF129-3E03-45C2-998A-2D220A7CA014}" dt="2022-11-27T20:16:42.989" v="6379" actId="47"/>
        <pc:sldMkLst>
          <pc:docMk/>
          <pc:sldMk cId="3507427545" sldId="393"/>
        </pc:sldMkLst>
        <pc:spChg chg="mod">
          <ac:chgData name="Jordan Williams" userId="269cec884350d245" providerId="LiveId" clId="{445AF129-3E03-45C2-998A-2D220A7CA014}" dt="2022-11-27T20:16:22.590" v="6378" actId="20577"/>
          <ac:spMkLst>
            <pc:docMk/>
            <pc:sldMk cId="3507427545" sldId="393"/>
            <ac:spMk id="3" creationId="{699D9B6E-189D-BCAB-28DC-449E5247877E}"/>
          </ac:spMkLst>
        </pc:spChg>
      </pc:sldChg>
      <pc:sldChg chg="new">
        <pc:chgData name="Jordan Williams" userId="269cec884350d245" providerId="LiveId" clId="{445AF129-3E03-45C2-998A-2D220A7CA014}" dt="2022-11-27T21:21:15.896" v="7799" actId="680"/>
        <pc:sldMkLst>
          <pc:docMk/>
          <pc:sldMk cId="2368228954" sldId="394"/>
        </pc:sldMkLst>
      </pc:sldChg>
    </pc:docChg>
  </pc:docChgLst>
  <pc:docChgLst>
    <pc:chgData name="Jordan Williams" userId="269cec884350d245" providerId="LiveId" clId="{5CEB4135-8A7D-9747-B1E5-E2F8CB659B71}"/>
    <pc:docChg chg="custSel addSld modSld">
      <pc:chgData name="Jordan Williams" userId="269cec884350d245" providerId="LiveId" clId="{5CEB4135-8A7D-9747-B1E5-E2F8CB659B71}" dt="2022-11-27T14:59:06.912" v="89" actId="15"/>
      <pc:docMkLst>
        <pc:docMk/>
      </pc:docMkLst>
      <pc:sldChg chg="modSp">
        <pc:chgData name="Jordan Williams" userId="269cec884350d245" providerId="LiveId" clId="{5CEB4135-8A7D-9747-B1E5-E2F8CB659B71}" dt="2022-11-27T14:57:11.869" v="27" actId="57"/>
        <pc:sldMkLst>
          <pc:docMk/>
          <pc:sldMk cId="1602523647" sldId="339"/>
        </pc:sldMkLst>
        <pc:spChg chg="mod">
          <ac:chgData name="Jordan Williams" userId="269cec884350d245" providerId="LiveId" clId="{5CEB4135-8A7D-9747-B1E5-E2F8CB659B71}" dt="2022-11-27T14:57:11.869" v="27" actId="57"/>
          <ac:spMkLst>
            <pc:docMk/>
            <pc:sldMk cId="1602523647" sldId="339"/>
            <ac:spMk id="3" creationId="{14E691B4-6043-455E-8E7B-C0B68483676A}"/>
          </ac:spMkLst>
        </pc:spChg>
      </pc:sldChg>
      <pc:sldChg chg="modSp new mod modClrScheme chgLayout">
        <pc:chgData name="Jordan Williams" userId="269cec884350d245" providerId="LiveId" clId="{5CEB4135-8A7D-9747-B1E5-E2F8CB659B71}" dt="2022-11-27T14:59:06.912" v="89" actId="15"/>
        <pc:sldMkLst>
          <pc:docMk/>
          <pc:sldMk cId="1769050078" sldId="389"/>
        </pc:sldMkLst>
        <pc:spChg chg="mod ord">
          <ac:chgData name="Jordan Williams" userId="269cec884350d245" providerId="LiveId" clId="{5CEB4135-8A7D-9747-B1E5-E2F8CB659B71}" dt="2022-11-27T14:58:34.156" v="73" actId="20577"/>
          <ac:spMkLst>
            <pc:docMk/>
            <pc:sldMk cId="1769050078" sldId="389"/>
            <ac:spMk id="2" creationId="{30C0F0D1-0EAE-A54C-121B-7CEDE4AEB351}"/>
          </ac:spMkLst>
        </pc:spChg>
        <pc:spChg chg="mod ord">
          <ac:chgData name="Jordan Williams" userId="269cec884350d245" providerId="LiveId" clId="{5CEB4135-8A7D-9747-B1E5-E2F8CB659B71}" dt="2022-11-27T14:59:06.912" v="89" actId="15"/>
          <ac:spMkLst>
            <pc:docMk/>
            <pc:sldMk cId="1769050078" sldId="389"/>
            <ac:spMk id="3" creationId="{699D9B6E-189D-BCAB-28DC-449E5247877E}"/>
          </ac:spMkLst>
        </pc:spChg>
      </pc:sldChg>
    </pc:docChg>
  </pc:docChgLst>
  <pc:docChgLst>
    <pc:chgData name="Jordan Williams" userId="269cec884350d245" providerId="LiveId" clId="{122F571B-B736-41EE-947F-9A2F61D58C1E}"/>
    <pc:docChg chg="undo redo custSel addSld delSld modSld sldOrd modMainMaster">
      <pc:chgData name="Jordan Williams" userId="269cec884350d245" providerId="LiveId" clId="{122F571B-B736-41EE-947F-9A2F61D58C1E}" dt="2023-08-13T20:50:08.902" v="8565" actId="680"/>
      <pc:docMkLst>
        <pc:docMk/>
      </pc:docMkLst>
      <pc:sldChg chg="modSp mod">
        <pc:chgData name="Jordan Williams" userId="269cec884350d245" providerId="LiveId" clId="{122F571B-B736-41EE-947F-9A2F61D58C1E}" dt="2023-08-11T19:55:44.966" v="31" actId="20577"/>
        <pc:sldMkLst>
          <pc:docMk/>
          <pc:sldMk cId="109857222" sldId="256"/>
        </pc:sldMkLst>
        <pc:spChg chg="mod">
          <ac:chgData name="Jordan Williams" userId="269cec884350d245" providerId="LiveId" clId="{122F571B-B736-41EE-947F-9A2F61D58C1E}" dt="2023-08-11T19:55:44.966" v="31" actId="20577"/>
          <ac:spMkLst>
            <pc:docMk/>
            <pc:sldMk cId="109857222" sldId="256"/>
            <ac:spMk id="4" creationId="{62807685-CCE8-4488-8EBE-7572B84FBA64}"/>
          </ac:spMkLst>
        </pc:spChg>
      </pc:sldChg>
      <pc:sldChg chg="modSp mod modTransition">
        <pc:chgData name="Jordan Williams" userId="269cec884350d245" providerId="LiveId" clId="{122F571B-B736-41EE-947F-9A2F61D58C1E}" dt="2023-08-12T23:29:00.882" v="8343"/>
        <pc:sldMkLst>
          <pc:docMk/>
          <pc:sldMk cId="1602523647" sldId="339"/>
        </pc:sldMkLst>
        <pc:spChg chg="mod">
          <ac:chgData name="Jordan Williams" userId="269cec884350d245" providerId="LiveId" clId="{122F571B-B736-41EE-947F-9A2F61D58C1E}" dt="2023-08-12T23:28:34.927" v="8328" actId="313"/>
          <ac:spMkLst>
            <pc:docMk/>
            <pc:sldMk cId="1602523647" sldId="339"/>
            <ac:spMk id="3" creationId="{14E691B4-6043-455E-8E7B-C0B68483676A}"/>
          </ac:spMkLst>
        </pc:spChg>
      </pc:sldChg>
      <pc:sldChg chg="modSp new mod modAnim">
        <pc:chgData name="Jordan Williams" userId="269cec884350d245" providerId="LiveId" clId="{122F571B-B736-41EE-947F-9A2F61D58C1E}" dt="2023-08-12T23:34:57.579" v="8410" actId="20577"/>
        <pc:sldMkLst>
          <pc:docMk/>
          <pc:sldMk cId="130151330" sldId="341"/>
        </pc:sldMkLst>
        <pc:spChg chg="mod">
          <ac:chgData name="Jordan Williams" userId="269cec884350d245" providerId="LiveId" clId="{122F571B-B736-41EE-947F-9A2F61D58C1E}" dt="2023-08-12T23:34:57.579" v="8410" actId="20577"/>
          <ac:spMkLst>
            <pc:docMk/>
            <pc:sldMk cId="130151330" sldId="341"/>
            <ac:spMk id="2" creationId="{3A9654C3-A07F-B262-73EA-64333EDD643E}"/>
          </ac:spMkLst>
        </pc:spChg>
        <pc:spChg chg="mod">
          <ac:chgData name="Jordan Williams" userId="269cec884350d245" providerId="LiveId" clId="{122F571B-B736-41EE-947F-9A2F61D58C1E}" dt="2023-08-11T19:56:37.659" v="40" actId="20577"/>
          <ac:spMkLst>
            <pc:docMk/>
            <pc:sldMk cId="130151330" sldId="341"/>
            <ac:spMk id="3" creationId="{68692E59-31DA-86F1-C9EE-D0D7ECD9544A}"/>
          </ac:spMkLst>
        </pc:spChg>
      </pc:sldChg>
      <pc:sldChg chg="modSp add mod modAnim modNotesTx">
        <pc:chgData name="Jordan Williams" userId="269cec884350d245" providerId="LiveId" clId="{122F571B-B736-41EE-947F-9A2F61D58C1E}" dt="2023-08-12T23:45:30.712" v="8413" actId="20577"/>
        <pc:sldMkLst>
          <pc:docMk/>
          <pc:sldMk cId="1632403328" sldId="342"/>
        </pc:sldMkLst>
        <pc:spChg chg="mod">
          <ac:chgData name="Jordan Williams" userId="269cec884350d245" providerId="LiveId" clId="{122F571B-B736-41EE-947F-9A2F61D58C1E}" dt="2023-08-12T23:45:28.167" v="8412" actId="20577"/>
          <ac:spMkLst>
            <pc:docMk/>
            <pc:sldMk cId="1632403328" sldId="342"/>
            <ac:spMk id="2" creationId="{3A9654C3-A07F-B262-73EA-64333EDD643E}"/>
          </ac:spMkLst>
        </pc:spChg>
      </pc:sldChg>
      <pc:sldChg chg="modSp add del mod">
        <pc:chgData name="Jordan Williams" userId="269cec884350d245" providerId="LiveId" clId="{122F571B-B736-41EE-947F-9A2F61D58C1E}" dt="2023-08-11T20:35:12.935" v="950" actId="47"/>
        <pc:sldMkLst>
          <pc:docMk/>
          <pc:sldMk cId="494739368" sldId="343"/>
        </pc:sldMkLst>
        <pc:spChg chg="mod">
          <ac:chgData name="Jordan Williams" userId="269cec884350d245" providerId="LiveId" clId="{122F571B-B736-41EE-947F-9A2F61D58C1E}" dt="2023-08-11T20:34:57.290" v="949" actId="20577"/>
          <ac:spMkLst>
            <pc:docMk/>
            <pc:sldMk cId="494739368" sldId="343"/>
            <ac:spMk id="2" creationId="{3A9654C3-A07F-B262-73EA-64333EDD643E}"/>
          </ac:spMkLst>
        </pc:spChg>
      </pc:sldChg>
      <pc:sldChg chg="modSp new mod modAnim">
        <pc:chgData name="Jordan Williams" userId="269cec884350d245" providerId="LiveId" clId="{122F571B-B736-41EE-947F-9A2F61D58C1E}" dt="2023-08-12T22:39:50.905" v="8240"/>
        <pc:sldMkLst>
          <pc:docMk/>
          <pc:sldMk cId="785765669" sldId="343"/>
        </pc:sldMkLst>
        <pc:spChg chg="mod">
          <ac:chgData name="Jordan Williams" userId="269cec884350d245" providerId="LiveId" clId="{122F571B-B736-41EE-947F-9A2F61D58C1E}" dt="2023-08-11T20:49:52.456" v="1629" actId="313"/>
          <ac:spMkLst>
            <pc:docMk/>
            <pc:sldMk cId="785765669" sldId="343"/>
            <ac:spMk id="2" creationId="{FDF8E4DC-3C71-DFE0-64C7-454B779A89EB}"/>
          </ac:spMkLst>
        </pc:spChg>
        <pc:spChg chg="mod">
          <ac:chgData name="Jordan Williams" userId="269cec884350d245" providerId="LiveId" clId="{122F571B-B736-41EE-947F-9A2F61D58C1E}" dt="2023-08-11T20:38:25.387" v="991" actId="20577"/>
          <ac:spMkLst>
            <pc:docMk/>
            <pc:sldMk cId="785765669" sldId="343"/>
            <ac:spMk id="3" creationId="{F4ED3AFD-84C9-3C56-1253-2D96B4BD15CB}"/>
          </ac:spMkLst>
        </pc:spChg>
      </pc:sldChg>
      <pc:sldChg chg="modSp new mod">
        <pc:chgData name="Jordan Williams" userId="269cec884350d245" providerId="LiveId" clId="{122F571B-B736-41EE-947F-9A2F61D58C1E}" dt="2023-08-11T20:50:50.555" v="1719" actId="20577"/>
        <pc:sldMkLst>
          <pc:docMk/>
          <pc:sldMk cId="3396765160" sldId="344"/>
        </pc:sldMkLst>
        <pc:spChg chg="mod">
          <ac:chgData name="Jordan Williams" userId="269cec884350d245" providerId="LiveId" clId="{122F571B-B736-41EE-947F-9A2F61D58C1E}" dt="2023-08-11T20:50:29.361" v="1658" actId="20577"/>
          <ac:spMkLst>
            <pc:docMk/>
            <pc:sldMk cId="3396765160" sldId="344"/>
            <ac:spMk id="2" creationId="{E79970C7-970B-E394-5B72-C2157EF138C5}"/>
          </ac:spMkLst>
        </pc:spChg>
        <pc:spChg chg="mod">
          <ac:chgData name="Jordan Williams" userId="269cec884350d245" providerId="LiveId" clId="{122F571B-B736-41EE-947F-9A2F61D58C1E}" dt="2023-08-11T20:50:50.555" v="1719" actId="20577"/>
          <ac:spMkLst>
            <pc:docMk/>
            <pc:sldMk cId="3396765160" sldId="344"/>
            <ac:spMk id="3" creationId="{CCD669FC-2C6E-BC2A-35B8-8ECDC9BE1E05}"/>
          </ac:spMkLst>
        </pc:spChg>
      </pc:sldChg>
      <pc:sldChg chg="modSp new mod">
        <pc:chgData name="Jordan Williams" userId="269cec884350d245" providerId="LiveId" clId="{122F571B-B736-41EE-947F-9A2F61D58C1E}" dt="2023-08-12T03:58:33.416" v="4915" actId="20577"/>
        <pc:sldMkLst>
          <pc:docMk/>
          <pc:sldMk cId="1430056476" sldId="345"/>
        </pc:sldMkLst>
        <pc:spChg chg="mod">
          <ac:chgData name="Jordan Williams" userId="269cec884350d245" providerId="LiveId" clId="{122F571B-B736-41EE-947F-9A2F61D58C1E}" dt="2023-08-12T03:58:33.416" v="4915" actId="20577"/>
          <ac:spMkLst>
            <pc:docMk/>
            <pc:sldMk cId="1430056476" sldId="345"/>
            <ac:spMk id="2" creationId="{B734E9FC-97D8-CA3F-89B8-B69A59F32A1D}"/>
          </ac:spMkLst>
        </pc:spChg>
        <pc:spChg chg="mod">
          <ac:chgData name="Jordan Williams" userId="269cec884350d245" providerId="LiveId" clId="{122F571B-B736-41EE-947F-9A2F61D58C1E}" dt="2023-08-12T01:56:12.424" v="1745" actId="20577"/>
          <ac:spMkLst>
            <pc:docMk/>
            <pc:sldMk cId="1430056476" sldId="345"/>
            <ac:spMk id="3" creationId="{5ED1CD18-0DDA-67AF-BFC5-BA41DCB885CB}"/>
          </ac:spMkLst>
        </pc:spChg>
      </pc:sldChg>
      <pc:sldChg chg="del">
        <pc:chgData name="Jordan Williams" userId="269cec884350d245" providerId="LiveId" clId="{122F571B-B736-41EE-947F-9A2F61D58C1E}" dt="2023-08-11T19:56:28.342" v="32" actId="47"/>
        <pc:sldMkLst>
          <pc:docMk/>
          <pc:sldMk cId="1663058076" sldId="345"/>
        </pc:sldMkLst>
      </pc:sldChg>
      <pc:sldChg chg="modSp add mod modAnim">
        <pc:chgData name="Jordan Williams" userId="269cec884350d245" providerId="LiveId" clId="{122F571B-B736-41EE-947F-9A2F61D58C1E}" dt="2023-08-12T22:37:03.288" v="8229"/>
        <pc:sldMkLst>
          <pc:docMk/>
          <pc:sldMk cId="3791685615" sldId="346"/>
        </pc:sldMkLst>
        <pc:spChg chg="mod">
          <ac:chgData name="Jordan Williams" userId="269cec884350d245" providerId="LiveId" clId="{122F571B-B736-41EE-947F-9A2F61D58C1E}" dt="2023-08-12T02:11:14.776" v="2254" actId="20577"/>
          <ac:spMkLst>
            <pc:docMk/>
            <pc:sldMk cId="3791685615" sldId="346"/>
            <ac:spMk id="2" creationId="{B734E9FC-97D8-CA3F-89B8-B69A59F32A1D}"/>
          </ac:spMkLst>
        </pc:spChg>
      </pc:sldChg>
      <pc:sldChg chg="modSp add mod">
        <pc:chgData name="Jordan Williams" userId="269cec884350d245" providerId="LiveId" clId="{122F571B-B736-41EE-947F-9A2F61D58C1E}" dt="2023-08-12T22:10:15.203" v="7028" actId="313"/>
        <pc:sldMkLst>
          <pc:docMk/>
          <pc:sldMk cId="4038845560" sldId="347"/>
        </pc:sldMkLst>
        <pc:spChg chg="mod">
          <ac:chgData name="Jordan Williams" userId="269cec884350d245" providerId="LiveId" clId="{122F571B-B736-41EE-947F-9A2F61D58C1E}" dt="2023-08-12T22:10:15.203" v="7028" actId="313"/>
          <ac:spMkLst>
            <pc:docMk/>
            <pc:sldMk cId="4038845560" sldId="347"/>
            <ac:spMk id="2" creationId="{B734E9FC-97D8-CA3F-89B8-B69A59F32A1D}"/>
          </ac:spMkLst>
        </pc:spChg>
      </pc:sldChg>
      <pc:sldChg chg="modSp add mod modAnim">
        <pc:chgData name="Jordan Williams" userId="269cec884350d245" providerId="LiveId" clId="{122F571B-B736-41EE-947F-9A2F61D58C1E}" dt="2023-08-12T22:38:12.147" v="8232"/>
        <pc:sldMkLst>
          <pc:docMk/>
          <pc:sldMk cId="3908982915" sldId="348"/>
        </pc:sldMkLst>
        <pc:spChg chg="mod">
          <ac:chgData name="Jordan Williams" userId="269cec884350d245" providerId="LiveId" clId="{122F571B-B736-41EE-947F-9A2F61D58C1E}" dt="2023-08-12T02:56:11.836" v="2727" actId="20577"/>
          <ac:spMkLst>
            <pc:docMk/>
            <pc:sldMk cId="3908982915" sldId="348"/>
            <ac:spMk id="2" creationId="{B734E9FC-97D8-CA3F-89B8-B69A59F32A1D}"/>
          </ac:spMkLst>
        </pc:spChg>
      </pc:sldChg>
      <pc:sldChg chg="modSp add mod modAnim">
        <pc:chgData name="Jordan Williams" userId="269cec884350d245" providerId="LiveId" clId="{122F571B-B736-41EE-947F-9A2F61D58C1E}" dt="2023-08-12T22:38:25.034" v="8234"/>
        <pc:sldMkLst>
          <pc:docMk/>
          <pc:sldMk cId="3951245110" sldId="349"/>
        </pc:sldMkLst>
        <pc:spChg chg="mod">
          <ac:chgData name="Jordan Williams" userId="269cec884350d245" providerId="LiveId" clId="{122F571B-B736-41EE-947F-9A2F61D58C1E}" dt="2023-08-12T03:02:35.063" v="2995" actId="20577"/>
          <ac:spMkLst>
            <pc:docMk/>
            <pc:sldMk cId="3951245110" sldId="349"/>
            <ac:spMk id="2" creationId="{B734E9FC-97D8-CA3F-89B8-B69A59F32A1D}"/>
          </ac:spMkLst>
        </pc:spChg>
      </pc:sldChg>
      <pc:sldChg chg="modSp add mod modAnim">
        <pc:chgData name="Jordan Williams" userId="269cec884350d245" providerId="LiveId" clId="{122F571B-B736-41EE-947F-9A2F61D58C1E}" dt="2023-08-12T22:38:36.416" v="8236"/>
        <pc:sldMkLst>
          <pc:docMk/>
          <pc:sldMk cId="2306796075" sldId="350"/>
        </pc:sldMkLst>
        <pc:spChg chg="mod">
          <ac:chgData name="Jordan Williams" userId="269cec884350d245" providerId="LiveId" clId="{122F571B-B736-41EE-947F-9A2F61D58C1E}" dt="2023-08-12T22:10:00.433" v="7026" actId="313"/>
          <ac:spMkLst>
            <pc:docMk/>
            <pc:sldMk cId="2306796075" sldId="350"/>
            <ac:spMk id="2" creationId="{B734E9FC-97D8-CA3F-89B8-B69A59F32A1D}"/>
          </ac:spMkLst>
        </pc:spChg>
      </pc:sldChg>
      <pc:sldChg chg="modSp add mod modAnim">
        <pc:chgData name="Jordan Williams" userId="269cec884350d245" providerId="LiveId" clId="{122F571B-B736-41EE-947F-9A2F61D58C1E}" dt="2023-08-12T22:39:00.772" v="8238"/>
        <pc:sldMkLst>
          <pc:docMk/>
          <pc:sldMk cId="1625938778" sldId="351"/>
        </pc:sldMkLst>
        <pc:spChg chg="mod">
          <ac:chgData name="Jordan Williams" userId="269cec884350d245" providerId="LiveId" clId="{122F571B-B736-41EE-947F-9A2F61D58C1E}" dt="2023-08-12T03:21:16.143" v="3896" actId="20577"/>
          <ac:spMkLst>
            <pc:docMk/>
            <pc:sldMk cId="1625938778" sldId="351"/>
            <ac:spMk id="2" creationId="{B734E9FC-97D8-CA3F-89B8-B69A59F32A1D}"/>
          </ac:spMkLst>
        </pc:spChg>
      </pc:sldChg>
      <pc:sldChg chg="modSp add mod modAnim">
        <pc:chgData name="Jordan Williams" userId="269cec884350d245" providerId="LiveId" clId="{122F571B-B736-41EE-947F-9A2F61D58C1E}" dt="2023-08-13T00:07:44.005" v="8415" actId="20577"/>
        <pc:sldMkLst>
          <pc:docMk/>
          <pc:sldMk cId="4183084551" sldId="352"/>
        </pc:sldMkLst>
        <pc:spChg chg="mod">
          <ac:chgData name="Jordan Williams" userId="269cec884350d245" providerId="LiveId" clId="{122F571B-B736-41EE-947F-9A2F61D58C1E}" dt="2023-08-13T00:07:44.005" v="8415" actId="20577"/>
          <ac:spMkLst>
            <pc:docMk/>
            <pc:sldMk cId="4183084551" sldId="352"/>
            <ac:spMk id="2" creationId="{B734E9FC-97D8-CA3F-89B8-B69A59F32A1D}"/>
          </ac:spMkLst>
        </pc:spChg>
      </pc:sldChg>
      <pc:sldChg chg="modSp add mod">
        <pc:chgData name="Jordan Williams" userId="269cec884350d245" providerId="LiveId" clId="{122F571B-B736-41EE-947F-9A2F61D58C1E}" dt="2023-08-12T03:49:33.060" v="4401" actId="20577"/>
        <pc:sldMkLst>
          <pc:docMk/>
          <pc:sldMk cId="2993555523" sldId="353"/>
        </pc:sldMkLst>
        <pc:spChg chg="mod">
          <ac:chgData name="Jordan Williams" userId="269cec884350d245" providerId="LiveId" clId="{122F571B-B736-41EE-947F-9A2F61D58C1E}" dt="2023-08-12T03:49:33.060" v="4401" actId="20577"/>
          <ac:spMkLst>
            <pc:docMk/>
            <pc:sldMk cId="2993555523" sldId="353"/>
            <ac:spMk id="3" creationId="{CCD669FC-2C6E-BC2A-35B8-8ECDC9BE1E05}"/>
          </ac:spMkLst>
        </pc:spChg>
      </pc:sldChg>
      <pc:sldChg chg="modSp new mod modAnim">
        <pc:chgData name="Jordan Williams" userId="269cec884350d245" providerId="LiveId" clId="{122F571B-B736-41EE-947F-9A2F61D58C1E}" dt="2023-08-13T00:12:20.519" v="8550" actId="20577"/>
        <pc:sldMkLst>
          <pc:docMk/>
          <pc:sldMk cId="1571872977" sldId="354"/>
        </pc:sldMkLst>
        <pc:spChg chg="mod">
          <ac:chgData name="Jordan Williams" userId="269cec884350d245" providerId="LiveId" clId="{122F571B-B736-41EE-947F-9A2F61D58C1E}" dt="2023-08-13T00:12:20.519" v="8550" actId="20577"/>
          <ac:spMkLst>
            <pc:docMk/>
            <pc:sldMk cId="1571872977" sldId="354"/>
            <ac:spMk id="2" creationId="{49B41F01-73BF-9F0D-D9AF-9ECA460C578A}"/>
          </ac:spMkLst>
        </pc:spChg>
        <pc:spChg chg="mod">
          <ac:chgData name="Jordan Williams" userId="269cec884350d245" providerId="LiveId" clId="{122F571B-B736-41EE-947F-9A2F61D58C1E}" dt="2023-08-12T03:49:40.533" v="4422" actId="20577"/>
          <ac:spMkLst>
            <pc:docMk/>
            <pc:sldMk cId="1571872977" sldId="354"/>
            <ac:spMk id="3" creationId="{D725D715-A4ED-6007-4F6E-15CA5BE4543C}"/>
          </ac:spMkLst>
        </pc:spChg>
      </pc:sldChg>
      <pc:sldChg chg="modSp add mod modAnim">
        <pc:chgData name="Jordan Williams" userId="269cec884350d245" providerId="LiveId" clId="{122F571B-B736-41EE-947F-9A2F61D58C1E}" dt="2023-08-12T22:40:46.606" v="8248"/>
        <pc:sldMkLst>
          <pc:docMk/>
          <pc:sldMk cId="4276461314" sldId="355"/>
        </pc:sldMkLst>
        <pc:spChg chg="mod">
          <ac:chgData name="Jordan Williams" userId="269cec884350d245" providerId="LiveId" clId="{122F571B-B736-41EE-947F-9A2F61D58C1E}" dt="2023-08-12T04:06:24.214" v="5473" actId="20577"/>
          <ac:spMkLst>
            <pc:docMk/>
            <pc:sldMk cId="4276461314" sldId="355"/>
            <ac:spMk id="2" creationId="{49B41F01-73BF-9F0D-D9AF-9ECA460C578A}"/>
          </ac:spMkLst>
        </pc:spChg>
      </pc:sldChg>
      <pc:sldChg chg="modSp add del mod">
        <pc:chgData name="Jordan Williams" userId="269cec884350d245" providerId="LiveId" clId="{122F571B-B736-41EE-947F-9A2F61D58C1E}" dt="2023-08-12T04:00:38.459" v="4969" actId="47"/>
        <pc:sldMkLst>
          <pc:docMk/>
          <pc:sldMk cId="565126747" sldId="356"/>
        </pc:sldMkLst>
        <pc:spChg chg="mod">
          <ac:chgData name="Jordan Williams" userId="269cec884350d245" providerId="LiveId" clId="{122F571B-B736-41EE-947F-9A2F61D58C1E}" dt="2023-08-12T04:00:15.875" v="4968" actId="20577"/>
          <ac:spMkLst>
            <pc:docMk/>
            <pc:sldMk cId="565126747" sldId="356"/>
            <ac:spMk id="2" creationId="{49B41F01-73BF-9F0D-D9AF-9ECA460C578A}"/>
          </ac:spMkLst>
        </pc:spChg>
      </pc:sldChg>
      <pc:sldChg chg="modSp add mod modAnim">
        <pc:chgData name="Jordan Williams" userId="269cec884350d245" providerId="LiveId" clId="{122F571B-B736-41EE-947F-9A2F61D58C1E}" dt="2023-08-12T22:41:00.099" v="8252"/>
        <pc:sldMkLst>
          <pc:docMk/>
          <pc:sldMk cId="1625231529" sldId="356"/>
        </pc:sldMkLst>
        <pc:spChg chg="mod">
          <ac:chgData name="Jordan Williams" userId="269cec884350d245" providerId="LiveId" clId="{122F571B-B736-41EE-947F-9A2F61D58C1E}" dt="2023-08-12T04:03:50.271" v="5235" actId="20577"/>
          <ac:spMkLst>
            <pc:docMk/>
            <pc:sldMk cId="1625231529" sldId="356"/>
            <ac:spMk id="2" creationId="{49B41F01-73BF-9F0D-D9AF-9ECA460C578A}"/>
          </ac:spMkLst>
        </pc:spChg>
      </pc:sldChg>
      <pc:sldChg chg="modSp add mod modAnim">
        <pc:chgData name="Jordan Williams" userId="269cec884350d245" providerId="LiveId" clId="{122F571B-B736-41EE-947F-9A2F61D58C1E}" dt="2023-08-12T22:41:14.671" v="8254"/>
        <pc:sldMkLst>
          <pc:docMk/>
          <pc:sldMk cId="1711884115" sldId="357"/>
        </pc:sldMkLst>
        <pc:spChg chg="mod">
          <ac:chgData name="Jordan Williams" userId="269cec884350d245" providerId="LiveId" clId="{122F571B-B736-41EE-947F-9A2F61D58C1E}" dt="2023-08-12T21:28:17.732" v="5782" actId="15"/>
          <ac:spMkLst>
            <pc:docMk/>
            <pc:sldMk cId="1711884115" sldId="357"/>
            <ac:spMk id="2" creationId="{49B41F01-73BF-9F0D-D9AF-9ECA460C578A}"/>
          </ac:spMkLst>
        </pc:spChg>
      </pc:sldChg>
      <pc:sldChg chg="modSp add mod modAnim">
        <pc:chgData name="Jordan Williams" userId="269cec884350d245" providerId="LiveId" clId="{122F571B-B736-41EE-947F-9A2F61D58C1E}" dt="2023-08-12T22:41:32.274" v="8258"/>
        <pc:sldMkLst>
          <pc:docMk/>
          <pc:sldMk cId="586531658" sldId="358"/>
        </pc:sldMkLst>
        <pc:spChg chg="mod">
          <ac:chgData name="Jordan Williams" userId="269cec884350d245" providerId="LiveId" clId="{122F571B-B736-41EE-947F-9A2F61D58C1E}" dt="2023-08-12T21:29:29.844" v="5870" actId="20577"/>
          <ac:spMkLst>
            <pc:docMk/>
            <pc:sldMk cId="586531658" sldId="358"/>
            <ac:spMk id="2" creationId="{49B41F01-73BF-9F0D-D9AF-9ECA460C578A}"/>
          </ac:spMkLst>
        </pc:spChg>
      </pc:sldChg>
      <pc:sldChg chg="modSp add mod modAnim">
        <pc:chgData name="Jordan Williams" userId="269cec884350d245" providerId="LiveId" clId="{122F571B-B736-41EE-947F-9A2F61D58C1E}" dt="2023-08-12T22:41:40.280" v="8259"/>
        <pc:sldMkLst>
          <pc:docMk/>
          <pc:sldMk cId="3796769760" sldId="359"/>
        </pc:sldMkLst>
        <pc:spChg chg="mod">
          <ac:chgData name="Jordan Williams" userId="269cec884350d245" providerId="LiveId" clId="{122F571B-B736-41EE-947F-9A2F61D58C1E}" dt="2023-08-12T22:09:31.908" v="7019" actId="20577"/>
          <ac:spMkLst>
            <pc:docMk/>
            <pc:sldMk cId="3796769760" sldId="359"/>
            <ac:spMk id="2" creationId="{49B41F01-73BF-9F0D-D9AF-9ECA460C578A}"/>
          </ac:spMkLst>
        </pc:spChg>
      </pc:sldChg>
      <pc:sldChg chg="modSp add mod">
        <pc:chgData name="Jordan Williams" userId="269cec884350d245" providerId="LiveId" clId="{122F571B-B736-41EE-947F-9A2F61D58C1E}" dt="2023-08-12T21:32:18.555" v="6126" actId="20577"/>
        <pc:sldMkLst>
          <pc:docMk/>
          <pc:sldMk cId="1667057080" sldId="360"/>
        </pc:sldMkLst>
        <pc:spChg chg="mod">
          <ac:chgData name="Jordan Williams" userId="269cec884350d245" providerId="LiveId" clId="{122F571B-B736-41EE-947F-9A2F61D58C1E}" dt="2023-08-12T21:32:18.555" v="6126" actId="20577"/>
          <ac:spMkLst>
            <pc:docMk/>
            <pc:sldMk cId="1667057080" sldId="360"/>
            <ac:spMk id="3" creationId="{CCD669FC-2C6E-BC2A-35B8-8ECDC9BE1E05}"/>
          </ac:spMkLst>
        </pc:spChg>
      </pc:sldChg>
      <pc:sldChg chg="modSp new mod">
        <pc:chgData name="Jordan Williams" userId="269cec884350d245" providerId="LiveId" clId="{122F571B-B736-41EE-947F-9A2F61D58C1E}" dt="2023-08-12T21:35:10.883" v="6179" actId="20577"/>
        <pc:sldMkLst>
          <pc:docMk/>
          <pc:sldMk cId="4158198766" sldId="361"/>
        </pc:sldMkLst>
        <pc:spChg chg="mod">
          <ac:chgData name="Jordan Williams" userId="269cec884350d245" providerId="LiveId" clId="{122F571B-B736-41EE-947F-9A2F61D58C1E}" dt="2023-08-12T21:35:10.883" v="6179" actId="20577"/>
          <ac:spMkLst>
            <pc:docMk/>
            <pc:sldMk cId="4158198766" sldId="361"/>
            <ac:spMk id="2" creationId="{D300814C-E035-8427-5445-77FB9CC7ECC7}"/>
          </ac:spMkLst>
        </pc:spChg>
        <pc:spChg chg="mod">
          <ac:chgData name="Jordan Williams" userId="269cec884350d245" providerId="LiveId" clId="{122F571B-B736-41EE-947F-9A2F61D58C1E}" dt="2023-08-12T21:32:29.012" v="6148" actId="20577"/>
          <ac:spMkLst>
            <pc:docMk/>
            <pc:sldMk cId="4158198766" sldId="361"/>
            <ac:spMk id="3" creationId="{C217CB30-454B-BD6B-17BB-9AEC78D486CC}"/>
          </ac:spMkLst>
        </pc:spChg>
      </pc:sldChg>
      <pc:sldChg chg="modSp add del mod">
        <pc:chgData name="Jordan Williams" userId="269cec884350d245" providerId="LiveId" clId="{122F571B-B736-41EE-947F-9A2F61D58C1E}" dt="2023-08-12T21:33:25.663" v="6160" actId="47"/>
        <pc:sldMkLst>
          <pc:docMk/>
          <pc:sldMk cId="920891385" sldId="362"/>
        </pc:sldMkLst>
        <pc:spChg chg="mod">
          <ac:chgData name="Jordan Williams" userId="269cec884350d245" providerId="LiveId" clId="{122F571B-B736-41EE-947F-9A2F61D58C1E}" dt="2023-08-12T21:33:21.040" v="6159" actId="20577"/>
          <ac:spMkLst>
            <pc:docMk/>
            <pc:sldMk cId="920891385" sldId="362"/>
            <ac:spMk id="3" creationId="{5ED1CD18-0DDA-67AF-BFC5-BA41DCB885CB}"/>
          </ac:spMkLst>
        </pc:spChg>
      </pc:sldChg>
      <pc:sldChg chg="modSp new mod modAnim">
        <pc:chgData name="Jordan Williams" userId="269cec884350d245" providerId="LiveId" clId="{122F571B-B736-41EE-947F-9A2F61D58C1E}" dt="2023-08-13T00:41:16.516" v="8551" actId="1036"/>
        <pc:sldMkLst>
          <pc:docMk/>
          <pc:sldMk cId="1349101033" sldId="362"/>
        </pc:sldMkLst>
        <pc:spChg chg="mod">
          <ac:chgData name="Jordan Williams" userId="269cec884350d245" providerId="LiveId" clId="{122F571B-B736-41EE-947F-9A2F61D58C1E}" dt="2023-08-13T00:41:16.516" v="8551" actId="1036"/>
          <ac:spMkLst>
            <pc:docMk/>
            <pc:sldMk cId="1349101033" sldId="362"/>
            <ac:spMk id="2" creationId="{5D49B341-5408-167E-8E10-5F0695554F95}"/>
          </ac:spMkLst>
        </pc:spChg>
        <pc:spChg chg="mod">
          <ac:chgData name="Jordan Williams" userId="269cec884350d245" providerId="LiveId" clId="{122F571B-B736-41EE-947F-9A2F61D58C1E}" dt="2023-08-12T21:35:24.124" v="6203" actId="20577"/>
          <ac:spMkLst>
            <pc:docMk/>
            <pc:sldMk cId="1349101033" sldId="362"/>
            <ac:spMk id="3" creationId="{72810862-3428-07A2-CCC9-CA127FD4A0B2}"/>
          </ac:spMkLst>
        </pc:spChg>
      </pc:sldChg>
      <pc:sldChg chg="new del">
        <pc:chgData name="Jordan Williams" userId="269cec884350d245" providerId="LiveId" clId="{122F571B-B736-41EE-947F-9A2F61D58C1E}" dt="2023-08-12T21:35:17.300" v="6181" actId="680"/>
        <pc:sldMkLst>
          <pc:docMk/>
          <pc:sldMk cId="2643797763" sldId="362"/>
        </pc:sldMkLst>
      </pc:sldChg>
      <pc:sldChg chg="modSp add mod ord">
        <pc:chgData name="Jordan Williams" userId="269cec884350d245" providerId="LiveId" clId="{122F571B-B736-41EE-947F-9A2F61D58C1E}" dt="2023-08-12T22:20:16.610" v="7377"/>
        <pc:sldMkLst>
          <pc:docMk/>
          <pc:sldMk cId="2245061072" sldId="363"/>
        </pc:sldMkLst>
        <pc:spChg chg="mod">
          <ac:chgData name="Jordan Williams" userId="269cec884350d245" providerId="LiveId" clId="{122F571B-B736-41EE-947F-9A2F61D58C1E}" dt="2023-08-12T21:46:13.490" v="6472" actId="20577"/>
          <ac:spMkLst>
            <pc:docMk/>
            <pc:sldMk cId="2245061072" sldId="363"/>
            <ac:spMk id="2" creationId="{5D49B341-5408-167E-8E10-5F0695554F95}"/>
          </ac:spMkLst>
        </pc:spChg>
      </pc:sldChg>
      <pc:sldChg chg="modSp add mod ord modAnim">
        <pc:chgData name="Jordan Williams" userId="269cec884350d245" providerId="LiveId" clId="{122F571B-B736-41EE-947F-9A2F61D58C1E}" dt="2023-08-12T22:42:34.218" v="8265"/>
        <pc:sldMkLst>
          <pc:docMk/>
          <pc:sldMk cId="1795260652" sldId="364"/>
        </pc:sldMkLst>
        <pc:spChg chg="mod">
          <ac:chgData name="Jordan Williams" userId="269cec884350d245" providerId="LiveId" clId="{122F571B-B736-41EE-947F-9A2F61D58C1E}" dt="2023-08-12T22:13:49.812" v="7108" actId="20577"/>
          <ac:spMkLst>
            <pc:docMk/>
            <pc:sldMk cId="1795260652" sldId="364"/>
            <ac:spMk id="2" creationId="{5D49B341-5408-167E-8E10-5F0695554F95}"/>
          </ac:spMkLst>
        </pc:spChg>
      </pc:sldChg>
      <pc:sldChg chg="modSp add mod modAnim">
        <pc:chgData name="Jordan Williams" userId="269cec884350d245" providerId="LiveId" clId="{122F571B-B736-41EE-947F-9A2F61D58C1E}" dt="2023-08-13T20:43:27.324" v="8564"/>
        <pc:sldMkLst>
          <pc:docMk/>
          <pc:sldMk cId="4027850453" sldId="365"/>
        </pc:sldMkLst>
        <pc:spChg chg="mod">
          <ac:chgData name="Jordan Williams" userId="269cec884350d245" providerId="LiveId" clId="{122F571B-B736-41EE-947F-9A2F61D58C1E}" dt="2023-08-13T20:43:04.549" v="8560"/>
          <ac:spMkLst>
            <pc:docMk/>
            <pc:sldMk cId="4027850453" sldId="365"/>
            <ac:spMk id="2" creationId="{5D49B341-5408-167E-8E10-5F0695554F95}"/>
          </ac:spMkLst>
        </pc:spChg>
      </pc:sldChg>
      <pc:sldChg chg="modSp add mod modAnim">
        <pc:chgData name="Jordan Williams" userId="269cec884350d245" providerId="LiveId" clId="{122F571B-B736-41EE-947F-9A2F61D58C1E}" dt="2023-08-12T22:43:02.987" v="8273"/>
        <pc:sldMkLst>
          <pc:docMk/>
          <pc:sldMk cId="3644427755" sldId="366"/>
        </pc:sldMkLst>
        <pc:spChg chg="mod">
          <ac:chgData name="Jordan Williams" userId="269cec884350d245" providerId="LiveId" clId="{122F571B-B736-41EE-947F-9A2F61D58C1E}" dt="2023-08-12T22:33:08.499" v="8214" actId="20577"/>
          <ac:spMkLst>
            <pc:docMk/>
            <pc:sldMk cId="3644427755" sldId="366"/>
            <ac:spMk id="2" creationId="{5D49B341-5408-167E-8E10-5F0695554F95}"/>
          </ac:spMkLst>
        </pc:spChg>
        <pc:spChg chg="mod">
          <ac:chgData name="Jordan Williams" userId="269cec884350d245" providerId="LiveId" clId="{122F571B-B736-41EE-947F-9A2F61D58C1E}" dt="2023-08-12T22:23:03.769" v="7456" actId="20577"/>
          <ac:spMkLst>
            <pc:docMk/>
            <pc:sldMk cId="3644427755" sldId="366"/>
            <ac:spMk id="3" creationId="{72810862-3428-07A2-CCC9-CA127FD4A0B2}"/>
          </ac:spMkLst>
        </pc:spChg>
      </pc:sldChg>
      <pc:sldChg chg="add del">
        <pc:chgData name="Jordan Williams" userId="269cec884350d245" providerId="LiveId" clId="{122F571B-B736-41EE-947F-9A2F61D58C1E}" dt="2023-08-12T22:28:24.209" v="7795" actId="47"/>
        <pc:sldMkLst>
          <pc:docMk/>
          <pc:sldMk cId="1937391702" sldId="367"/>
        </pc:sldMkLst>
      </pc:sldChg>
      <pc:sldChg chg="new">
        <pc:chgData name="Jordan Williams" userId="269cec884350d245" providerId="LiveId" clId="{122F571B-B736-41EE-947F-9A2F61D58C1E}" dt="2023-08-13T20:50:08.902" v="8565" actId="680"/>
        <pc:sldMkLst>
          <pc:docMk/>
          <pc:sldMk cId="2421009946" sldId="367"/>
        </pc:sldMkLst>
      </pc:sldChg>
      <pc:sldChg chg="del">
        <pc:chgData name="Jordan Williams" userId="269cec884350d245" providerId="LiveId" clId="{122F571B-B736-41EE-947F-9A2F61D58C1E}" dt="2023-08-11T19:56:28.342" v="32" actId="47"/>
        <pc:sldMkLst>
          <pc:docMk/>
          <pc:sldMk cId="273813160" sldId="396"/>
        </pc:sldMkLst>
      </pc:sldChg>
      <pc:sldChg chg="del">
        <pc:chgData name="Jordan Williams" userId="269cec884350d245" providerId="LiveId" clId="{122F571B-B736-41EE-947F-9A2F61D58C1E}" dt="2023-08-11T19:56:28.342" v="32" actId="47"/>
        <pc:sldMkLst>
          <pc:docMk/>
          <pc:sldMk cId="689125887" sldId="397"/>
        </pc:sldMkLst>
      </pc:sldChg>
      <pc:sldChg chg="del">
        <pc:chgData name="Jordan Williams" userId="269cec884350d245" providerId="LiveId" clId="{122F571B-B736-41EE-947F-9A2F61D58C1E}" dt="2023-08-11T19:56:28.342" v="32" actId="47"/>
        <pc:sldMkLst>
          <pc:docMk/>
          <pc:sldMk cId="778606251" sldId="398"/>
        </pc:sldMkLst>
      </pc:sldChg>
      <pc:sldChg chg="del">
        <pc:chgData name="Jordan Williams" userId="269cec884350d245" providerId="LiveId" clId="{122F571B-B736-41EE-947F-9A2F61D58C1E}" dt="2023-08-11T19:56:28.342" v="32" actId="47"/>
        <pc:sldMkLst>
          <pc:docMk/>
          <pc:sldMk cId="2507415742" sldId="399"/>
        </pc:sldMkLst>
      </pc:sldChg>
      <pc:sldChg chg="del">
        <pc:chgData name="Jordan Williams" userId="269cec884350d245" providerId="LiveId" clId="{122F571B-B736-41EE-947F-9A2F61D58C1E}" dt="2023-08-11T19:56:28.342" v="32" actId="47"/>
        <pc:sldMkLst>
          <pc:docMk/>
          <pc:sldMk cId="756147340" sldId="400"/>
        </pc:sldMkLst>
      </pc:sldChg>
      <pc:sldChg chg="del">
        <pc:chgData name="Jordan Williams" userId="269cec884350d245" providerId="LiveId" clId="{122F571B-B736-41EE-947F-9A2F61D58C1E}" dt="2023-08-11T19:56:28.342" v="32" actId="47"/>
        <pc:sldMkLst>
          <pc:docMk/>
          <pc:sldMk cId="2711573835" sldId="401"/>
        </pc:sldMkLst>
      </pc:sldChg>
      <pc:sldChg chg="del">
        <pc:chgData name="Jordan Williams" userId="269cec884350d245" providerId="LiveId" clId="{122F571B-B736-41EE-947F-9A2F61D58C1E}" dt="2023-08-11T19:56:28.342" v="32" actId="47"/>
        <pc:sldMkLst>
          <pc:docMk/>
          <pc:sldMk cId="17086178" sldId="402"/>
        </pc:sldMkLst>
      </pc:sldChg>
      <pc:sldChg chg="del">
        <pc:chgData name="Jordan Williams" userId="269cec884350d245" providerId="LiveId" clId="{122F571B-B736-41EE-947F-9A2F61D58C1E}" dt="2023-08-11T19:56:28.342" v="32" actId="47"/>
        <pc:sldMkLst>
          <pc:docMk/>
          <pc:sldMk cId="1910213140" sldId="403"/>
        </pc:sldMkLst>
      </pc:sldChg>
      <pc:sldChg chg="del">
        <pc:chgData name="Jordan Williams" userId="269cec884350d245" providerId="LiveId" clId="{122F571B-B736-41EE-947F-9A2F61D58C1E}" dt="2023-08-11T19:56:28.342" v="32" actId="47"/>
        <pc:sldMkLst>
          <pc:docMk/>
          <pc:sldMk cId="107508728" sldId="404"/>
        </pc:sldMkLst>
      </pc:sldChg>
      <pc:sldChg chg="del">
        <pc:chgData name="Jordan Williams" userId="269cec884350d245" providerId="LiveId" clId="{122F571B-B736-41EE-947F-9A2F61D58C1E}" dt="2023-08-11T19:56:28.342" v="32" actId="47"/>
        <pc:sldMkLst>
          <pc:docMk/>
          <pc:sldMk cId="312261856" sldId="405"/>
        </pc:sldMkLst>
      </pc:sldChg>
      <pc:sldChg chg="del">
        <pc:chgData name="Jordan Williams" userId="269cec884350d245" providerId="LiveId" clId="{122F571B-B736-41EE-947F-9A2F61D58C1E}" dt="2023-08-11T19:56:28.342" v="32" actId="47"/>
        <pc:sldMkLst>
          <pc:docMk/>
          <pc:sldMk cId="1661901760" sldId="407"/>
        </pc:sldMkLst>
      </pc:sldChg>
      <pc:sldChg chg="del">
        <pc:chgData name="Jordan Williams" userId="269cec884350d245" providerId="LiveId" clId="{122F571B-B736-41EE-947F-9A2F61D58C1E}" dt="2023-08-11T19:56:28.342" v="32" actId="47"/>
        <pc:sldMkLst>
          <pc:docMk/>
          <pc:sldMk cId="2382129726" sldId="408"/>
        </pc:sldMkLst>
      </pc:sldChg>
      <pc:sldChg chg="del">
        <pc:chgData name="Jordan Williams" userId="269cec884350d245" providerId="LiveId" clId="{122F571B-B736-41EE-947F-9A2F61D58C1E}" dt="2023-08-11T19:56:28.342" v="32" actId="47"/>
        <pc:sldMkLst>
          <pc:docMk/>
          <pc:sldMk cId="1484360594" sldId="409"/>
        </pc:sldMkLst>
      </pc:sldChg>
      <pc:sldChg chg="del">
        <pc:chgData name="Jordan Williams" userId="269cec884350d245" providerId="LiveId" clId="{122F571B-B736-41EE-947F-9A2F61D58C1E}" dt="2023-08-11T19:56:28.342" v="32" actId="47"/>
        <pc:sldMkLst>
          <pc:docMk/>
          <pc:sldMk cId="3326288200" sldId="410"/>
        </pc:sldMkLst>
      </pc:sldChg>
      <pc:sldChg chg="del">
        <pc:chgData name="Jordan Williams" userId="269cec884350d245" providerId="LiveId" clId="{122F571B-B736-41EE-947F-9A2F61D58C1E}" dt="2023-08-11T19:56:28.342" v="32" actId="47"/>
        <pc:sldMkLst>
          <pc:docMk/>
          <pc:sldMk cId="2064156898" sldId="411"/>
        </pc:sldMkLst>
      </pc:sldChg>
      <pc:sldChg chg="del">
        <pc:chgData name="Jordan Williams" userId="269cec884350d245" providerId="LiveId" clId="{122F571B-B736-41EE-947F-9A2F61D58C1E}" dt="2023-08-11T19:56:28.342" v="32" actId="47"/>
        <pc:sldMkLst>
          <pc:docMk/>
          <pc:sldMk cId="997370178" sldId="413"/>
        </pc:sldMkLst>
      </pc:sldChg>
      <pc:sldChg chg="del">
        <pc:chgData name="Jordan Williams" userId="269cec884350d245" providerId="LiveId" clId="{122F571B-B736-41EE-947F-9A2F61D58C1E}" dt="2023-08-11T19:56:28.342" v="32" actId="47"/>
        <pc:sldMkLst>
          <pc:docMk/>
          <pc:sldMk cId="165500459" sldId="414"/>
        </pc:sldMkLst>
      </pc:sldChg>
      <pc:sldMasterChg chg="modSldLayout">
        <pc:chgData name="Jordan Williams" userId="269cec884350d245" providerId="LiveId" clId="{122F571B-B736-41EE-947F-9A2F61D58C1E}" dt="2023-08-11T20:38:02.964" v="983" actId="255"/>
        <pc:sldMasterMkLst>
          <pc:docMk/>
          <pc:sldMasterMk cId="1512199015" sldId="2147484110"/>
        </pc:sldMasterMkLst>
        <pc:sldLayoutChg chg="modSp">
          <pc:chgData name="Jordan Williams" userId="269cec884350d245" providerId="LiveId" clId="{122F571B-B736-41EE-947F-9A2F61D58C1E}" dt="2023-08-11T20:38:02.964" v="983" actId="255"/>
          <pc:sldLayoutMkLst>
            <pc:docMk/>
            <pc:sldMasterMk cId="1512199015" sldId="2147484110"/>
            <pc:sldLayoutMk cId="140206634" sldId="2147484112"/>
          </pc:sldLayoutMkLst>
          <pc:spChg chg="mod">
            <ac:chgData name="Jordan Williams" userId="269cec884350d245" providerId="LiveId" clId="{122F571B-B736-41EE-947F-9A2F61D58C1E}" dt="2023-08-11T20:38:02.964" v="983" actId="255"/>
            <ac:spMkLst>
              <pc:docMk/>
              <pc:sldMasterMk cId="1512199015" sldId="2147484110"/>
              <pc:sldLayoutMk cId="140206634" sldId="2147484112"/>
              <ac:spMk id="3" creationId="{00000000-0000-0000-0000-000000000000}"/>
            </ac:spMkLst>
          </pc:spChg>
        </pc:sldLayoutChg>
      </pc:sldMasterChg>
    </pc:docChg>
  </pc:docChgLst>
  <pc:docChgLst>
    <pc:chgData name="Jordan Williams" userId="269cec884350d245" providerId="LiveId" clId="{980DE7FA-F86F-481A-846A-3C1BE644D9FB}"/>
    <pc:docChg chg="undo redo custSel addSld delSld modSld sldOrd modMainMaster">
      <pc:chgData name="Jordan Williams" userId="269cec884350d245" providerId="LiveId" clId="{980DE7FA-F86F-481A-846A-3C1BE644D9FB}" dt="2022-05-08T17:48:37.910" v="5685"/>
      <pc:docMkLst>
        <pc:docMk/>
      </pc:docMkLst>
      <pc:sldChg chg="modSp mod ord">
        <pc:chgData name="Jordan Williams" userId="269cec884350d245" providerId="LiveId" clId="{980DE7FA-F86F-481A-846A-3C1BE644D9FB}" dt="2022-05-08T03:56:26.336" v="2996"/>
        <pc:sldMkLst>
          <pc:docMk/>
          <pc:sldMk cId="109857222" sldId="256"/>
        </pc:sldMkLst>
        <pc:spChg chg="mod">
          <ac:chgData name="Jordan Williams" userId="269cec884350d245" providerId="LiveId" clId="{980DE7FA-F86F-481A-846A-3C1BE644D9FB}" dt="2022-05-06T20:12:28.163" v="29" actId="20577"/>
          <ac:spMkLst>
            <pc:docMk/>
            <pc:sldMk cId="109857222" sldId="256"/>
            <ac:spMk id="4" creationId="{62807685-CCE8-4488-8EBE-7572B84FBA64}"/>
          </ac:spMkLst>
        </pc:spChg>
      </pc:sldChg>
      <pc:sldChg chg="modSp del mod modClrScheme modAnim chgLayout">
        <pc:chgData name="Jordan Williams" userId="269cec884350d245" providerId="LiveId" clId="{980DE7FA-F86F-481A-846A-3C1BE644D9FB}" dt="2022-05-06T20:38:13.828" v="562" actId="47"/>
        <pc:sldMkLst>
          <pc:docMk/>
          <pc:sldMk cId="1153845766" sldId="259"/>
        </pc:sldMkLst>
        <pc:spChg chg="mod ord">
          <ac:chgData name="Jordan Williams" userId="269cec884350d245" providerId="LiveId" clId="{980DE7FA-F86F-481A-846A-3C1BE644D9FB}" dt="2022-05-06T20:37:26.668" v="555" actId="700"/>
          <ac:spMkLst>
            <pc:docMk/>
            <pc:sldMk cId="1153845766" sldId="259"/>
            <ac:spMk id="2" creationId="{4D6FFE7A-72DA-4198-87E1-468FC40B485F}"/>
          </ac:spMkLst>
        </pc:spChg>
        <pc:spChg chg="mod ord">
          <ac:chgData name="Jordan Williams" userId="269cec884350d245" providerId="LiveId" clId="{980DE7FA-F86F-481A-846A-3C1BE644D9FB}" dt="2022-05-06T20:37:26.668" v="555" actId="700"/>
          <ac:spMkLst>
            <pc:docMk/>
            <pc:sldMk cId="1153845766" sldId="259"/>
            <ac:spMk id="3" creationId="{44C45AA9-85CA-4643-8259-FDDD3F28CD9E}"/>
          </ac:spMkLst>
        </pc:spChg>
      </pc:sldChg>
      <pc:sldChg chg="modSp mod modAnim chgLayout modNotesTx">
        <pc:chgData name="Jordan Williams" userId="269cec884350d245" providerId="LiveId" clId="{980DE7FA-F86F-481A-846A-3C1BE644D9FB}" dt="2022-05-08T17:46:17.623" v="5656"/>
        <pc:sldMkLst>
          <pc:docMk/>
          <pc:sldMk cId="2022585261" sldId="296"/>
        </pc:sldMkLst>
        <pc:spChg chg="mod ord">
          <ac:chgData name="Jordan Williams" userId="269cec884350d245" providerId="LiveId" clId="{980DE7FA-F86F-481A-846A-3C1BE644D9FB}" dt="2022-05-08T03:54:51.549" v="2994" actId="20577"/>
          <ac:spMkLst>
            <pc:docMk/>
            <pc:sldMk cId="2022585261" sldId="296"/>
            <ac:spMk id="2" creationId="{72A38E03-21C0-42C5-974C-4DA3395123D5}"/>
          </ac:spMkLst>
        </pc:spChg>
        <pc:spChg chg="mod ord">
          <ac:chgData name="Jordan Williams" userId="269cec884350d245" providerId="LiveId" clId="{980DE7FA-F86F-481A-846A-3C1BE644D9FB}" dt="2022-05-08T03:54:20.562" v="2961" actId="20577"/>
          <ac:spMkLst>
            <pc:docMk/>
            <pc:sldMk cId="2022585261" sldId="296"/>
            <ac:spMk id="3" creationId="{14E691B4-6043-455E-8E7B-C0B68483676A}"/>
          </ac:spMkLst>
        </pc:spChg>
      </pc:sldChg>
      <pc:sldChg chg="del">
        <pc:chgData name="Jordan Williams" userId="269cec884350d245" providerId="LiveId" clId="{980DE7FA-F86F-481A-846A-3C1BE644D9FB}" dt="2022-05-06T20:26:35.323" v="267" actId="47"/>
        <pc:sldMkLst>
          <pc:docMk/>
          <pc:sldMk cId="2590057410" sldId="313"/>
        </pc:sldMkLst>
      </pc:sldChg>
      <pc:sldChg chg="del modAnim">
        <pc:chgData name="Jordan Williams" userId="269cec884350d245" providerId="LiveId" clId="{980DE7FA-F86F-481A-846A-3C1BE644D9FB}" dt="2022-05-06T20:38:13.828" v="562" actId="47"/>
        <pc:sldMkLst>
          <pc:docMk/>
          <pc:sldMk cId="4011846313" sldId="314"/>
        </pc:sldMkLst>
      </pc:sldChg>
      <pc:sldChg chg="del modAnim">
        <pc:chgData name="Jordan Williams" userId="269cec884350d245" providerId="LiveId" clId="{980DE7FA-F86F-481A-846A-3C1BE644D9FB}" dt="2022-05-06T20:38:13.828" v="562" actId="47"/>
        <pc:sldMkLst>
          <pc:docMk/>
          <pc:sldMk cId="982182839" sldId="316"/>
        </pc:sldMkLst>
      </pc:sldChg>
      <pc:sldChg chg="del modAnim">
        <pc:chgData name="Jordan Williams" userId="269cec884350d245" providerId="LiveId" clId="{980DE7FA-F86F-481A-846A-3C1BE644D9FB}" dt="2022-05-06T20:38:13.828" v="562" actId="47"/>
        <pc:sldMkLst>
          <pc:docMk/>
          <pc:sldMk cId="2666944224" sldId="317"/>
        </pc:sldMkLst>
      </pc:sldChg>
      <pc:sldChg chg="del modAnim">
        <pc:chgData name="Jordan Williams" userId="269cec884350d245" providerId="LiveId" clId="{980DE7FA-F86F-481A-846A-3C1BE644D9FB}" dt="2022-05-06T20:38:13.828" v="562" actId="47"/>
        <pc:sldMkLst>
          <pc:docMk/>
          <pc:sldMk cId="2589477411" sldId="318"/>
        </pc:sldMkLst>
      </pc:sldChg>
      <pc:sldChg chg="del modAnim">
        <pc:chgData name="Jordan Williams" userId="269cec884350d245" providerId="LiveId" clId="{980DE7FA-F86F-481A-846A-3C1BE644D9FB}" dt="2022-05-06T20:38:13.828" v="562" actId="47"/>
        <pc:sldMkLst>
          <pc:docMk/>
          <pc:sldMk cId="2164898004" sldId="319"/>
        </pc:sldMkLst>
      </pc:sldChg>
      <pc:sldChg chg="del modAnim">
        <pc:chgData name="Jordan Williams" userId="269cec884350d245" providerId="LiveId" clId="{980DE7FA-F86F-481A-846A-3C1BE644D9FB}" dt="2022-05-06T20:38:13.828" v="562" actId="47"/>
        <pc:sldMkLst>
          <pc:docMk/>
          <pc:sldMk cId="900790404" sldId="320"/>
        </pc:sldMkLst>
      </pc:sldChg>
      <pc:sldChg chg="del modAnim">
        <pc:chgData name="Jordan Williams" userId="269cec884350d245" providerId="LiveId" clId="{980DE7FA-F86F-481A-846A-3C1BE644D9FB}" dt="2022-05-06T20:38:13.828" v="562" actId="47"/>
        <pc:sldMkLst>
          <pc:docMk/>
          <pc:sldMk cId="3732314680" sldId="321"/>
        </pc:sldMkLst>
      </pc:sldChg>
      <pc:sldChg chg="del modAnim">
        <pc:chgData name="Jordan Williams" userId="269cec884350d245" providerId="LiveId" clId="{980DE7FA-F86F-481A-846A-3C1BE644D9FB}" dt="2022-05-06T20:38:13.828" v="562" actId="47"/>
        <pc:sldMkLst>
          <pc:docMk/>
          <pc:sldMk cId="1488554277" sldId="322"/>
        </pc:sldMkLst>
      </pc:sldChg>
      <pc:sldChg chg="del modAnim">
        <pc:chgData name="Jordan Williams" userId="269cec884350d245" providerId="LiveId" clId="{980DE7FA-F86F-481A-846A-3C1BE644D9FB}" dt="2022-05-06T20:38:13.828" v="562" actId="47"/>
        <pc:sldMkLst>
          <pc:docMk/>
          <pc:sldMk cId="867009555" sldId="323"/>
        </pc:sldMkLst>
      </pc:sldChg>
      <pc:sldChg chg="del modAnim">
        <pc:chgData name="Jordan Williams" userId="269cec884350d245" providerId="LiveId" clId="{980DE7FA-F86F-481A-846A-3C1BE644D9FB}" dt="2022-05-06T20:38:13.828" v="562" actId="47"/>
        <pc:sldMkLst>
          <pc:docMk/>
          <pc:sldMk cId="3524261905" sldId="324"/>
        </pc:sldMkLst>
      </pc:sldChg>
      <pc:sldChg chg="del modAnim">
        <pc:chgData name="Jordan Williams" userId="269cec884350d245" providerId="LiveId" clId="{980DE7FA-F86F-481A-846A-3C1BE644D9FB}" dt="2022-05-06T20:38:13.828" v="562" actId="47"/>
        <pc:sldMkLst>
          <pc:docMk/>
          <pc:sldMk cId="2617715452" sldId="325"/>
        </pc:sldMkLst>
      </pc:sldChg>
      <pc:sldChg chg="del modAnim">
        <pc:chgData name="Jordan Williams" userId="269cec884350d245" providerId="LiveId" clId="{980DE7FA-F86F-481A-846A-3C1BE644D9FB}" dt="2022-05-06T20:38:13.828" v="562" actId="47"/>
        <pc:sldMkLst>
          <pc:docMk/>
          <pc:sldMk cId="1978978309" sldId="326"/>
        </pc:sldMkLst>
      </pc:sldChg>
      <pc:sldChg chg="del modAnim">
        <pc:chgData name="Jordan Williams" userId="269cec884350d245" providerId="LiveId" clId="{980DE7FA-F86F-481A-846A-3C1BE644D9FB}" dt="2022-05-06T20:38:13.828" v="562" actId="47"/>
        <pc:sldMkLst>
          <pc:docMk/>
          <pc:sldMk cId="507196795" sldId="327"/>
        </pc:sldMkLst>
      </pc:sldChg>
      <pc:sldChg chg="del modAnim">
        <pc:chgData name="Jordan Williams" userId="269cec884350d245" providerId="LiveId" clId="{980DE7FA-F86F-481A-846A-3C1BE644D9FB}" dt="2022-05-06T20:38:13.828" v="562" actId="47"/>
        <pc:sldMkLst>
          <pc:docMk/>
          <pc:sldMk cId="1988925621" sldId="328"/>
        </pc:sldMkLst>
      </pc:sldChg>
      <pc:sldChg chg="del modAnim">
        <pc:chgData name="Jordan Williams" userId="269cec884350d245" providerId="LiveId" clId="{980DE7FA-F86F-481A-846A-3C1BE644D9FB}" dt="2022-05-06T20:38:13.828" v="562" actId="47"/>
        <pc:sldMkLst>
          <pc:docMk/>
          <pc:sldMk cId="3560450740" sldId="329"/>
        </pc:sldMkLst>
      </pc:sldChg>
      <pc:sldChg chg="del modAnim">
        <pc:chgData name="Jordan Williams" userId="269cec884350d245" providerId="LiveId" clId="{980DE7FA-F86F-481A-846A-3C1BE644D9FB}" dt="2022-05-06T20:38:13.828" v="562" actId="47"/>
        <pc:sldMkLst>
          <pc:docMk/>
          <pc:sldMk cId="1622692026" sldId="330"/>
        </pc:sldMkLst>
      </pc:sldChg>
      <pc:sldChg chg="del modAnim">
        <pc:chgData name="Jordan Williams" userId="269cec884350d245" providerId="LiveId" clId="{980DE7FA-F86F-481A-846A-3C1BE644D9FB}" dt="2022-05-06T20:38:13.828" v="562" actId="47"/>
        <pc:sldMkLst>
          <pc:docMk/>
          <pc:sldMk cId="284992787" sldId="331"/>
        </pc:sldMkLst>
      </pc:sldChg>
      <pc:sldChg chg="del modAnim">
        <pc:chgData name="Jordan Williams" userId="269cec884350d245" providerId="LiveId" clId="{980DE7FA-F86F-481A-846A-3C1BE644D9FB}" dt="2022-05-06T20:38:13.828" v="562" actId="47"/>
        <pc:sldMkLst>
          <pc:docMk/>
          <pc:sldMk cId="1672503134" sldId="332"/>
        </pc:sldMkLst>
      </pc:sldChg>
      <pc:sldChg chg="del modAnim">
        <pc:chgData name="Jordan Williams" userId="269cec884350d245" providerId="LiveId" clId="{980DE7FA-F86F-481A-846A-3C1BE644D9FB}" dt="2022-05-06T20:38:13.828" v="562" actId="47"/>
        <pc:sldMkLst>
          <pc:docMk/>
          <pc:sldMk cId="45391920" sldId="333"/>
        </pc:sldMkLst>
      </pc:sldChg>
      <pc:sldChg chg="del modAnim">
        <pc:chgData name="Jordan Williams" userId="269cec884350d245" providerId="LiveId" clId="{980DE7FA-F86F-481A-846A-3C1BE644D9FB}" dt="2022-05-06T20:38:13.828" v="562" actId="47"/>
        <pc:sldMkLst>
          <pc:docMk/>
          <pc:sldMk cId="3096504812" sldId="334"/>
        </pc:sldMkLst>
      </pc:sldChg>
      <pc:sldChg chg="del modAnim">
        <pc:chgData name="Jordan Williams" userId="269cec884350d245" providerId="LiveId" clId="{980DE7FA-F86F-481A-846A-3C1BE644D9FB}" dt="2022-05-06T20:38:13.828" v="562" actId="47"/>
        <pc:sldMkLst>
          <pc:docMk/>
          <pc:sldMk cId="4292783314" sldId="335"/>
        </pc:sldMkLst>
      </pc:sldChg>
      <pc:sldChg chg="del modAnim">
        <pc:chgData name="Jordan Williams" userId="269cec884350d245" providerId="LiveId" clId="{980DE7FA-F86F-481A-846A-3C1BE644D9FB}" dt="2022-05-06T20:38:13.828" v="562" actId="47"/>
        <pc:sldMkLst>
          <pc:docMk/>
          <pc:sldMk cId="1691195226" sldId="336"/>
        </pc:sldMkLst>
      </pc:sldChg>
      <pc:sldChg chg="del">
        <pc:chgData name="Jordan Williams" userId="269cec884350d245" providerId="LiveId" clId="{980DE7FA-F86F-481A-846A-3C1BE644D9FB}" dt="2022-05-06T20:38:13.828" v="562" actId="47"/>
        <pc:sldMkLst>
          <pc:docMk/>
          <pc:sldMk cId="4196541742" sldId="337"/>
        </pc:sldMkLst>
      </pc:sldChg>
      <pc:sldChg chg="del modAnim">
        <pc:chgData name="Jordan Williams" userId="269cec884350d245" providerId="LiveId" clId="{980DE7FA-F86F-481A-846A-3C1BE644D9FB}" dt="2022-05-06T20:38:13.828" v="562" actId="47"/>
        <pc:sldMkLst>
          <pc:docMk/>
          <pc:sldMk cId="955315366" sldId="338"/>
        </pc:sldMkLst>
      </pc:sldChg>
      <pc:sldChg chg="modSp mod modAnim">
        <pc:chgData name="Jordan Williams" userId="269cec884350d245" providerId="LiveId" clId="{980DE7FA-F86F-481A-846A-3C1BE644D9FB}" dt="2022-05-08T05:47:03.146" v="5655" actId="20577"/>
        <pc:sldMkLst>
          <pc:docMk/>
          <pc:sldMk cId="1602523647" sldId="339"/>
        </pc:sldMkLst>
        <pc:spChg chg="mod">
          <ac:chgData name="Jordan Williams" userId="269cec884350d245" providerId="LiveId" clId="{980DE7FA-F86F-481A-846A-3C1BE644D9FB}" dt="2022-05-08T05:47:03.146" v="5655" actId="20577"/>
          <ac:spMkLst>
            <pc:docMk/>
            <pc:sldMk cId="1602523647" sldId="339"/>
            <ac:spMk id="3" creationId="{14E691B4-6043-455E-8E7B-C0B68483676A}"/>
          </ac:spMkLst>
        </pc:spChg>
      </pc:sldChg>
      <pc:sldChg chg="modSp new mod chgLayout">
        <pc:chgData name="Jordan Williams" userId="269cec884350d245" providerId="LiveId" clId="{980DE7FA-F86F-481A-846A-3C1BE644D9FB}" dt="2022-05-06T20:47:20.034" v="712" actId="139"/>
        <pc:sldMkLst>
          <pc:docMk/>
          <pc:sldMk cId="1400080112" sldId="341"/>
        </pc:sldMkLst>
        <pc:spChg chg="mod ord">
          <ac:chgData name="Jordan Williams" userId="269cec884350d245" providerId="LiveId" clId="{980DE7FA-F86F-481A-846A-3C1BE644D9FB}" dt="2022-05-06T20:47:20.034" v="712" actId="139"/>
          <ac:spMkLst>
            <pc:docMk/>
            <pc:sldMk cId="1400080112" sldId="341"/>
            <ac:spMk id="2" creationId="{BC23BDA3-BEBB-AF9C-CB09-81EEBB75C96A}"/>
          </ac:spMkLst>
        </pc:spChg>
        <pc:spChg chg="mod ord">
          <ac:chgData name="Jordan Williams" userId="269cec884350d245" providerId="LiveId" clId="{980DE7FA-F86F-481A-846A-3C1BE644D9FB}" dt="2022-05-06T20:46:53.551" v="704" actId="700"/>
          <ac:spMkLst>
            <pc:docMk/>
            <pc:sldMk cId="1400080112" sldId="341"/>
            <ac:spMk id="3" creationId="{1CBCD40A-7362-FD0A-CB9D-F855A72344DD}"/>
          </ac:spMkLst>
        </pc:spChg>
      </pc:sldChg>
      <pc:sldChg chg="del modAnim">
        <pc:chgData name="Jordan Williams" userId="269cec884350d245" providerId="LiveId" clId="{980DE7FA-F86F-481A-846A-3C1BE644D9FB}" dt="2022-05-06T20:38:13.828" v="562" actId="47"/>
        <pc:sldMkLst>
          <pc:docMk/>
          <pc:sldMk cId="1975057905" sldId="341"/>
        </pc:sldMkLst>
      </pc:sldChg>
      <pc:sldChg chg="new del">
        <pc:chgData name="Jordan Williams" userId="269cec884350d245" providerId="LiveId" clId="{980DE7FA-F86F-481A-846A-3C1BE644D9FB}" dt="2022-05-06T20:41:35.093" v="634" actId="680"/>
        <pc:sldMkLst>
          <pc:docMk/>
          <pc:sldMk cId="3054181301" sldId="341"/>
        </pc:sldMkLst>
      </pc:sldChg>
      <pc:sldChg chg="addSp delSp modSp new del mod modClrScheme chgLayout">
        <pc:chgData name="Jordan Williams" userId="269cec884350d245" providerId="LiveId" clId="{980DE7FA-F86F-481A-846A-3C1BE644D9FB}" dt="2022-05-06T20:40:29.972" v="591" actId="47"/>
        <pc:sldMkLst>
          <pc:docMk/>
          <pc:sldMk cId="3718276488" sldId="341"/>
        </pc:sldMkLst>
        <pc:spChg chg="del mod ord">
          <ac:chgData name="Jordan Williams" userId="269cec884350d245" providerId="LiveId" clId="{980DE7FA-F86F-481A-846A-3C1BE644D9FB}" dt="2022-05-06T20:40:12.065" v="583" actId="700"/>
          <ac:spMkLst>
            <pc:docMk/>
            <pc:sldMk cId="3718276488" sldId="341"/>
            <ac:spMk id="2" creationId="{F223B88C-56E7-25B6-5166-F3337809A4E4}"/>
          </ac:spMkLst>
        </pc:spChg>
        <pc:spChg chg="del mod ord">
          <ac:chgData name="Jordan Williams" userId="269cec884350d245" providerId="LiveId" clId="{980DE7FA-F86F-481A-846A-3C1BE644D9FB}" dt="2022-05-06T20:40:12.065" v="583" actId="700"/>
          <ac:spMkLst>
            <pc:docMk/>
            <pc:sldMk cId="3718276488" sldId="341"/>
            <ac:spMk id="3" creationId="{3C78080F-A989-39E0-9A6A-2143DB63E84C}"/>
          </ac:spMkLst>
        </pc:spChg>
        <pc:spChg chg="add del mod ord">
          <ac:chgData name="Jordan Williams" userId="269cec884350d245" providerId="LiveId" clId="{980DE7FA-F86F-481A-846A-3C1BE644D9FB}" dt="2022-05-06T20:40:20.979" v="587"/>
          <ac:spMkLst>
            <pc:docMk/>
            <pc:sldMk cId="3718276488" sldId="341"/>
            <ac:spMk id="4" creationId="{2AC224DE-3631-36E8-F046-3FFDAD5CAAAC}"/>
          </ac:spMkLst>
        </pc:spChg>
        <pc:spChg chg="add del mod ord">
          <ac:chgData name="Jordan Williams" userId="269cec884350d245" providerId="LiveId" clId="{980DE7FA-F86F-481A-846A-3C1BE644D9FB}" dt="2022-05-06T20:40:20.979" v="587"/>
          <ac:spMkLst>
            <pc:docMk/>
            <pc:sldMk cId="3718276488" sldId="341"/>
            <ac:spMk id="5" creationId="{9EAA9845-3267-D6EC-0736-18CF46577476}"/>
          </ac:spMkLst>
        </pc:spChg>
        <pc:spChg chg="add mod">
          <ac:chgData name="Jordan Williams" userId="269cec884350d245" providerId="LiveId" clId="{980DE7FA-F86F-481A-846A-3C1BE644D9FB}" dt="2022-05-06T20:40:21.002" v="588" actId="27636"/>
          <ac:spMkLst>
            <pc:docMk/>
            <pc:sldMk cId="3718276488" sldId="341"/>
            <ac:spMk id="6" creationId="{16810DF9-6FCB-35FF-089D-CB23B2AF80B2}"/>
          </ac:spMkLst>
        </pc:spChg>
        <pc:spChg chg="add mod">
          <ac:chgData name="Jordan Williams" userId="269cec884350d245" providerId="LiveId" clId="{980DE7FA-F86F-481A-846A-3C1BE644D9FB}" dt="2022-05-06T20:40:20.979" v="587"/>
          <ac:spMkLst>
            <pc:docMk/>
            <pc:sldMk cId="3718276488" sldId="341"/>
            <ac:spMk id="7" creationId="{0F6F976D-AEBC-9525-3CEF-9FCABF3644AD}"/>
          </ac:spMkLst>
        </pc:spChg>
      </pc:sldChg>
      <pc:sldChg chg="new del modAnim">
        <pc:chgData name="Jordan Williams" userId="269cec884350d245" providerId="LiveId" clId="{980DE7FA-F86F-481A-846A-3C1BE644D9FB}" dt="2022-05-06T20:38:15.379" v="563" actId="47"/>
        <pc:sldMkLst>
          <pc:docMk/>
          <pc:sldMk cId="291855033" sldId="342"/>
        </pc:sldMkLst>
      </pc:sldChg>
      <pc:sldChg chg="addSp delSp modSp new mod modClrScheme chgLayout">
        <pc:chgData name="Jordan Williams" userId="269cec884350d245" providerId="LiveId" clId="{980DE7FA-F86F-481A-846A-3C1BE644D9FB}" dt="2022-05-06T20:50:17.158" v="809" actId="20577"/>
        <pc:sldMkLst>
          <pc:docMk/>
          <pc:sldMk cId="1901161545" sldId="342"/>
        </pc:sldMkLst>
        <pc:spChg chg="del mod ord">
          <ac:chgData name="Jordan Williams" userId="269cec884350d245" providerId="LiveId" clId="{980DE7FA-F86F-481A-846A-3C1BE644D9FB}" dt="2022-05-06T20:47:52.511" v="714" actId="700"/>
          <ac:spMkLst>
            <pc:docMk/>
            <pc:sldMk cId="1901161545" sldId="342"/>
            <ac:spMk id="2" creationId="{C6C2C292-E40F-E80A-0CD9-D0F7F4398311}"/>
          </ac:spMkLst>
        </pc:spChg>
        <pc:spChg chg="del mod ord">
          <ac:chgData name="Jordan Williams" userId="269cec884350d245" providerId="LiveId" clId="{980DE7FA-F86F-481A-846A-3C1BE644D9FB}" dt="2022-05-06T20:47:52.511" v="714" actId="700"/>
          <ac:spMkLst>
            <pc:docMk/>
            <pc:sldMk cId="1901161545" sldId="342"/>
            <ac:spMk id="3" creationId="{78F2C927-2C3E-D97D-5148-76DE1D1AA99D}"/>
          </ac:spMkLst>
        </pc:spChg>
        <pc:spChg chg="add mod ord">
          <ac:chgData name="Jordan Williams" userId="269cec884350d245" providerId="LiveId" clId="{980DE7FA-F86F-481A-846A-3C1BE644D9FB}" dt="2022-05-06T20:50:17.158" v="809" actId="20577"/>
          <ac:spMkLst>
            <pc:docMk/>
            <pc:sldMk cId="1901161545" sldId="342"/>
            <ac:spMk id="4" creationId="{CBE25610-CF12-0C6C-AF51-B9936FC25DD3}"/>
          </ac:spMkLst>
        </pc:spChg>
        <pc:spChg chg="add mod ord">
          <ac:chgData name="Jordan Williams" userId="269cec884350d245" providerId="LiveId" clId="{980DE7FA-F86F-481A-846A-3C1BE644D9FB}" dt="2022-05-06T20:48:35.262" v="762" actId="947"/>
          <ac:spMkLst>
            <pc:docMk/>
            <pc:sldMk cId="1901161545" sldId="342"/>
            <ac:spMk id="5" creationId="{F74388E6-A0D2-CB47-DCDB-0E71448C7ED2}"/>
          </ac:spMkLst>
        </pc:spChg>
      </pc:sldChg>
      <pc:sldChg chg="new del">
        <pc:chgData name="Jordan Williams" userId="269cec884350d245" providerId="LiveId" clId="{980DE7FA-F86F-481A-846A-3C1BE644D9FB}" dt="2022-05-06T20:40:28.439" v="590" actId="47"/>
        <pc:sldMkLst>
          <pc:docMk/>
          <pc:sldMk cId="3924042522" sldId="342"/>
        </pc:sldMkLst>
      </pc:sldChg>
      <pc:sldChg chg="modSp add del mod">
        <pc:chgData name="Jordan Williams" userId="269cec884350d245" providerId="LiveId" clId="{980DE7FA-F86F-481A-846A-3C1BE644D9FB}" dt="2022-05-06T20:37:50.625" v="561"/>
        <pc:sldMkLst>
          <pc:docMk/>
          <pc:sldMk cId="2747691632" sldId="343"/>
        </pc:sldMkLst>
        <pc:spChg chg="mod">
          <ac:chgData name="Jordan Williams" userId="269cec884350d245" providerId="LiveId" clId="{980DE7FA-F86F-481A-846A-3C1BE644D9FB}" dt="2022-05-06T20:37:50.625" v="561"/>
          <ac:spMkLst>
            <pc:docMk/>
            <pc:sldMk cId="2747691632" sldId="343"/>
            <ac:spMk id="2" creationId="{4D6FFE7A-72DA-4198-87E1-468FC40B485F}"/>
          </ac:spMkLst>
        </pc:spChg>
      </pc:sldChg>
      <pc:sldChg chg="new del">
        <pc:chgData name="Jordan Williams" userId="269cec884350d245" providerId="LiveId" clId="{980DE7FA-F86F-481A-846A-3C1BE644D9FB}" dt="2022-05-06T20:50:08.396" v="777" actId="47"/>
        <pc:sldMkLst>
          <pc:docMk/>
          <pc:sldMk cId="3526885148" sldId="343"/>
        </pc:sldMkLst>
      </pc:sldChg>
      <pc:sldChg chg="modSp new mod modAnim">
        <pc:chgData name="Jordan Williams" userId="269cec884350d245" providerId="LiveId" clId="{980DE7FA-F86F-481A-846A-3C1BE644D9FB}" dt="2022-05-08T17:46:49.348" v="5658"/>
        <pc:sldMkLst>
          <pc:docMk/>
          <pc:sldMk cId="3080592370" sldId="344"/>
        </pc:sldMkLst>
        <pc:spChg chg="mod">
          <ac:chgData name="Jordan Williams" userId="269cec884350d245" providerId="LiveId" clId="{980DE7FA-F86F-481A-846A-3C1BE644D9FB}" dt="2022-05-08T04:09:02.469" v="3313" actId="20577"/>
          <ac:spMkLst>
            <pc:docMk/>
            <pc:sldMk cId="3080592370" sldId="344"/>
            <ac:spMk id="2" creationId="{42FCBC86-DCB9-F7E0-6A74-2F29A0F005C6}"/>
          </ac:spMkLst>
        </pc:spChg>
        <pc:spChg chg="mod">
          <ac:chgData name="Jordan Williams" userId="269cec884350d245" providerId="LiveId" clId="{980DE7FA-F86F-481A-846A-3C1BE644D9FB}" dt="2022-05-06T20:50:12.398" v="797" actId="20577"/>
          <ac:spMkLst>
            <pc:docMk/>
            <pc:sldMk cId="3080592370" sldId="344"/>
            <ac:spMk id="3" creationId="{AA57681C-5C41-9022-D944-BF511A80518A}"/>
          </ac:spMkLst>
        </pc:spChg>
      </pc:sldChg>
      <pc:sldChg chg="modSp new mod">
        <pc:chgData name="Jordan Williams" userId="269cec884350d245" providerId="LiveId" clId="{980DE7FA-F86F-481A-846A-3C1BE644D9FB}" dt="2022-05-06T21:04:39.736" v="1518" actId="20577"/>
        <pc:sldMkLst>
          <pc:docMk/>
          <pc:sldMk cId="504097232" sldId="345"/>
        </pc:sldMkLst>
        <pc:spChg chg="mod">
          <ac:chgData name="Jordan Williams" userId="269cec884350d245" providerId="LiveId" clId="{980DE7FA-F86F-481A-846A-3C1BE644D9FB}" dt="2022-05-06T21:04:25.391" v="1495" actId="20577"/>
          <ac:spMkLst>
            <pc:docMk/>
            <pc:sldMk cId="504097232" sldId="345"/>
            <ac:spMk id="2" creationId="{B3210111-2A7D-765C-D454-99FF52B456AF}"/>
          </ac:spMkLst>
        </pc:spChg>
        <pc:spChg chg="mod">
          <ac:chgData name="Jordan Williams" userId="269cec884350d245" providerId="LiveId" clId="{980DE7FA-F86F-481A-846A-3C1BE644D9FB}" dt="2022-05-06T21:04:39.736" v="1518" actId="20577"/>
          <ac:spMkLst>
            <pc:docMk/>
            <pc:sldMk cId="504097232" sldId="345"/>
            <ac:spMk id="3" creationId="{8221DE9E-8345-D4F1-0FA1-010C576311FA}"/>
          </ac:spMkLst>
        </pc:spChg>
      </pc:sldChg>
      <pc:sldChg chg="modSp new mod modAnim">
        <pc:chgData name="Jordan Williams" userId="269cec884350d245" providerId="LiveId" clId="{980DE7FA-F86F-481A-846A-3C1BE644D9FB}" dt="2022-05-08T17:47:07.050" v="5659"/>
        <pc:sldMkLst>
          <pc:docMk/>
          <pc:sldMk cId="3552755325" sldId="346"/>
        </pc:sldMkLst>
        <pc:spChg chg="mod">
          <ac:chgData name="Jordan Williams" userId="269cec884350d245" providerId="LiveId" clId="{980DE7FA-F86F-481A-846A-3C1BE644D9FB}" dt="2022-05-08T04:09:17.886" v="3314" actId="20577"/>
          <ac:spMkLst>
            <pc:docMk/>
            <pc:sldMk cId="3552755325" sldId="346"/>
            <ac:spMk id="2" creationId="{5A8271BF-EBB7-3F64-646A-D6E335B5BF45}"/>
          </ac:spMkLst>
        </pc:spChg>
        <pc:spChg chg="mod">
          <ac:chgData name="Jordan Williams" userId="269cec884350d245" providerId="LiveId" clId="{980DE7FA-F86F-481A-846A-3C1BE644D9FB}" dt="2022-05-06T21:13:46.777" v="1541" actId="20577"/>
          <ac:spMkLst>
            <pc:docMk/>
            <pc:sldMk cId="3552755325" sldId="346"/>
            <ac:spMk id="3" creationId="{A2CA48CF-B4EE-A5D2-CAA0-987065B4BB20}"/>
          </ac:spMkLst>
        </pc:spChg>
      </pc:sldChg>
      <pc:sldChg chg="modSp add del mod">
        <pc:chgData name="Jordan Williams" userId="269cec884350d245" providerId="LiveId" clId="{980DE7FA-F86F-481A-846A-3C1BE644D9FB}" dt="2022-05-08T03:59:46.565" v="3008" actId="47"/>
        <pc:sldMkLst>
          <pc:docMk/>
          <pc:sldMk cId="344703146" sldId="347"/>
        </pc:sldMkLst>
        <pc:spChg chg="mod">
          <ac:chgData name="Jordan Williams" userId="269cec884350d245" providerId="LiveId" clId="{980DE7FA-F86F-481A-846A-3C1BE644D9FB}" dt="2022-05-07T20:50:22.059" v="2197" actId="20577"/>
          <ac:spMkLst>
            <pc:docMk/>
            <pc:sldMk cId="344703146" sldId="347"/>
            <ac:spMk id="2" creationId="{5A8271BF-EBB7-3F64-646A-D6E335B5BF45}"/>
          </ac:spMkLst>
        </pc:spChg>
      </pc:sldChg>
      <pc:sldChg chg="modSp add mod modAnim">
        <pc:chgData name="Jordan Williams" userId="269cec884350d245" providerId="LiveId" clId="{980DE7FA-F86F-481A-846A-3C1BE644D9FB}" dt="2022-05-08T17:47:29.587" v="5675" actId="20577"/>
        <pc:sldMkLst>
          <pc:docMk/>
          <pc:sldMk cId="1307583376" sldId="347"/>
        </pc:sldMkLst>
        <pc:spChg chg="mod">
          <ac:chgData name="Jordan Williams" userId="269cec884350d245" providerId="LiveId" clId="{980DE7FA-F86F-481A-846A-3C1BE644D9FB}" dt="2022-05-08T17:47:29.587" v="5675" actId="20577"/>
          <ac:spMkLst>
            <pc:docMk/>
            <pc:sldMk cId="1307583376" sldId="347"/>
            <ac:spMk id="2" creationId="{5A8271BF-EBB7-3F64-646A-D6E335B5BF45}"/>
          </ac:spMkLst>
        </pc:spChg>
      </pc:sldChg>
      <pc:sldChg chg="modSp add mod ord">
        <pc:chgData name="Jordan Williams" userId="269cec884350d245" providerId="LiveId" clId="{980DE7FA-F86F-481A-846A-3C1BE644D9FB}" dt="2022-05-08T04:51:12.622" v="3527" actId="207"/>
        <pc:sldMkLst>
          <pc:docMk/>
          <pc:sldMk cId="742583975" sldId="348"/>
        </pc:sldMkLst>
        <pc:spChg chg="mod">
          <ac:chgData name="Jordan Williams" userId="269cec884350d245" providerId="LiveId" clId="{980DE7FA-F86F-481A-846A-3C1BE644D9FB}" dt="2022-05-08T04:51:12.622" v="3527" actId="207"/>
          <ac:spMkLst>
            <pc:docMk/>
            <pc:sldMk cId="742583975" sldId="348"/>
            <ac:spMk id="3" creationId="{8221DE9E-8345-D4F1-0FA1-010C576311FA}"/>
          </ac:spMkLst>
        </pc:spChg>
      </pc:sldChg>
      <pc:sldChg chg="modSp new del mod">
        <pc:chgData name="Jordan Williams" userId="269cec884350d245" providerId="LiveId" clId="{980DE7FA-F86F-481A-846A-3C1BE644D9FB}" dt="2022-05-08T04:50:46.490" v="3500" actId="47"/>
        <pc:sldMkLst>
          <pc:docMk/>
          <pc:sldMk cId="2257560601" sldId="348"/>
        </pc:sldMkLst>
        <pc:spChg chg="mod">
          <ac:chgData name="Jordan Williams" userId="269cec884350d245" providerId="LiveId" clId="{980DE7FA-F86F-481A-846A-3C1BE644D9FB}" dt="2022-05-08T04:50:44.006" v="3499" actId="20577"/>
          <ac:spMkLst>
            <pc:docMk/>
            <pc:sldMk cId="2257560601" sldId="348"/>
            <ac:spMk id="2" creationId="{CA8FF206-218B-E160-DA2C-D6FE8B8E8EE8}"/>
          </ac:spMkLst>
        </pc:spChg>
      </pc:sldChg>
      <pc:sldChg chg="modSp new mod modAnim">
        <pc:chgData name="Jordan Williams" userId="269cec884350d245" providerId="LiveId" clId="{980DE7FA-F86F-481A-846A-3C1BE644D9FB}" dt="2022-05-08T17:47:42.430" v="5677"/>
        <pc:sldMkLst>
          <pc:docMk/>
          <pc:sldMk cId="449374886" sldId="349"/>
        </pc:sldMkLst>
        <pc:spChg chg="mod">
          <ac:chgData name="Jordan Williams" userId="269cec884350d245" providerId="LiveId" clId="{980DE7FA-F86F-481A-846A-3C1BE644D9FB}" dt="2022-05-08T05:02:26.400" v="3965" actId="20577"/>
          <ac:spMkLst>
            <pc:docMk/>
            <pc:sldMk cId="449374886" sldId="349"/>
            <ac:spMk id="2" creationId="{4306B700-2849-1FC1-29B4-67195616477B}"/>
          </ac:spMkLst>
        </pc:spChg>
        <pc:spChg chg="mod">
          <ac:chgData name="Jordan Williams" userId="269cec884350d245" providerId="LiveId" clId="{980DE7FA-F86F-481A-846A-3C1BE644D9FB}" dt="2022-05-08T04:51:23.530" v="3553" actId="20577"/>
          <ac:spMkLst>
            <pc:docMk/>
            <pc:sldMk cId="449374886" sldId="349"/>
            <ac:spMk id="3" creationId="{A0D99B50-E8C5-2609-4BB0-1CFA4368BD98}"/>
          </ac:spMkLst>
        </pc:spChg>
      </pc:sldChg>
      <pc:sldChg chg="modSp add mod modAnim">
        <pc:chgData name="Jordan Williams" userId="269cec884350d245" providerId="LiveId" clId="{980DE7FA-F86F-481A-846A-3C1BE644D9FB}" dt="2022-05-08T17:48:01.437" v="5680"/>
        <pc:sldMkLst>
          <pc:docMk/>
          <pc:sldMk cId="1637141822" sldId="350"/>
        </pc:sldMkLst>
        <pc:spChg chg="mod">
          <ac:chgData name="Jordan Williams" userId="269cec884350d245" providerId="LiveId" clId="{980DE7FA-F86F-481A-846A-3C1BE644D9FB}" dt="2022-05-08T05:09:30.116" v="4253" actId="20577"/>
          <ac:spMkLst>
            <pc:docMk/>
            <pc:sldMk cId="1637141822" sldId="350"/>
            <ac:spMk id="2" creationId="{4306B700-2849-1FC1-29B4-67195616477B}"/>
          </ac:spMkLst>
        </pc:spChg>
      </pc:sldChg>
      <pc:sldChg chg="modSp add mod">
        <pc:chgData name="Jordan Williams" userId="269cec884350d245" providerId="LiveId" clId="{980DE7FA-F86F-481A-846A-3C1BE644D9FB}" dt="2022-05-08T05:14:27.850" v="4307" actId="6549"/>
        <pc:sldMkLst>
          <pc:docMk/>
          <pc:sldMk cId="4057531806" sldId="351"/>
        </pc:sldMkLst>
        <pc:spChg chg="mod">
          <ac:chgData name="Jordan Williams" userId="269cec884350d245" providerId="LiveId" clId="{980DE7FA-F86F-481A-846A-3C1BE644D9FB}" dt="2022-05-08T05:14:27.850" v="4307" actId="6549"/>
          <ac:spMkLst>
            <pc:docMk/>
            <pc:sldMk cId="4057531806" sldId="351"/>
            <ac:spMk id="2" creationId="{4306B700-2849-1FC1-29B4-67195616477B}"/>
          </ac:spMkLst>
        </pc:spChg>
      </pc:sldChg>
      <pc:sldChg chg="modSp add mod">
        <pc:chgData name="Jordan Williams" userId="269cec884350d245" providerId="LiveId" clId="{980DE7FA-F86F-481A-846A-3C1BE644D9FB}" dt="2022-05-08T05:15:36.927" v="4327" actId="207"/>
        <pc:sldMkLst>
          <pc:docMk/>
          <pc:sldMk cId="3396433224" sldId="352"/>
        </pc:sldMkLst>
        <pc:spChg chg="mod">
          <ac:chgData name="Jordan Williams" userId="269cec884350d245" providerId="LiveId" clId="{980DE7FA-F86F-481A-846A-3C1BE644D9FB}" dt="2022-05-08T05:15:36.927" v="4327" actId="207"/>
          <ac:spMkLst>
            <pc:docMk/>
            <pc:sldMk cId="3396433224" sldId="352"/>
            <ac:spMk id="3" creationId="{8221DE9E-8345-D4F1-0FA1-010C576311FA}"/>
          </ac:spMkLst>
        </pc:spChg>
      </pc:sldChg>
      <pc:sldChg chg="modSp new mod modAnim">
        <pc:chgData name="Jordan Williams" userId="269cec884350d245" providerId="LiveId" clId="{980DE7FA-F86F-481A-846A-3C1BE644D9FB}" dt="2022-05-08T17:48:28.662" v="5683"/>
        <pc:sldMkLst>
          <pc:docMk/>
          <pc:sldMk cId="4081667162" sldId="353"/>
        </pc:sldMkLst>
        <pc:spChg chg="mod">
          <ac:chgData name="Jordan Williams" userId="269cec884350d245" providerId="LiveId" clId="{980DE7FA-F86F-481A-846A-3C1BE644D9FB}" dt="2022-05-08T05:38:48.336" v="5422" actId="20577"/>
          <ac:spMkLst>
            <pc:docMk/>
            <pc:sldMk cId="4081667162" sldId="353"/>
            <ac:spMk id="2" creationId="{3EB4EA16-8376-B986-CD6F-4BE2619DF831}"/>
          </ac:spMkLst>
        </pc:spChg>
        <pc:spChg chg="mod">
          <ac:chgData name="Jordan Williams" userId="269cec884350d245" providerId="LiveId" clId="{980DE7FA-F86F-481A-846A-3C1BE644D9FB}" dt="2022-05-08T05:16:32.854" v="4349" actId="20577"/>
          <ac:spMkLst>
            <pc:docMk/>
            <pc:sldMk cId="4081667162" sldId="353"/>
            <ac:spMk id="3" creationId="{D79635A9-C838-FBE6-4B59-DF8FCF44FAEE}"/>
          </ac:spMkLst>
        </pc:spChg>
      </pc:sldChg>
      <pc:sldChg chg="modSp add mod">
        <pc:chgData name="Jordan Williams" userId="269cec884350d245" providerId="LiveId" clId="{980DE7FA-F86F-481A-846A-3C1BE644D9FB}" dt="2022-05-08T05:30:10.853" v="4882" actId="313"/>
        <pc:sldMkLst>
          <pc:docMk/>
          <pc:sldMk cId="1105261478" sldId="354"/>
        </pc:sldMkLst>
        <pc:spChg chg="mod">
          <ac:chgData name="Jordan Williams" userId="269cec884350d245" providerId="LiveId" clId="{980DE7FA-F86F-481A-846A-3C1BE644D9FB}" dt="2022-05-08T05:30:10.853" v="4882" actId="313"/>
          <ac:spMkLst>
            <pc:docMk/>
            <pc:sldMk cId="1105261478" sldId="354"/>
            <ac:spMk id="2" creationId="{3EB4EA16-8376-B986-CD6F-4BE2619DF831}"/>
          </ac:spMkLst>
        </pc:spChg>
      </pc:sldChg>
      <pc:sldChg chg="modSp new mod modAnim">
        <pc:chgData name="Jordan Williams" userId="269cec884350d245" providerId="LiveId" clId="{980DE7FA-F86F-481A-846A-3C1BE644D9FB}" dt="2022-05-08T17:48:37.910" v="5685"/>
        <pc:sldMkLst>
          <pc:docMk/>
          <pc:sldMk cId="1430118823" sldId="355"/>
        </pc:sldMkLst>
        <pc:spChg chg="mod">
          <ac:chgData name="Jordan Williams" userId="269cec884350d245" providerId="LiveId" clId="{980DE7FA-F86F-481A-846A-3C1BE644D9FB}" dt="2022-05-08T05:42:43.421" v="5579" actId="947"/>
          <ac:spMkLst>
            <pc:docMk/>
            <pc:sldMk cId="1430118823" sldId="355"/>
            <ac:spMk id="2" creationId="{003BEAE7-6A7F-E998-0E80-F0B96A9BEA65}"/>
          </ac:spMkLst>
        </pc:spChg>
        <pc:spChg chg="mod">
          <ac:chgData name="Jordan Williams" userId="269cec884350d245" providerId="LiveId" clId="{980DE7FA-F86F-481A-846A-3C1BE644D9FB}" dt="2022-05-08T05:32:13.903" v="5023" actId="20577"/>
          <ac:spMkLst>
            <pc:docMk/>
            <pc:sldMk cId="1430118823" sldId="355"/>
            <ac:spMk id="3" creationId="{FD23B6E5-D34A-61CA-D5EF-6D7F0BE4217F}"/>
          </ac:spMkLst>
        </pc:spChg>
      </pc:sldChg>
      <pc:sldChg chg="add del">
        <pc:chgData name="Jordan Williams" userId="269cec884350d245" providerId="LiveId" clId="{980DE7FA-F86F-481A-846A-3C1BE644D9FB}" dt="2022-05-08T05:23:37.976" v="4707"/>
        <pc:sldMkLst>
          <pc:docMk/>
          <pc:sldMk cId="4152681816" sldId="355"/>
        </pc:sldMkLst>
      </pc:sldChg>
      <pc:sldChg chg="new">
        <pc:chgData name="Jordan Williams" userId="269cec884350d245" providerId="LiveId" clId="{980DE7FA-F86F-481A-846A-3C1BE644D9FB}" dt="2022-05-08T05:42:59.373" v="5580" actId="680"/>
        <pc:sldMkLst>
          <pc:docMk/>
          <pc:sldMk cId="3596128175" sldId="356"/>
        </pc:sldMkLst>
      </pc:sldChg>
      <pc:sldMasterChg chg="addSldLayout delSldLayout modSldLayout sldLayoutOrd">
        <pc:chgData name="Jordan Williams" userId="269cec884350d245" providerId="LiveId" clId="{980DE7FA-F86F-481A-846A-3C1BE644D9FB}" dt="2022-05-06T20:46:35.178" v="702" actId="403"/>
        <pc:sldMasterMkLst>
          <pc:docMk/>
          <pc:sldMasterMk cId="1512199015" sldId="2147484110"/>
        </pc:sldMasterMkLst>
        <pc:sldLayoutChg chg="delSp modSp mod">
          <pc:chgData name="Jordan Williams" userId="269cec884350d245" providerId="LiveId" clId="{980DE7FA-F86F-481A-846A-3C1BE644D9FB}" dt="2022-05-06T20:33:00.723" v="512" actId="478"/>
          <pc:sldLayoutMkLst>
            <pc:docMk/>
            <pc:sldMasterMk cId="1512199015" sldId="2147484110"/>
            <pc:sldLayoutMk cId="1014302325" sldId="2147484111"/>
          </pc:sldLayoutMkLst>
          <pc:spChg chg="mod">
            <ac:chgData name="Jordan Williams" userId="269cec884350d245" providerId="LiveId" clId="{980DE7FA-F86F-481A-846A-3C1BE644D9FB}" dt="2022-05-06T20:32:54.753" v="509" actId="207"/>
            <ac:spMkLst>
              <pc:docMk/>
              <pc:sldMasterMk cId="1512199015" sldId="2147484110"/>
              <pc:sldLayoutMk cId="1014302325" sldId="2147484111"/>
              <ac:spMk id="2" creationId="{00000000-0000-0000-0000-000000000000}"/>
            </ac:spMkLst>
          </pc:spChg>
          <pc:spChg chg="del">
            <ac:chgData name="Jordan Williams" userId="269cec884350d245" providerId="LiveId" clId="{980DE7FA-F86F-481A-846A-3C1BE644D9FB}" dt="2022-05-06T20:32:58.451" v="510" actId="478"/>
            <ac:spMkLst>
              <pc:docMk/>
              <pc:sldMasterMk cId="1512199015" sldId="2147484110"/>
              <pc:sldLayoutMk cId="1014302325" sldId="2147484111"/>
              <ac:spMk id="4" creationId="{00000000-0000-0000-0000-000000000000}"/>
            </ac:spMkLst>
          </pc:spChg>
          <pc:spChg chg="del">
            <ac:chgData name="Jordan Williams" userId="269cec884350d245" providerId="LiveId" clId="{980DE7FA-F86F-481A-846A-3C1BE644D9FB}" dt="2022-05-06T20:32:59.266" v="511" actId="478"/>
            <ac:spMkLst>
              <pc:docMk/>
              <pc:sldMasterMk cId="1512199015" sldId="2147484110"/>
              <pc:sldLayoutMk cId="1014302325" sldId="2147484111"/>
              <ac:spMk id="5" creationId="{00000000-0000-0000-0000-000000000000}"/>
            </ac:spMkLst>
          </pc:spChg>
          <pc:spChg chg="del">
            <ac:chgData name="Jordan Williams" userId="269cec884350d245" providerId="LiveId" clId="{980DE7FA-F86F-481A-846A-3C1BE644D9FB}" dt="2022-05-06T20:33:00.723" v="512" actId="478"/>
            <ac:spMkLst>
              <pc:docMk/>
              <pc:sldMasterMk cId="1512199015" sldId="2147484110"/>
              <pc:sldLayoutMk cId="1014302325" sldId="2147484111"/>
              <ac:spMk id="6" creationId="{00000000-0000-0000-0000-000000000000}"/>
            </ac:spMkLst>
          </pc:spChg>
        </pc:sldLayoutChg>
        <pc:sldLayoutChg chg="addSp delSp modSp mod ord delAnim modAnim">
          <pc:chgData name="Jordan Williams" userId="269cec884350d245" providerId="LiveId" clId="{980DE7FA-F86F-481A-846A-3C1BE644D9FB}" dt="2022-05-06T20:46:35.178" v="702" actId="403"/>
          <pc:sldLayoutMkLst>
            <pc:docMk/>
            <pc:sldMasterMk cId="1512199015" sldId="2147484110"/>
            <pc:sldLayoutMk cId="140206634" sldId="2147484112"/>
          </pc:sldLayoutMkLst>
          <pc:spChg chg="del">
            <ac:chgData name="Jordan Williams" userId="269cec884350d245" providerId="LiveId" clId="{980DE7FA-F86F-481A-846A-3C1BE644D9FB}" dt="2022-05-06T20:29:24.992" v="456" actId="478"/>
            <ac:spMkLst>
              <pc:docMk/>
              <pc:sldMasterMk cId="1512199015" sldId="2147484110"/>
              <pc:sldLayoutMk cId="140206634" sldId="2147484112"/>
              <ac:spMk id="2" creationId="{00000000-0000-0000-0000-000000000000}"/>
            </ac:spMkLst>
          </pc:spChg>
          <pc:spChg chg="mod">
            <ac:chgData name="Jordan Williams" userId="269cec884350d245" providerId="LiveId" clId="{980DE7FA-F86F-481A-846A-3C1BE644D9FB}" dt="2022-05-06T20:46:35.178" v="702" actId="403"/>
            <ac:spMkLst>
              <pc:docMk/>
              <pc:sldMasterMk cId="1512199015" sldId="2147484110"/>
              <pc:sldLayoutMk cId="140206634" sldId="2147484112"/>
              <ac:spMk id="3" creationId="{00000000-0000-0000-0000-000000000000}"/>
            </ac:spMkLst>
          </pc:spChg>
          <pc:spChg chg="del">
            <ac:chgData name="Jordan Williams" userId="269cec884350d245" providerId="LiveId" clId="{980DE7FA-F86F-481A-846A-3C1BE644D9FB}" dt="2022-05-06T20:30:07.041" v="461" actId="478"/>
            <ac:spMkLst>
              <pc:docMk/>
              <pc:sldMasterMk cId="1512199015" sldId="2147484110"/>
              <pc:sldLayoutMk cId="140206634" sldId="2147484112"/>
              <ac:spMk id="4" creationId="{00000000-0000-0000-0000-000000000000}"/>
            </ac:spMkLst>
          </pc:spChg>
          <pc:spChg chg="del">
            <ac:chgData name="Jordan Williams" userId="269cec884350d245" providerId="LiveId" clId="{980DE7FA-F86F-481A-846A-3C1BE644D9FB}" dt="2022-05-06T20:30:07.921" v="462" actId="478"/>
            <ac:spMkLst>
              <pc:docMk/>
              <pc:sldMasterMk cId="1512199015" sldId="2147484110"/>
              <pc:sldLayoutMk cId="140206634" sldId="2147484112"/>
              <ac:spMk id="5" creationId="{00000000-0000-0000-0000-000000000000}"/>
            </ac:spMkLst>
          </pc:spChg>
          <pc:spChg chg="del">
            <ac:chgData name="Jordan Williams" userId="269cec884350d245" providerId="LiveId" clId="{980DE7FA-F86F-481A-846A-3C1BE644D9FB}" dt="2022-05-06T20:30:08.681" v="463" actId="478"/>
            <ac:spMkLst>
              <pc:docMk/>
              <pc:sldMasterMk cId="1512199015" sldId="2147484110"/>
              <pc:sldLayoutMk cId="140206634" sldId="2147484112"/>
              <ac:spMk id="6" creationId="{00000000-0000-0000-0000-000000000000}"/>
            </ac:spMkLst>
          </pc:spChg>
          <pc:spChg chg="add del mod">
            <ac:chgData name="Jordan Williams" userId="269cec884350d245" providerId="LiveId" clId="{980DE7FA-F86F-481A-846A-3C1BE644D9FB}" dt="2022-05-06T20:42:00.054" v="643"/>
            <ac:spMkLst>
              <pc:docMk/>
              <pc:sldMasterMk cId="1512199015" sldId="2147484110"/>
              <pc:sldLayoutMk cId="140206634" sldId="2147484112"/>
              <ac:spMk id="7" creationId="{015771E0-A80E-512B-F13E-9DB771531DBF}"/>
            </ac:spMkLst>
          </pc:spChg>
          <pc:spChg chg="add del mod">
            <ac:chgData name="Jordan Williams" userId="269cec884350d245" providerId="LiveId" clId="{980DE7FA-F86F-481A-846A-3C1BE644D9FB}" dt="2022-05-06T20:30:30.332" v="494" actId="478"/>
            <ac:spMkLst>
              <pc:docMk/>
              <pc:sldMasterMk cId="1512199015" sldId="2147484110"/>
              <pc:sldLayoutMk cId="140206634" sldId="2147484112"/>
              <ac:spMk id="8" creationId="{D4B1020F-1028-CB76-9B4B-7716FA6D8A92}"/>
            </ac:spMkLst>
          </pc:spChg>
          <pc:spChg chg="add del mod">
            <ac:chgData name="Jordan Williams" userId="269cec884350d245" providerId="LiveId" clId="{980DE7FA-F86F-481A-846A-3C1BE644D9FB}" dt="2022-05-06T20:41:15.022" v="599"/>
            <ac:spMkLst>
              <pc:docMk/>
              <pc:sldMasterMk cId="1512199015" sldId="2147484110"/>
              <pc:sldLayoutMk cId="140206634" sldId="2147484112"/>
              <ac:spMk id="9" creationId="{CD3B4F59-86AB-65D7-8827-47A548A79453}"/>
            </ac:spMkLst>
          </pc:spChg>
          <pc:spChg chg="add del mod">
            <ac:chgData name="Jordan Williams" userId="269cec884350d245" providerId="LiveId" clId="{980DE7FA-F86F-481A-846A-3C1BE644D9FB}" dt="2022-05-06T20:41:14.695" v="598"/>
            <ac:spMkLst>
              <pc:docMk/>
              <pc:sldMasterMk cId="1512199015" sldId="2147484110"/>
              <pc:sldLayoutMk cId="140206634" sldId="2147484112"/>
              <ac:spMk id="10" creationId="{7860F4B8-BB01-9347-D99E-2AAD3FE46289}"/>
            </ac:spMkLst>
          </pc:spChg>
          <pc:spChg chg="add del mod">
            <ac:chgData name="Jordan Williams" userId="269cec884350d245" providerId="LiveId" clId="{980DE7FA-F86F-481A-846A-3C1BE644D9FB}" dt="2022-05-06T20:41:14.695" v="598"/>
            <ac:spMkLst>
              <pc:docMk/>
              <pc:sldMasterMk cId="1512199015" sldId="2147484110"/>
              <pc:sldLayoutMk cId="140206634" sldId="2147484112"/>
              <ac:spMk id="11" creationId="{41245CD5-A3A2-ACEF-0956-B36185D17A2D}"/>
            </ac:spMkLst>
          </pc:spChg>
          <pc:spChg chg="add del mod">
            <ac:chgData name="Jordan Williams" userId="269cec884350d245" providerId="LiveId" clId="{980DE7FA-F86F-481A-846A-3C1BE644D9FB}" dt="2022-05-06T20:41:14.695" v="598"/>
            <ac:spMkLst>
              <pc:docMk/>
              <pc:sldMasterMk cId="1512199015" sldId="2147484110"/>
              <pc:sldLayoutMk cId="140206634" sldId="2147484112"/>
              <ac:spMk id="12" creationId="{5397D740-37BD-13F1-E2AD-3B43296D0520}"/>
            </ac:spMkLst>
          </pc:spChg>
          <pc:spChg chg="add del mod">
            <ac:chgData name="Jordan Williams" userId="269cec884350d245" providerId="LiveId" clId="{980DE7FA-F86F-481A-846A-3C1BE644D9FB}" dt="2022-05-06T20:41:57.683" v="641"/>
            <ac:spMkLst>
              <pc:docMk/>
              <pc:sldMasterMk cId="1512199015" sldId="2147484110"/>
              <pc:sldLayoutMk cId="140206634" sldId="2147484112"/>
              <ac:spMk id="13" creationId="{6093A2AF-FF8D-2E87-2427-77ADA06564BC}"/>
            </ac:spMkLst>
          </pc:spChg>
          <pc:spChg chg="add del mod">
            <ac:chgData name="Jordan Williams" userId="269cec884350d245" providerId="LiveId" clId="{980DE7FA-F86F-481A-846A-3C1BE644D9FB}" dt="2022-05-06T20:41:57.140" v="639"/>
            <ac:spMkLst>
              <pc:docMk/>
              <pc:sldMasterMk cId="1512199015" sldId="2147484110"/>
              <pc:sldLayoutMk cId="140206634" sldId="2147484112"/>
              <ac:spMk id="14" creationId="{AF19A2D1-23C4-3514-587E-F968EE7D2AE0}"/>
            </ac:spMkLst>
          </pc:spChg>
          <pc:spChg chg="add mod">
            <ac:chgData name="Jordan Williams" userId="269cec884350d245" providerId="LiveId" clId="{980DE7FA-F86F-481A-846A-3C1BE644D9FB}" dt="2022-05-06T20:42:23.977" v="653" actId="113"/>
            <ac:spMkLst>
              <pc:docMk/>
              <pc:sldMasterMk cId="1512199015" sldId="2147484110"/>
              <pc:sldLayoutMk cId="140206634" sldId="2147484112"/>
              <ac:spMk id="15" creationId="{CBBD2A65-9952-89EE-DBB3-03DEA2B723C6}"/>
            </ac:spMkLst>
          </pc:spChg>
          <pc:spChg chg="add del mod">
            <ac:chgData name="Jordan Williams" userId="269cec884350d245" providerId="LiveId" clId="{980DE7FA-F86F-481A-846A-3C1BE644D9FB}" dt="2022-05-06T20:42:15.404" v="649" actId="478"/>
            <ac:spMkLst>
              <pc:docMk/>
              <pc:sldMasterMk cId="1512199015" sldId="2147484110"/>
              <pc:sldLayoutMk cId="140206634" sldId="2147484112"/>
              <ac:spMk id="16" creationId="{18F767AD-2039-0C43-381D-B9D0470D4889}"/>
            </ac:spMkLst>
          </pc:spChg>
        </pc:sldLayoutChg>
        <pc:sldLayoutChg chg="addSp delSp modSp mod">
          <pc:chgData name="Jordan Williams" userId="269cec884350d245" providerId="LiveId" clId="{980DE7FA-F86F-481A-846A-3C1BE644D9FB}" dt="2022-05-06T20:36:35.706" v="553" actId="20577"/>
          <pc:sldLayoutMkLst>
            <pc:docMk/>
            <pc:sldMasterMk cId="1512199015" sldId="2147484110"/>
            <pc:sldLayoutMk cId="122003148" sldId="2147484113"/>
          </pc:sldLayoutMkLst>
          <pc:spChg chg="add del mod">
            <ac:chgData name="Jordan Williams" userId="269cec884350d245" providerId="LiveId" clId="{980DE7FA-F86F-481A-846A-3C1BE644D9FB}" dt="2022-05-06T20:36:35.706" v="553" actId="20577"/>
            <ac:spMkLst>
              <pc:docMk/>
              <pc:sldMasterMk cId="1512199015" sldId="2147484110"/>
              <pc:sldLayoutMk cId="122003148" sldId="2147484113"/>
              <ac:spMk id="2" creationId="{00000000-0000-0000-0000-000000000000}"/>
            </ac:spMkLst>
          </pc:spChg>
          <pc:spChg chg="del">
            <ac:chgData name="Jordan Williams" userId="269cec884350d245" providerId="LiveId" clId="{980DE7FA-F86F-481A-846A-3C1BE644D9FB}" dt="2022-05-06T20:34:39.213" v="525" actId="478"/>
            <ac:spMkLst>
              <pc:docMk/>
              <pc:sldMasterMk cId="1512199015" sldId="2147484110"/>
              <pc:sldLayoutMk cId="122003148" sldId="2147484113"/>
              <ac:spMk id="3" creationId="{00000000-0000-0000-0000-000000000000}"/>
            </ac:spMkLst>
          </pc:spChg>
          <pc:spChg chg="del">
            <ac:chgData name="Jordan Williams" userId="269cec884350d245" providerId="LiveId" clId="{980DE7FA-F86F-481A-846A-3C1BE644D9FB}" dt="2022-05-06T20:34:45.486" v="528" actId="478"/>
            <ac:spMkLst>
              <pc:docMk/>
              <pc:sldMasterMk cId="1512199015" sldId="2147484110"/>
              <pc:sldLayoutMk cId="122003148" sldId="2147484113"/>
              <ac:spMk id="4" creationId="{00000000-0000-0000-0000-000000000000}"/>
            </ac:spMkLst>
          </pc:spChg>
          <pc:spChg chg="del">
            <ac:chgData name="Jordan Williams" userId="269cec884350d245" providerId="LiveId" clId="{980DE7FA-F86F-481A-846A-3C1BE644D9FB}" dt="2022-05-06T20:34:41.557" v="527" actId="478"/>
            <ac:spMkLst>
              <pc:docMk/>
              <pc:sldMasterMk cId="1512199015" sldId="2147484110"/>
              <pc:sldLayoutMk cId="122003148" sldId="2147484113"/>
              <ac:spMk id="5" creationId="{00000000-0000-0000-0000-000000000000}"/>
            </ac:spMkLst>
          </pc:spChg>
          <pc:spChg chg="del">
            <ac:chgData name="Jordan Williams" userId="269cec884350d245" providerId="LiveId" clId="{980DE7FA-F86F-481A-846A-3C1BE644D9FB}" dt="2022-05-06T20:34:40.957" v="526" actId="478"/>
            <ac:spMkLst>
              <pc:docMk/>
              <pc:sldMasterMk cId="1512199015" sldId="2147484110"/>
              <pc:sldLayoutMk cId="122003148" sldId="2147484113"/>
              <ac:spMk id="6" creationId="{00000000-0000-0000-0000-000000000000}"/>
            </ac:spMkLst>
          </pc:spChg>
          <pc:spChg chg="add del mod">
            <ac:chgData name="Jordan Williams" userId="269cec884350d245" providerId="LiveId" clId="{980DE7FA-F86F-481A-846A-3C1BE644D9FB}" dt="2022-05-06T20:34:08.362" v="520" actId="478"/>
            <ac:spMkLst>
              <pc:docMk/>
              <pc:sldMasterMk cId="1512199015" sldId="2147484110"/>
              <pc:sldLayoutMk cId="122003148" sldId="2147484113"/>
              <ac:spMk id="7" creationId="{4CDE58A9-60CC-916F-8D22-FB807E0C37C8}"/>
            </ac:spMkLst>
          </pc:spChg>
          <pc:spChg chg="add del">
            <ac:chgData name="Jordan Williams" userId="269cec884350d245" providerId="LiveId" clId="{980DE7FA-F86F-481A-846A-3C1BE644D9FB}" dt="2022-05-06T20:34:37.110" v="524" actId="11529"/>
            <ac:spMkLst>
              <pc:docMk/>
              <pc:sldMasterMk cId="1512199015" sldId="2147484110"/>
              <pc:sldLayoutMk cId="122003148" sldId="2147484113"/>
              <ac:spMk id="8" creationId="{61C80B5F-D059-2566-1C1A-CDF483B534B8}"/>
            </ac:spMkLst>
          </pc:spChg>
          <pc:spChg chg="add mod">
            <ac:chgData name="Jordan Williams" userId="269cec884350d245" providerId="LiveId" clId="{980DE7FA-F86F-481A-846A-3C1BE644D9FB}" dt="2022-05-06T20:36:13.570" v="547" actId="113"/>
            <ac:spMkLst>
              <pc:docMk/>
              <pc:sldMasterMk cId="1512199015" sldId="2147484110"/>
              <pc:sldLayoutMk cId="122003148" sldId="2147484113"/>
              <ac:spMk id="9" creationId="{8DA05436-66BE-3014-4AAF-7B62B51C22C1}"/>
            </ac:spMkLst>
          </pc:spChg>
          <pc:spChg chg="add del mod">
            <ac:chgData name="Jordan Williams" userId="269cec884350d245" providerId="LiveId" clId="{980DE7FA-F86F-481A-846A-3C1BE644D9FB}" dt="2022-05-06T20:35:05.008" v="533" actId="478"/>
            <ac:spMkLst>
              <pc:docMk/>
              <pc:sldMasterMk cId="1512199015" sldId="2147484110"/>
              <pc:sldLayoutMk cId="122003148" sldId="2147484113"/>
              <ac:spMk id="10" creationId="{2D401976-1D0A-0F86-37D7-C4C45C668CB1}"/>
            </ac:spMkLst>
          </pc:spChg>
        </pc:sldLayoutChg>
        <pc:sldLayoutChg chg="del">
          <pc:chgData name="Jordan Williams" userId="269cec884350d245" providerId="LiveId" clId="{980DE7FA-F86F-481A-846A-3C1BE644D9FB}" dt="2022-05-06T20:36:51.589" v="554" actId="2696"/>
          <pc:sldLayoutMkLst>
            <pc:docMk/>
            <pc:sldMasterMk cId="1512199015" sldId="2147484110"/>
            <pc:sldLayoutMk cId="2556652678" sldId="2147484114"/>
          </pc:sldLayoutMkLst>
        </pc:sldLayoutChg>
        <pc:sldLayoutChg chg="add del">
          <pc:chgData name="Jordan Williams" userId="269cec884350d245" providerId="LiveId" clId="{980DE7FA-F86F-481A-846A-3C1BE644D9FB}" dt="2022-05-06T20:31:58.587" v="507" actId="2696"/>
          <pc:sldLayoutMkLst>
            <pc:docMk/>
            <pc:sldMasterMk cId="1512199015" sldId="2147484110"/>
            <pc:sldLayoutMk cId="2696210873" sldId="2147484115"/>
          </pc:sldLayoutMkLst>
        </pc:sldLayoutChg>
        <pc:sldLayoutChg chg="del">
          <pc:chgData name="Jordan Williams" userId="269cec884350d245" providerId="LiveId" clId="{980DE7FA-F86F-481A-846A-3C1BE644D9FB}" dt="2022-05-06T20:30:47.817" v="499" actId="2696"/>
          <pc:sldLayoutMkLst>
            <pc:docMk/>
            <pc:sldMasterMk cId="1512199015" sldId="2147484110"/>
            <pc:sldLayoutMk cId="3854889259" sldId="2147484116"/>
          </pc:sldLayoutMkLst>
        </pc:sldLayoutChg>
        <pc:sldLayoutChg chg="delSp mod">
          <pc:chgData name="Jordan Williams" userId="269cec884350d245" providerId="LiveId" clId="{980DE7FA-F86F-481A-846A-3C1BE644D9FB}" dt="2022-05-06T20:30:52.149" v="502" actId="478"/>
          <pc:sldLayoutMkLst>
            <pc:docMk/>
            <pc:sldMasterMk cId="1512199015" sldId="2147484110"/>
            <pc:sldLayoutMk cId="1170938428" sldId="2147484117"/>
          </pc:sldLayoutMkLst>
          <pc:spChg chg="del">
            <ac:chgData name="Jordan Williams" userId="269cec884350d245" providerId="LiveId" clId="{980DE7FA-F86F-481A-846A-3C1BE644D9FB}" dt="2022-05-06T20:30:49.677" v="500" actId="478"/>
            <ac:spMkLst>
              <pc:docMk/>
              <pc:sldMasterMk cId="1512199015" sldId="2147484110"/>
              <pc:sldLayoutMk cId="1170938428" sldId="2147484117"/>
              <ac:spMk id="2" creationId="{00000000-0000-0000-0000-000000000000}"/>
            </ac:spMkLst>
          </pc:spChg>
          <pc:spChg chg="del">
            <ac:chgData name="Jordan Williams" userId="269cec884350d245" providerId="LiveId" clId="{980DE7FA-F86F-481A-846A-3C1BE644D9FB}" dt="2022-05-06T20:30:50.869" v="501" actId="478"/>
            <ac:spMkLst>
              <pc:docMk/>
              <pc:sldMasterMk cId="1512199015" sldId="2147484110"/>
              <pc:sldLayoutMk cId="1170938428" sldId="2147484117"/>
              <ac:spMk id="3" creationId="{00000000-0000-0000-0000-000000000000}"/>
            </ac:spMkLst>
          </pc:spChg>
          <pc:spChg chg="del">
            <ac:chgData name="Jordan Williams" userId="269cec884350d245" providerId="LiveId" clId="{980DE7FA-F86F-481A-846A-3C1BE644D9FB}" dt="2022-05-06T20:30:52.149" v="502" actId="478"/>
            <ac:spMkLst>
              <pc:docMk/>
              <pc:sldMasterMk cId="1512199015" sldId="2147484110"/>
              <pc:sldLayoutMk cId="1170938428" sldId="2147484117"/>
              <ac:spMk id="4" creationId="{00000000-0000-0000-0000-000000000000}"/>
            </ac:spMkLst>
          </pc:spChg>
        </pc:sldLayoutChg>
        <pc:sldLayoutChg chg="new del mod">
          <pc:chgData name="Jordan Williams" userId="269cec884350d245" providerId="LiveId" clId="{980DE7FA-F86F-481A-846A-3C1BE644D9FB}" dt="2022-05-06T20:31:05.526" v="505" actId="11236"/>
          <pc:sldLayoutMkLst>
            <pc:docMk/>
            <pc:sldMasterMk cId="1512199015" sldId="2147484110"/>
            <pc:sldLayoutMk cId="327293547" sldId="2147484118"/>
          </pc:sldLayoutMkLst>
        </pc:sldLayoutChg>
        <pc:sldLayoutChg chg="del">
          <pc:chgData name="Jordan Williams" userId="269cec884350d245" providerId="LiveId" clId="{980DE7FA-F86F-481A-846A-3C1BE644D9FB}" dt="2022-05-06T20:30:45.516" v="498" actId="2696"/>
          <pc:sldLayoutMkLst>
            <pc:docMk/>
            <pc:sldMasterMk cId="1512199015" sldId="2147484110"/>
            <pc:sldLayoutMk cId="3578872200" sldId="2147484118"/>
          </pc:sldLayoutMkLst>
        </pc:sldLayoutChg>
        <pc:sldLayoutChg chg="del">
          <pc:chgData name="Jordan Williams" userId="269cec884350d245" providerId="LiveId" clId="{980DE7FA-F86F-481A-846A-3C1BE644D9FB}" dt="2022-05-06T20:30:43.796" v="497" actId="2696"/>
          <pc:sldLayoutMkLst>
            <pc:docMk/>
            <pc:sldMasterMk cId="1512199015" sldId="2147484110"/>
            <pc:sldLayoutMk cId="2591328542" sldId="2147484119"/>
          </pc:sldLayoutMkLst>
        </pc:sldLayoutChg>
        <pc:sldLayoutChg chg="del">
          <pc:chgData name="Jordan Williams" userId="269cec884350d245" providerId="LiveId" clId="{980DE7FA-F86F-481A-846A-3C1BE644D9FB}" dt="2022-05-06T20:30:40.754" v="495" actId="2696"/>
          <pc:sldLayoutMkLst>
            <pc:docMk/>
            <pc:sldMasterMk cId="1512199015" sldId="2147484110"/>
            <pc:sldLayoutMk cId="3196964776" sldId="2147484120"/>
          </pc:sldLayoutMkLst>
        </pc:sldLayoutChg>
        <pc:sldLayoutChg chg="del">
          <pc:chgData name="Jordan Williams" userId="269cec884350d245" providerId="LiveId" clId="{980DE7FA-F86F-481A-846A-3C1BE644D9FB}" dt="2022-05-06T20:30:41.993" v="496" actId="2696"/>
          <pc:sldLayoutMkLst>
            <pc:docMk/>
            <pc:sldMasterMk cId="1512199015" sldId="2147484110"/>
            <pc:sldLayoutMk cId="874145254" sldId="2147484121"/>
          </pc:sldLayoutMkLst>
        </pc:sldLayoutChg>
      </pc:sldMasterChg>
    </pc:docChg>
  </pc:docChgLst>
  <pc:docChgLst>
    <pc:chgData name="Jordan Williams" userId="269cec884350d245" providerId="LiveId" clId="{98068834-EDDC-4A94-9A3E-CB8D4CAA3273}"/>
    <pc:docChg chg="undo redo custSel addSld delSld modSld sldOrd">
      <pc:chgData name="Jordan Williams" userId="269cec884350d245" providerId="LiveId" clId="{98068834-EDDC-4A94-9A3E-CB8D4CAA3273}" dt="2023-12-24T22:13:22.936" v="7365" actId="14"/>
      <pc:docMkLst>
        <pc:docMk/>
      </pc:docMkLst>
      <pc:sldChg chg="modSp mod">
        <pc:chgData name="Jordan Williams" userId="269cec884350d245" providerId="LiveId" clId="{98068834-EDDC-4A94-9A3E-CB8D4CAA3273}" dt="2023-12-24T01:12:21.091" v="169" actId="20577"/>
        <pc:sldMkLst>
          <pc:docMk/>
          <pc:sldMk cId="109857222" sldId="256"/>
        </pc:sldMkLst>
        <pc:spChg chg="mod">
          <ac:chgData name="Jordan Williams" userId="269cec884350d245" providerId="LiveId" clId="{98068834-EDDC-4A94-9A3E-CB8D4CAA3273}" dt="2023-12-24T01:12:21.091" v="169" actId="20577"/>
          <ac:spMkLst>
            <pc:docMk/>
            <pc:sldMk cId="109857222" sldId="256"/>
            <ac:spMk id="4" creationId="{62807685-CCE8-4488-8EBE-7572B84FBA64}"/>
          </ac:spMkLst>
        </pc:spChg>
      </pc:sldChg>
      <pc:sldChg chg="modSp mod">
        <pc:chgData name="Jordan Williams" userId="269cec884350d245" providerId="LiveId" clId="{98068834-EDDC-4A94-9A3E-CB8D4CAA3273}" dt="2023-12-24T04:00:40.555" v="4153" actId="20577"/>
        <pc:sldMkLst>
          <pc:docMk/>
          <pc:sldMk cId="1602523647" sldId="339"/>
        </pc:sldMkLst>
        <pc:spChg chg="mod">
          <ac:chgData name="Jordan Williams" userId="269cec884350d245" providerId="LiveId" clId="{98068834-EDDC-4A94-9A3E-CB8D4CAA3273}" dt="2023-12-24T04:00:40.555" v="4153" actId="20577"/>
          <ac:spMkLst>
            <pc:docMk/>
            <pc:sldMk cId="1602523647" sldId="339"/>
            <ac:spMk id="3" creationId="{14E691B4-6043-455E-8E7B-C0B68483676A}"/>
          </ac:spMkLst>
        </pc:spChg>
      </pc:sldChg>
      <pc:sldChg chg="modSp mod modAnim">
        <pc:chgData name="Jordan Williams" userId="269cec884350d245" providerId="LiveId" clId="{98068834-EDDC-4A94-9A3E-CB8D4CAA3273}" dt="2023-12-24T22:01:56.275" v="7279"/>
        <pc:sldMkLst>
          <pc:docMk/>
          <pc:sldMk cId="130151330" sldId="341"/>
        </pc:sldMkLst>
        <pc:spChg chg="mod">
          <ac:chgData name="Jordan Williams" userId="269cec884350d245" providerId="LiveId" clId="{98068834-EDDC-4A94-9A3E-CB8D4CAA3273}" dt="2023-12-24T02:43:04.893" v="1572" actId="20577"/>
          <ac:spMkLst>
            <pc:docMk/>
            <pc:sldMk cId="130151330" sldId="341"/>
            <ac:spMk id="2" creationId="{3A9654C3-A07F-B262-73EA-64333EDD643E}"/>
          </ac:spMkLst>
        </pc:spChg>
        <pc:spChg chg="mod">
          <ac:chgData name="Jordan Williams" userId="269cec884350d245" providerId="LiveId" clId="{98068834-EDDC-4A94-9A3E-CB8D4CAA3273}" dt="2023-12-24T02:17:54.350" v="887" actId="6549"/>
          <ac:spMkLst>
            <pc:docMk/>
            <pc:sldMk cId="130151330" sldId="341"/>
            <ac:spMk id="3" creationId="{68692E59-31DA-86F1-C9EE-D0D7ECD9544A}"/>
          </ac:spMkLst>
        </pc:spChg>
      </pc:sldChg>
      <pc:sldChg chg="modSp new mod modAnim">
        <pc:chgData name="Jordan Williams" userId="269cec884350d245" providerId="LiveId" clId="{98068834-EDDC-4A94-9A3E-CB8D4CAA3273}" dt="2023-12-24T22:02:08.336" v="7281"/>
        <pc:sldMkLst>
          <pc:docMk/>
          <pc:sldMk cId="452756110" sldId="342"/>
        </pc:sldMkLst>
        <pc:spChg chg="mod">
          <ac:chgData name="Jordan Williams" userId="269cec884350d245" providerId="LiveId" clId="{98068834-EDDC-4A94-9A3E-CB8D4CAA3273}" dt="2023-12-24T20:54:56.967" v="7199" actId="20577"/>
          <ac:spMkLst>
            <pc:docMk/>
            <pc:sldMk cId="452756110" sldId="342"/>
            <ac:spMk id="2" creationId="{F69DC118-C26D-88F1-E3B3-E0329649B3DE}"/>
          </ac:spMkLst>
        </pc:spChg>
        <pc:spChg chg="mod">
          <ac:chgData name="Jordan Williams" userId="269cec884350d245" providerId="LiveId" clId="{98068834-EDDC-4A94-9A3E-CB8D4CAA3273}" dt="2023-12-24T02:27:48.538" v="1176" actId="20577"/>
          <ac:spMkLst>
            <pc:docMk/>
            <pc:sldMk cId="452756110" sldId="342"/>
            <ac:spMk id="3" creationId="{6CCDCADC-9EDC-B6A7-3F01-5E1ECC8C7F99}"/>
          </ac:spMkLst>
        </pc:spChg>
      </pc:sldChg>
      <pc:sldChg chg="del">
        <pc:chgData name="Jordan Williams" userId="269cec884350d245" providerId="LiveId" clId="{98068834-EDDC-4A94-9A3E-CB8D4CAA3273}" dt="2023-12-24T01:13:38.023" v="170" actId="47"/>
        <pc:sldMkLst>
          <pc:docMk/>
          <pc:sldMk cId="1632403328" sldId="342"/>
        </pc:sldMkLst>
      </pc:sldChg>
      <pc:sldChg chg="new del">
        <pc:chgData name="Jordan Williams" userId="269cec884350d245" providerId="LiveId" clId="{98068834-EDDC-4A94-9A3E-CB8D4CAA3273}" dt="2023-12-24T02:27:43.365" v="1170" actId="680"/>
        <pc:sldMkLst>
          <pc:docMk/>
          <pc:sldMk cId="2102498201" sldId="342"/>
        </pc:sldMkLst>
      </pc:sldChg>
      <pc:sldChg chg="modSp new mod">
        <pc:chgData name="Jordan Williams" userId="269cec884350d245" providerId="LiveId" clId="{98068834-EDDC-4A94-9A3E-CB8D4CAA3273}" dt="2023-12-24T04:20:19.276" v="4767" actId="20577"/>
        <pc:sldMkLst>
          <pc:docMk/>
          <pc:sldMk cId="623582679" sldId="343"/>
        </pc:sldMkLst>
        <pc:spChg chg="mod">
          <ac:chgData name="Jordan Williams" userId="269cec884350d245" providerId="LiveId" clId="{98068834-EDDC-4A94-9A3E-CB8D4CAA3273}" dt="2023-12-24T02:51:50.994" v="1924" actId="20577"/>
          <ac:spMkLst>
            <pc:docMk/>
            <pc:sldMk cId="623582679" sldId="343"/>
            <ac:spMk id="2" creationId="{7CBD2BF0-3A6A-42FE-51BE-4FEFB837ED6A}"/>
          </ac:spMkLst>
        </pc:spChg>
        <pc:spChg chg="mod">
          <ac:chgData name="Jordan Williams" userId="269cec884350d245" providerId="LiveId" clId="{98068834-EDDC-4A94-9A3E-CB8D4CAA3273}" dt="2023-12-24T04:20:19.276" v="4767" actId="20577"/>
          <ac:spMkLst>
            <pc:docMk/>
            <pc:sldMk cId="623582679" sldId="343"/>
            <ac:spMk id="3" creationId="{A3D0D4A4-996A-39FD-4118-4480B307E9F2}"/>
          </ac:spMkLst>
        </pc:spChg>
      </pc:sldChg>
      <pc:sldChg chg="del">
        <pc:chgData name="Jordan Williams" userId="269cec884350d245" providerId="LiveId" clId="{98068834-EDDC-4A94-9A3E-CB8D4CAA3273}" dt="2023-12-24T01:13:38.023" v="170" actId="47"/>
        <pc:sldMkLst>
          <pc:docMk/>
          <pc:sldMk cId="785765669" sldId="343"/>
        </pc:sldMkLst>
      </pc:sldChg>
      <pc:sldChg chg="del">
        <pc:chgData name="Jordan Williams" userId="269cec884350d245" providerId="LiveId" clId="{98068834-EDDC-4A94-9A3E-CB8D4CAA3273}" dt="2023-12-24T01:13:38.023" v="170" actId="47"/>
        <pc:sldMkLst>
          <pc:docMk/>
          <pc:sldMk cId="3396765160" sldId="344"/>
        </pc:sldMkLst>
      </pc:sldChg>
      <pc:sldChg chg="modSp new mod modAnim">
        <pc:chgData name="Jordan Williams" userId="269cec884350d245" providerId="LiveId" clId="{98068834-EDDC-4A94-9A3E-CB8D4CAA3273}" dt="2023-12-24T20:17:28.389" v="7068"/>
        <pc:sldMkLst>
          <pc:docMk/>
          <pc:sldMk cId="4125497487" sldId="344"/>
        </pc:sldMkLst>
        <pc:spChg chg="mod">
          <ac:chgData name="Jordan Williams" userId="269cec884350d245" providerId="LiveId" clId="{98068834-EDDC-4A94-9A3E-CB8D4CAA3273}" dt="2023-12-24T03:11:39.116" v="2329" actId="20577"/>
          <ac:spMkLst>
            <pc:docMk/>
            <pc:sldMk cId="4125497487" sldId="344"/>
            <ac:spMk id="2" creationId="{B0981D8D-2721-5A98-8DBE-73EDAD46B514}"/>
          </ac:spMkLst>
        </pc:spChg>
        <pc:spChg chg="mod">
          <ac:chgData name="Jordan Williams" userId="269cec884350d245" providerId="LiveId" clId="{98068834-EDDC-4A94-9A3E-CB8D4CAA3273}" dt="2023-12-24T04:20:13.985" v="4749"/>
          <ac:spMkLst>
            <pc:docMk/>
            <pc:sldMk cId="4125497487" sldId="344"/>
            <ac:spMk id="3" creationId="{F344C989-66F8-F8E7-0EE6-0DD9B6D8C9AC}"/>
          </ac:spMkLst>
        </pc:spChg>
      </pc:sldChg>
      <pc:sldChg chg="new del">
        <pc:chgData name="Jordan Williams" userId="269cec884350d245" providerId="LiveId" clId="{98068834-EDDC-4A94-9A3E-CB8D4CAA3273}" dt="2023-12-24T03:07:15.415" v="2149" actId="680"/>
        <pc:sldMkLst>
          <pc:docMk/>
          <pc:sldMk cId="233184162" sldId="345"/>
        </pc:sldMkLst>
      </pc:sldChg>
      <pc:sldChg chg="del">
        <pc:chgData name="Jordan Williams" userId="269cec884350d245" providerId="LiveId" clId="{98068834-EDDC-4A94-9A3E-CB8D4CAA3273}" dt="2023-12-24T01:13:38.023" v="170" actId="47"/>
        <pc:sldMkLst>
          <pc:docMk/>
          <pc:sldMk cId="1430056476" sldId="345"/>
        </pc:sldMkLst>
      </pc:sldChg>
      <pc:sldChg chg="modSp new del mod">
        <pc:chgData name="Jordan Williams" userId="269cec884350d245" providerId="LiveId" clId="{98068834-EDDC-4A94-9A3E-CB8D4CAA3273}" dt="2023-12-24T03:10:35.359" v="2260" actId="47"/>
        <pc:sldMkLst>
          <pc:docMk/>
          <pc:sldMk cId="1941070796" sldId="345"/>
        </pc:sldMkLst>
        <pc:spChg chg="mod">
          <ac:chgData name="Jordan Williams" userId="269cec884350d245" providerId="LiveId" clId="{98068834-EDDC-4A94-9A3E-CB8D4CAA3273}" dt="2023-12-24T03:09:10.261" v="2215" actId="20577"/>
          <ac:spMkLst>
            <pc:docMk/>
            <pc:sldMk cId="1941070796" sldId="345"/>
            <ac:spMk id="2" creationId="{40125393-9CAD-BE5F-1008-E7C8B6D808F3}"/>
          </ac:spMkLst>
        </pc:spChg>
        <pc:spChg chg="mod">
          <ac:chgData name="Jordan Williams" userId="269cec884350d245" providerId="LiveId" clId="{98068834-EDDC-4A94-9A3E-CB8D4CAA3273}" dt="2023-12-24T03:07:21.420" v="2167" actId="20577"/>
          <ac:spMkLst>
            <pc:docMk/>
            <pc:sldMk cId="1941070796" sldId="345"/>
            <ac:spMk id="3" creationId="{BE244018-B3F2-1E7B-9D2B-DB2A2A1B0247}"/>
          </ac:spMkLst>
        </pc:spChg>
      </pc:sldChg>
      <pc:sldChg chg="modSp add mod modAnim">
        <pc:chgData name="Jordan Williams" userId="269cec884350d245" providerId="LiveId" clId="{98068834-EDDC-4A94-9A3E-CB8D4CAA3273}" dt="2023-12-24T19:54:09.250" v="7021"/>
        <pc:sldMkLst>
          <pc:docMk/>
          <pc:sldMk cId="3776023330" sldId="345"/>
        </pc:sldMkLst>
        <pc:spChg chg="mod">
          <ac:chgData name="Jordan Williams" userId="269cec884350d245" providerId="LiveId" clId="{98068834-EDDC-4A94-9A3E-CB8D4CAA3273}" dt="2023-12-24T19:43:04.815" v="7014"/>
          <ac:spMkLst>
            <pc:docMk/>
            <pc:sldMk cId="3776023330" sldId="345"/>
            <ac:spMk id="2" creationId="{B0981D8D-2721-5A98-8DBE-73EDAD46B514}"/>
          </ac:spMkLst>
        </pc:spChg>
        <pc:spChg chg="mod">
          <ac:chgData name="Jordan Williams" userId="269cec884350d245" providerId="LiveId" clId="{98068834-EDDC-4A94-9A3E-CB8D4CAA3273}" dt="2023-12-24T04:20:13.112" v="4748"/>
          <ac:spMkLst>
            <pc:docMk/>
            <pc:sldMk cId="3776023330" sldId="345"/>
            <ac:spMk id="3" creationId="{F344C989-66F8-F8E7-0EE6-0DD9B6D8C9AC}"/>
          </ac:spMkLst>
        </pc:spChg>
      </pc:sldChg>
      <pc:sldChg chg="modSp add mod modAnim">
        <pc:chgData name="Jordan Williams" userId="269cec884350d245" providerId="LiveId" clId="{98068834-EDDC-4A94-9A3E-CB8D4CAA3273}" dt="2023-12-24T19:54:16.341" v="7022"/>
        <pc:sldMkLst>
          <pc:docMk/>
          <pc:sldMk cId="618908696" sldId="346"/>
        </pc:sldMkLst>
        <pc:spChg chg="mod">
          <ac:chgData name="Jordan Williams" userId="269cec884350d245" providerId="LiveId" clId="{98068834-EDDC-4A94-9A3E-CB8D4CAA3273}" dt="2023-12-24T19:43:05.880" v="7015"/>
          <ac:spMkLst>
            <pc:docMk/>
            <pc:sldMk cId="618908696" sldId="346"/>
            <ac:spMk id="2" creationId="{B0981D8D-2721-5A98-8DBE-73EDAD46B514}"/>
          </ac:spMkLst>
        </pc:spChg>
        <pc:spChg chg="mod">
          <ac:chgData name="Jordan Williams" userId="269cec884350d245" providerId="LiveId" clId="{98068834-EDDC-4A94-9A3E-CB8D4CAA3273}" dt="2023-12-24T04:20:12.217" v="4747"/>
          <ac:spMkLst>
            <pc:docMk/>
            <pc:sldMk cId="618908696" sldId="346"/>
            <ac:spMk id="3" creationId="{F344C989-66F8-F8E7-0EE6-0DD9B6D8C9AC}"/>
          </ac:spMkLst>
        </pc:spChg>
      </pc:sldChg>
      <pc:sldChg chg="del">
        <pc:chgData name="Jordan Williams" userId="269cec884350d245" providerId="LiveId" clId="{98068834-EDDC-4A94-9A3E-CB8D4CAA3273}" dt="2023-12-24T01:13:38.023" v="170" actId="47"/>
        <pc:sldMkLst>
          <pc:docMk/>
          <pc:sldMk cId="3791685615" sldId="346"/>
        </pc:sldMkLst>
      </pc:sldChg>
      <pc:sldChg chg="modSp new del mod modAnim">
        <pc:chgData name="Jordan Williams" userId="269cec884350d245" providerId="LiveId" clId="{98068834-EDDC-4A94-9A3E-CB8D4CAA3273}" dt="2023-12-24T22:12:42.684" v="7364" actId="47"/>
        <pc:sldMkLst>
          <pc:docMk/>
          <pc:sldMk cId="1856944819" sldId="347"/>
        </pc:sldMkLst>
        <pc:spChg chg="mod">
          <ac:chgData name="Jordan Williams" userId="269cec884350d245" providerId="LiveId" clId="{98068834-EDDC-4A94-9A3E-CB8D4CAA3273}" dt="2023-12-24T22:11:52.203" v="7347" actId="21"/>
          <ac:spMkLst>
            <pc:docMk/>
            <pc:sldMk cId="1856944819" sldId="347"/>
            <ac:spMk id="2" creationId="{9E8516A0-617A-F1E9-CE89-6CE1E055B312}"/>
          </ac:spMkLst>
        </pc:spChg>
        <pc:spChg chg="mod">
          <ac:chgData name="Jordan Williams" userId="269cec884350d245" providerId="LiveId" clId="{98068834-EDDC-4A94-9A3E-CB8D4CAA3273}" dt="2023-12-24T04:20:11.272" v="4746"/>
          <ac:spMkLst>
            <pc:docMk/>
            <pc:sldMk cId="1856944819" sldId="347"/>
            <ac:spMk id="3" creationId="{31E4AB4C-BF41-2A99-967F-8B0587435A06}"/>
          </ac:spMkLst>
        </pc:spChg>
      </pc:sldChg>
      <pc:sldChg chg="del">
        <pc:chgData name="Jordan Williams" userId="269cec884350d245" providerId="LiveId" clId="{98068834-EDDC-4A94-9A3E-CB8D4CAA3273}" dt="2023-12-24T01:13:38.023" v="170" actId="47"/>
        <pc:sldMkLst>
          <pc:docMk/>
          <pc:sldMk cId="4038845560" sldId="347"/>
        </pc:sldMkLst>
      </pc:sldChg>
      <pc:sldChg chg="modSp add mod modAnim">
        <pc:chgData name="Jordan Williams" userId="269cec884350d245" providerId="LiveId" clId="{98068834-EDDC-4A94-9A3E-CB8D4CAA3273}" dt="2023-12-24T22:13:22.936" v="7365" actId="14"/>
        <pc:sldMkLst>
          <pc:docMk/>
          <pc:sldMk cId="2016821737" sldId="348"/>
        </pc:sldMkLst>
        <pc:spChg chg="mod">
          <ac:chgData name="Jordan Williams" userId="269cec884350d245" providerId="LiveId" clId="{98068834-EDDC-4A94-9A3E-CB8D4CAA3273}" dt="2023-12-24T22:13:22.936" v="7365" actId="14"/>
          <ac:spMkLst>
            <pc:docMk/>
            <pc:sldMk cId="2016821737" sldId="348"/>
            <ac:spMk id="2" creationId="{9E8516A0-617A-F1E9-CE89-6CE1E055B312}"/>
          </ac:spMkLst>
        </pc:spChg>
        <pc:spChg chg="mod">
          <ac:chgData name="Jordan Williams" userId="269cec884350d245" providerId="LiveId" clId="{98068834-EDDC-4A94-9A3E-CB8D4CAA3273}" dt="2023-12-24T04:20:10.329" v="4745"/>
          <ac:spMkLst>
            <pc:docMk/>
            <pc:sldMk cId="2016821737" sldId="348"/>
            <ac:spMk id="3" creationId="{31E4AB4C-BF41-2A99-967F-8B0587435A06}"/>
          </ac:spMkLst>
        </pc:spChg>
      </pc:sldChg>
      <pc:sldChg chg="modSp add del mod">
        <pc:chgData name="Jordan Williams" userId="269cec884350d245" providerId="LiveId" clId="{98068834-EDDC-4A94-9A3E-CB8D4CAA3273}" dt="2023-12-24T03:15:31.218" v="2621" actId="47"/>
        <pc:sldMkLst>
          <pc:docMk/>
          <pc:sldMk cId="3724717957" sldId="348"/>
        </pc:sldMkLst>
        <pc:spChg chg="mod">
          <ac:chgData name="Jordan Williams" userId="269cec884350d245" providerId="LiveId" clId="{98068834-EDDC-4A94-9A3E-CB8D4CAA3273}" dt="2023-12-24T03:15:05.658" v="2599" actId="20577"/>
          <ac:spMkLst>
            <pc:docMk/>
            <pc:sldMk cId="3724717957" sldId="348"/>
            <ac:spMk id="2" creationId="{9E8516A0-617A-F1E9-CE89-6CE1E055B312}"/>
          </ac:spMkLst>
        </pc:spChg>
      </pc:sldChg>
      <pc:sldChg chg="del">
        <pc:chgData name="Jordan Williams" userId="269cec884350d245" providerId="LiveId" clId="{98068834-EDDC-4A94-9A3E-CB8D4CAA3273}" dt="2023-12-24T01:13:38.023" v="170" actId="47"/>
        <pc:sldMkLst>
          <pc:docMk/>
          <pc:sldMk cId="3908982915" sldId="348"/>
        </pc:sldMkLst>
      </pc:sldChg>
      <pc:sldChg chg="modSp add mod modAnim">
        <pc:chgData name="Jordan Williams" userId="269cec884350d245" providerId="LiveId" clId="{98068834-EDDC-4A94-9A3E-CB8D4CAA3273}" dt="2023-12-24T21:07:09.996" v="7221" actId="20577"/>
        <pc:sldMkLst>
          <pc:docMk/>
          <pc:sldMk cId="223107847" sldId="349"/>
        </pc:sldMkLst>
        <pc:spChg chg="mod">
          <ac:chgData name="Jordan Williams" userId="269cec884350d245" providerId="LiveId" clId="{98068834-EDDC-4A94-9A3E-CB8D4CAA3273}" dt="2023-12-24T21:07:09.996" v="7221" actId="20577"/>
          <ac:spMkLst>
            <pc:docMk/>
            <pc:sldMk cId="223107847" sldId="349"/>
            <ac:spMk id="2" creationId="{9E8516A0-617A-F1E9-CE89-6CE1E055B312}"/>
          </ac:spMkLst>
        </pc:spChg>
        <pc:spChg chg="mod">
          <ac:chgData name="Jordan Williams" userId="269cec884350d245" providerId="LiveId" clId="{98068834-EDDC-4A94-9A3E-CB8D4CAA3273}" dt="2023-12-24T04:20:07.825" v="4744"/>
          <ac:spMkLst>
            <pc:docMk/>
            <pc:sldMk cId="223107847" sldId="349"/>
            <ac:spMk id="3" creationId="{31E4AB4C-BF41-2A99-967F-8B0587435A06}"/>
          </ac:spMkLst>
        </pc:spChg>
      </pc:sldChg>
      <pc:sldChg chg="del">
        <pc:chgData name="Jordan Williams" userId="269cec884350d245" providerId="LiveId" clId="{98068834-EDDC-4A94-9A3E-CB8D4CAA3273}" dt="2023-12-24T01:13:38.023" v="170" actId="47"/>
        <pc:sldMkLst>
          <pc:docMk/>
          <pc:sldMk cId="3951245110" sldId="349"/>
        </pc:sldMkLst>
      </pc:sldChg>
      <pc:sldChg chg="del">
        <pc:chgData name="Jordan Williams" userId="269cec884350d245" providerId="LiveId" clId="{98068834-EDDC-4A94-9A3E-CB8D4CAA3273}" dt="2023-12-24T01:13:38.023" v="170" actId="47"/>
        <pc:sldMkLst>
          <pc:docMk/>
          <pc:sldMk cId="2306796075" sldId="350"/>
        </pc:sldMkLst>
      </pc:sldChg>
      <pc:sldChg chg="modSp new mod modAnim">
        <pc:chgData name="Jordan Williams" userId="269cec884350d245" providerId="LiveId" clId="{98068834-EDDC-4A94-9A3E-CB8D4CAA3273}" dt="2023-12-24T20:15:00.637" v="7036"/>
        <pc:sldMkLst>
          <pc:docMk/>
          <pc:sldMk cId="3329152939" sldId="350"/>
        </pc:sldMkLst>
        <pc:spChg chg="mod">
          <ac:chgData name="Jordan Williams" userId="269cec884350d245" providerId="LiveId" clId="{98068834-EDDC-4A94-9A3E-CB8D4CAA3273}" dt="2023-12-24T03:44:40.241" v="3396" actId="6549"/>
          <ac:spMkLst>
            <pc:docMk/>
            <pc:sldMk cId="3329152939" sldId="350"/>
            <ac:spMk id="2" creationId="{91E86CEA-BCA0-B4FC-B281-15404782C835}"/>
          </ac:spMkLst>
        </pc:spChg>
        <pc:spChg chg="mod">
          <ac:chgData name="Jordan Williams" userId="269cec884350d245" providerId="LiveId" clId="{98068834-EDDC-4A94-9A3E-CB8D4CAA3273}" dt="2023-12-24T04:20:03.332" v="4743" actId="20577"/>
          <ac:spMkLst>
            <pc:docMk/>
            <pc:sldMk cId="3329152939" sldId="350"/>
            <ac:spMk id="3" creationId="{AC6F26CF-3216-4708-942C-31669D3A0B22}"/>
          </ac:spMkLst>
        </pc:spChg>
      </pc:sldChg>
      <pc:sldChg chg="new del">
        <pc:chgData name="Jordan Williams" userId="269cec884350d245" providerId="LiveId" clId="{98068834-EDDC-4A94-9A3E-CB8D4CAA3273}" dt="2023-12-24T03:44:54.084" v="3398" actId="680"/>
        <pc:sldMkLst>
          <pc:docMk/>
          <pc:sldMk cId="62488973" sldId="351"/>
        </pc:sldMkLst>
      </pc:sldChg>
      <pc:sldChg chg="modSp add mod">
        <pc:chgData name="Jordan Williams" userId="269cec884350d245" providerId="LiveId" clId="{98068834-EDDC-4A94-9A3E-CB8D4CAA3273}" dt="2023-12-24T04:19:57.164" v="4725" actId="20577"/>
        <pc:sldMkLst>
          <pc:docMk/>
          <pc:sldMk cId="212515255" sldId="351"/>
        </pc:sldMkLst>
        <pc:spChg chg="mod">
          <ac:chgData name="Jordan Williams" userId="269cec884350d245" providerId="LiveId" clId="{98068834-EDDC-4A94-9A3E-CB8D4CAA3273}" dt="2023-12-24T04:19:57.164" v="4725" actId="20577"/>
          <ac:spMkLst>
            <pc:docMk/>
            <pc:sldMk cId="212515255" sldId="351"/>
            <ac:spMk id="3" creationId="{A3D0D4A4-996A-39FD-4118-4480B307E9F2}"/>
          </ac:spMkLst>
        </pc:spChg>
      </pc:sldChg>
      <pc:sldChg chg="del">
        <pc:chgData name="Jordan Williams" userId="269cec884350d245" providerId="LiveId" clId="{98068834-EDDC-4A94-9A3E-CB8D4CAA3273}" dt="2023-12-24T01:13:38.023" v="170" actId="47"/>
        <pc:sldMkLst>
          <pc:docMk/>
          <pc:sldMk cId="1625938778" sldId="351"/>
        </pc:sldMkLst>
      </pc:sldChg>
      <pc:sldChg chg="new del">
        <pc:chgData name="Jordan Williams" userId="269cec884350d245" providerId="LiveId" clId="{98068834-EDDC-4A94-9A3E-CB8D4CAA3273}" dt="2023-12-24T03:44:59.188" v="3400" actId="47"/>
        <pc:sldMkLst>
          <pc:docMk/>
          <pc:sldMk cId="2699227878" sldId="351"/>
        </pc:sldMkLst>
      </pc:sldChg>
      <pc:sldChg chg="modSp new mod modAnim">
        <pc:chgData name="Jordan Williams" userId="269cec884350d245" providerId="LiveId" clId="{98068834-EDDC-4A94-9A3E-CB8D4CAA3273}" dt="2023-12-24T20:17:39.884" v="7069"/>
        <pc:sldMkLst>
          <pc:docMk/>
          <pc:sldMk cId="95467267" sldId="352"/>
        </pc:sldMkLst>
        <pc:spChg chg="mod">
          <ac:chgData name="Jordan Williams" userId="269cec884350d245" providerId="LiveId" clId="{98068834-EDDC-4A94-9A3E-CB8D4CAA3273}" dt="2023-12-24T03:51:34.462" v="3677" actId="20577"/>
          <ac:spMkLst>
            <pc:docMk/>
            <pc:sldMk cId="95467267" sldId="352"/>
            <ac:spMk id="2" creationId="{BEF489C3-3872-C20B-513E-8C7814B90ED8}"/>
          </ac:spMkLst>
        </pc:spChg>
        <pc:spChg chg="mod">
          <ac:chgData name="Jordan Williams" userId="269cec884350d245" providerId="LiveId" clId="{98068834-EDDC-4A94-9A3E-CB8D4CAA3273}" dt="2023-12-24T04:19:49.268" v="4703" actId="20577"/>
          <ac:spMkLst>
            <pc:docMk/>
            <pc:sldMk cId="95467267" sldId="352"/>
            <ac:spMk id="3" creationId="{50359DA9-95ED-7F6C-50EB-E815775B6976}"/>
          </ac:spMkLst>
        </pc:spChg>
      </pc:sldChg>
      <pc:sldChg chg="del">
        <pc:chgData name="Jordan Williams" userId="269cec884350d245" providerId="LiveId" clId="{98068834-EDDC-4A94-9A3E-CB8D4CAA3273}" dt="2023-12-24T01:13:38.023" v="170" actId="47"/>
        <pc:sldMkLst>
          <pc:docMk/>
          <pc:sldMk cId="4183084551" sldId="352"/>
        </pc:sldMkLst>
      </pc:sldChg>
      <pc:sldChg chg="modSp add mod modAnim">
        <pc:chgData name="Jordan Williams" userId="269cec884350d245" providerId="LiveId" clId="{98068834-EDDC-4A94-9A3E-CB8D4CAA3273}" dt="2023-12-24T20:15:25.407" v="7042"/>
        <pc:sldMkLst>
          <pc:docMk/>
          <pc:sldMk cId="2371207287" sldId="353"/>
        </pc:sldMkLst>
        <pc:spChg chg="mod">
          <ac:chgData name="Jordan Williams" userId="269cec884350d245" providerId="LiveId" clId="{98068834-EDDC-4A94-9A3E-CB8D4CAA3273}" dt="2023-12-24T03:54:54.029" v="3890" actId="20577"/>
          <ac:spMkLst>
            <pc:docMk/>
            <pc:sldMk cId="2371207287" sldId="353"/>
            <ac:spMk id="2" creationId="{BEF489C3-3872-C20B-513E-8C7814B90ED8}"/>
          </ac:spMkLst>
        </pc:spChg>
        <pc:spChg chg="mod">
          <ac:chgData name="Jordan Williams" userId="269cec884350d245" providerId="LiveId" clId="{98068834-EDDC-4A94-9A3E-CB8D4CAA3273}" dt="2023-12-24T04:19:46.484" v="4699" actId="20577"/>
          <ac:spMkLst>
            <pc:docMk/>
            <pc:sldMk cId="2371207287" sldId="353"/>
            <ac:spMk id="3" creationId="{50359DA9-95ED-7F6C-50EB-E815775B6976}"/>
          </ac:spMkLst>
        </pc:spChg>
      </pc:sldChg>
      <pc:sldChg chg="del">
        <pc:chgData name="Jordan Williams" userId="269cec884350d245" providerId="LiveId" clId="{98068834-EDDC-4A94-9A3E-CB8D4CAA3273}" dt="2023-12-24T01:13:38.023" v="170" actId="47"/>
        <pc:sldMkLst>
          <pc:docMk/>
          <pc:sldMk cId="2993555523" sldId="353"/>
        </pc:sldMkLst>
      </pc:sldChg>
      <pc:sldChg chg="del">
        <pc:chgData name="Jordan Williams" userId="269cec884350d245" providerId="LiveId" clId="{98068834-EDDC-4A94-9A3E-CB8D4CAA3273}" dt="2023-12-24T01:13:38.023" v="170" actId="47"/>
        <pc:sldMkLst>
          <pc:docMk/>
          <pc:sldMk cId="1571872977" sldId="354"/>
        </pc:sldMkLst>
      </pc:sldChg>
      <pc:sldChg chg="modSp add mod modAnim">
        <pc:chgData name="Jordan Williams" userId="269cec884350d245" providerId="LiveId" clId="{98068834-EDDC-4A94-9A3E-CB8D4CAA3273}" dt="2023-12-24T20:15:32.862" v="7044"/>
        <pc:sldMkLst>
          <pc:docMk/>
          <pc:sldMk cId="4048368388" sldId="354"/>
        </pc:sldMkLst>
        <pc:spChg chg="mod">
          <ac:chgData name="Jordan Williams" userId="269cec884350d245" providerId="LiveId" clId="{98068834-EDDC-4A94-9A3E-CB8D4CAA3273}" dt="2023-12-24T03:56:39.212" v="4024" actId="20577"/>
          <ac:spMkLst>
            <pc:docMk/>
            <pc:sldMk cId="4048368388" sldId="354"/>
            <ac:spMk id="2" creationId="{BEF489C3-3872-C20B-513E-8C7814B90ED8}"/>
          </ac:spMkLst>
        </pc:spChg>
        <pc:spChg chg="mod">
          <ac:chgData name="Jordan Williams" userId="269cec884350d245" providerId="LiveId" clId="{98068834-EDDC-4A94-9A3E-CB8D4CAA3273}" dt="2023-12-24T04:19:43.755" v="4695" actId="20577"/>
          <ac:spMkLst>
            <pc:docMk/>
            <pc:sldMk cId="4048368388" sldId="354"/>
            <ac:spMk id="3" creationId="{50359DA9-95ED-7F6C-50EB-E815775B6976}"/>
          </ac:spMkLst>
        </pc:spChg>
      </pc:sldChg>
      <pc:sldChg chg="modSp add mod modAnim">
        <pc:chgData name="Jordan Williams" userId="269cec884350d245" providerId="LiveId" clId="{98068834-EDDC-4A94-9A3E-CB8D4CAA3273}" dt="2023-12-24T20:15:40.583" v="7046"/>
        <pc:sldMkLst>
          <pc:docMk/>
          <pc:sldMk cId="2411802657" sldId="355"/>
        </pc:sldMkLst>
        <pc:spChg chg="mod">
          <ac:chgData name="Jordan Williams" userId="269cec884350d245" providerId="LiveId" clId="{98068834-EDDC-4A94-9A3E-CB8D4CAA3273}" dt="2023-12-24T04:02:24.190" v="4302" actId="20577"/>
          <ac:spMkLst>
            <pc:docMk/>
            <pc:sldMk cId="2411802657" sldId="355"/>
            <ac:spMk id="2" creationId="{BEF489C3-3872-C20B-513E-8C7814B90ED8}"/>
          </ac:spMkLst>
        </pc:spChg>
        <pc:spChg chg="mod">
          <ac:chgData name="Jordan Williams" userId="269cec884350d245" providerId="LiveId" clId="{98068834-EDDC-4A94-9A3E-CB8D4CAA3273}" dt="2023-12-24T04:19:41.100" v="4691" actId="20577"/>
          <ac:spMkLst>
            <pc:docMk/>
            <pc:sldMk cId="2411802657" sldId="355"/>
            <ac:spMk id="3" creationId="{50359DA9-95ED-7F6C-50EB-E815775B6976}"/>
          </ac:spMkLst>
        </pc:spChg>
      </pc:sldChg>
      <pc:sldChg chg="del">
        <pc:chgData name="Jordan Williams" userId="269cec884350d245" providerId="LiveId" clId="{98068834-EDDC-4A94-9A3E-CB8D4CAA3273}" dt="2023-12-24T01:13:38.023" v="170" actId="47"/>
        <pc:sldMkLst>
          <pc:docMk/>
          <pc:sldMk cId="4276461314" sldId="355"/>
        </pc:sldMkLst>
      </pc:sldChg>
      <pc:sldChg chg="modSp add mod modAnim">
        <pc:chgData name="Jordan Williams" userId="269cec884350d245" providerId="LiveId" clId="{98068834-EDDC-4A94-9A3E-CB8D4CAA3273}" dt="2023-12-24T21:21:27.591" v="7266" actId="114"/>
        <pc:sldMkLst>
          <pc:docMk/>
          <pc:sldMk cId="673696154" sldId="356"/>
        </pc:sldMkLst>
        <pc:spChg chg="mod">
          <ac:chgData name="Jordan Williams" userId="269cec884350d245" providerId="LiveId" clId="{98068834-EDDC-4A94-9A3E-CB8D4CAA3273}" dt="2023-12-24T21:21:27.591" v="7266" actId="114"/>
          <ac:spMkLst>
            <pc:docMk/>
            <pc:sldMk cId="673696154" sldId="356"/>
            <ac:spMk id="2" creationId="{F69DC118-C26D-88F1-E3B3-E0329649B3DE}"/>
          </ac:spMkLst>
        </pc:spChg>
        <pc:spChg chg="mod">
          <ac:chgData name="Jordan Williams" userId="269cec884350d245" providerId="LiveId" clId="{98068834-EDDC-4A94-9A3E-CB8D4CAA3273}" dt="2023-12-24T04:19:38.317" v="4687" actId="20577"/>
          <ac:spMkLst>
            <pc:docMk/>
            <pc:sldMk cId="673696154" sldId="356"/>
            <ac:spMk id="3" creationId="{6CCDCADC-9EDC-B6A7-3F01-5E1ECC8C7F99}"/>
          </ac:spMkLst>
        </pc:spChg>
      </pc:sldChg>
      <pc:sldChg chg="del">
        <pc:chgData name="Jordan Williams" userId="269cec884350d245" providerId="LiveId" clId="{98068834-EDDC-4A94-9A3E-CB8D4CAA3273}" dt="2023-12-24T01:13:38.023" v="170" actId="47"/>
        <pc:sldMkLst>
          <pc:docMk/>
          <pc:sldMk cId="1625231529" sldId="356"/>
        </pc:sldMkLst>
      </pc:sldChg>
      <pc:sldChg chg="del">
        <pc:chgData name="Jordan Williams" userId="269cec884350d245" providerId="LiveId" clId="{98068834-EDDC-4A94-9A3E-CB8D4CAA3273}" dt="2023-12-24T01:13:38.023" v="170" actId="47"/>
        <pc:sldMkLst>
          <pc:docMk/>
          <pc:sldMk cId="1711884115" sldId="357"/>
        </pc:sldMkLst>
      </pc:sldChg>
      <pc:sldChg chg="modSp add mod">
        <pc:chgData name="Jordan Williams" userId="269cec884350d245" providerId="LiveId" clId="{98068834-EDDC-4A94-9A3E-CB8D4CAA3273}" dt="2023-12-24T04:19:35.264" v="4683" actId="207"/>
        <pc:sldMkLst>
          <pc:docMk/>
          <pc:sldMk cId="2458278152" sldId="357"/>
        </pc:sldMkLst>
        <pc:spChg chg="mod">
          <ac:chgData name="Jordan Williams" userId="269cec884350d245" providerId="LiveId" clId="{98068834-EDDC-4A94-9A3E-CB8D4CAA3273}" dt="2023-12-24T04:19:35.264" v="4683" actId="207"/>
          <ac:spMkLst>
            <pc:docMk/>
            <pc:sldMk cId="2458278152" sldId="357"/>
            <ac:spMk id="3" creationId="{A3D0D4A4-996A-39FD-4118-4480B307E9F2}"/>
          </ac:spMkLst>
        </pc:spChg>
      </pc:sldChg>
      <pc:sldChg chg="del">
        <pc:chgData name="Jordan Williams" userId="269cec884350d245" providerId="LiveId" clId="{98068834-EDDC-4A94-9A3E-CB8D4CAA3273}" dt="2023-12-24T01:13:38.023" v="170" actId="47"/>
        <pc:sldMkLst>
          <pc:docMk/>
          <pc:sldMk cId="586531658" sldId="358"/>
        </pc:sldMkLst>
      </pc:sldChg>
      <pc:sldChg chg="modSp new mod modAnim">
        <pc:chgData name="Jordan Williams" userId="269cec884350d245" providerId="LiveId" clId="{98068834-EDDC-4A94-9A3E-CB8D4CAA3273}" dt="2023-12-24T21:22:23.203" v="7278" actId="20577"/>
        <pc:sldMkLst>
          <pc:docMk/>
          <pc:sldMk cId="2045419058" sldId="358"/>
        </pc:sldMkLst>
        <pc:spChg chg="mod">
          <ac:chgData name="Jordan Williams" userId="269cec884350d245" providerId="LiveId" clId="{98068834-EDDC-4A94-9A3E-CB8D4CAA3273}" dt="2023-12-24T21:22:23.203" v="7278" actId="20577"/>
          <ac:spMkLst>
            <pc:docMk/>
            <pc:sldMk cId="2045419058" sldId="358"/>
            <ac:spMk id="2" creationId="{1C77DE4C-92F0-2006-FD14-C78AC1EC16E0}"/>
          </ac:spMkLst>
        </pc:spChg>
        <pc:spChg chg="mod">
          <ac:chgData name="Jordan Williams" userId="269cec884350d245" providerId="LiveId" clId="{98068834-EDDC-4A94-9A3E-CB8D4CAA3273}" dt="2023-12-24T04:20:44.084" v="4789" actId="20577"/>
          <ac:spMkLst>
            <pc:docMk/>
            <pc:sldMk cId="2045419058" sldId="358"/>
            <ac:spMk id="3" creationId="{232C32AD-4E40-B34B-A245-139E6AC16D91}"/>
          </ac:spMkLst>
        </pc:spChg>
      </pc:sldChg>
      <pc:sldChg chg="modSp new mod modAnim">
        <pc:chgData name="Jordan Williams" userId="269cec884350d245" providerId="LiveId" clId="{98068834-EDDC-4A94-9A3E-CB8D4CAA3273}" dt="2023-12-24T20:16:25.626" v="7056"/>
        <pc:sldMkLst>
          <pc:docMk/>
          <pc:sldMk cId="996717591" sldId="359"/>
        </pc:sldMkLst>
        <pc:spChg chg="mod">
          <ac:chgData name="Jordan Williams" userId="269cec884350d245" providerId="LiveId" clId="{98068834-EDDC-4A94-9A3E-CB8D4CAA3273}" dt="2023-12-24T04:43:51.412" v="5442" actId="20577"/>
          <ac:spMkLst>
            <pc:docMk/>
            <pc:sldMk cId="996717591" sldId="359"/>
            <ac:spMk id="2" creationId="{D5A69225-C606-9D16-1218-040B6A5D8B33}"/>
          </ac:spMkLst>
        </pc:spChg>
        <pc:spChg chg="mod">
          <ac:chgData name="Jordan Williams" userId="269cec884350d245" providerId="LiveId" clId="{98068834-EDDC-4A94-9A3E-CB8D4CAA3273}" dt="2023-12-24T04:32:13.095" v="5223" actId="20577"/>
          <ac:spMkLst>
            <pc:docMk/>
            <pc:sldMk cId="996717591" sldId="359"/>
            <ac:spMk id="3" creationId="{44A8478E-9CDC-6D6C-63AD-97A66AF208DF}"/>
          </ac:spMkLst>
        </pc:spChg>
      </pc:sldChg>
      <pc:sldChg chg="modSp new del mod">
        <pc:chgData name="Jordan Williams" userId="269cec884350d245" providerId="LiveId" clId="{98068834-EDDC-4A94-9A3E-CB8D4CAA3273}" dt="2023-12-24T04:31:52.988" v="5193" actId="47"/>
        <pc:sldMkLst>
          <pc:docMk/>
          <pc:sldMk cId="2456736684" sldId="359"/>
        </pc:sldMkLst>
        <pc:spChg chg="mod">
          <ac:chgData name="Jordan Williams" userId="269cec884350d245" providerId="LiveId" clId="{98068834-EDDC-4A94-9A3E-CB8D4CAA3273}" dt="2023-12-24T04:31:44.640" v="5192" actId="15"/>
          <ac:spMkLst>
            <pc:docMk/>
            <pc:sldMk cId="2456736684" sldId="359"/>
            <ac:spMk id="2" creationId="{C15E6658-8B0A-BDD9-EEE4-468578B17958}"/>
          </ac:spMkLst>
        </pc:spChg>
        <pc:spChg chg="mod">
          <ac:chgData name="Jordan Williams" userId="269cec884350d245" providerId="LiveId" clId="{98068834-EDDC-4A94-9A3E-CB8D4CAA3273}" dt="2023-12-24T04:31:00.160" v="5127" actId="20577"/>
          <ac:spMkLst>
            <pc:docMk/>
            <pc:sldMk cId="2456736684" sldId="359"/>
            <ac:spMk id="3" creationId="{973D1F37-44E7-C121-44AD-33F0B47EECA8}"/>
          </ac:spMkLst>
        </pc:spChg>
      </pc:sldChg>
      <pc:sldChg chg="modSp add del mod">
        <pc:chgData name="Jordan Williams" userId="269cec884350d245" providerId="LiveId" clId="{98068834-EDDC-4A94-9A3E-CB8D4CAA3273}" dt="2023-12-24T04:32:05.558" v="5199" actId="47"/>
        <pc:sldMkLst>
          <pc:docMk/>
          <pc:sldMk cId="2932394626" sldId="359"/>
        </pc:sldMkLst>
        <pc:spChg chg="mod">
          <ac:chgData name="Jordan Williams" userId="269cec884350d245" providerId="LiveId" clId="{98068834-EDDC-4A94-9A3E-CB8D4CAA3273}" dt="2023-12-24T04:32:01.561" v="5198" actId="20577"/>
          <ac:spMkLst>
            <pc:docMk/>
            <pc:sldMk cId="2932394626" sldId="359"/>
            <ac:spMk id="2" creationId="{1C77DE4C-92F0-2006-FD14-C78AC1EC16E0}"/>
          </ac:spMkLst>
        </pc:spChg>
      </pc:sldChg>
      <pc:sldChg chg="del">
        <pc:chgData name="Jordan Williams" userId="269cec884350d245" providerId="LiveId" clId="{98068834-EDDC-4A94-9A3E-CB8D4CAA3273}" dt="2023-12-24T01:13:38.023" v="170" actId="47"/>
        <pc:sldMkLst>
          <pc:docMk/>
          <pc:sldMk cId="3796769760" sldId="359"/>
        </pc:sldMkLst>
      </pc:sldChg>
      <pc:sldChg chg="del">
        <pc:chgData name="Jordan Williams" userId="269cec884350d245" providerId="LiveId" clId="{98068834-EDDC-4A94-9A3E-CB8D4CAA3273}" dt="2023-12-24T01:13:38.023" v="170" actId="47"/>
        <pc:sldMkLst>
          <pc:docMk/>
          <pc:sldMk cId="1667057080" sldId="360"/>
        </pc:sldMkLst>
      </pc:sldChg>
      <pc:sldChg chg="modSp add mod modAnim">
        <pc:chgData name="Jordan Williams" userId="269cec884350d245" providerId="LiveId" clId="{98068834-EDDC-4A94-9A3E-CB8D4CAA3273}" dt="2023-12-24T20:16:32.685" v="7058"/>
        <pc:sldMkLst>
          <pc:docMk/>
          <pc:sldMk cId="3119328064" sldId="360"/>
        </pc:sldMkLst>
        <pc:spChg chg="mod">
          <ac:chgData name="Jordan Williams" userId="269cec884350d245" providerId="LiveId" clId="{98068834-EDDC-4A94-9A3E-CB8D4CAA3273}" dt="2023-12-24T04:43:54.359" v="5443" actId="6549"/>
          <ac:spMkLst>
            <pc:docMk/>
            <pc:sldMk cId="3119328064" sldId="360"/>
            <ac:spMk id="2" creationId="{D5A69225-C606-9D16-1218-040B6A5D8B33}"/>
          </ac:spMkLst>
        </pc:spChg>
      </pc:sldChg>
      <pc:sldChg chg="addSp delSp modSp add mod">
        <pc:chgData name="Jordan Williams" userId="269cec884350d245" providerId="LiveId" clId="{98068834-EDDC-4A94-9A3E-CB8D4CAA3273}" dt="2023-12-24T06:54:34.057" v="6974" actId="6549"/>
        <pc:sldMkLst>
          <pc:docMk/>
          <pc:sldMk cId="3018551138" sldId="361"/>
        </pc:sldMkLst>
        <pc:spChg chg="mod">
          <ac:chgData name="Jordan Williams" userId="269cec884350d245" providerId="LiveId" clId="{98068834-EDDC-4A94-9A3E-CB8D4CAA3273}" dt="2023-12-24T06:54:34.057" v="6974" actId="6549"/>
          <ac:spMkLst>
            <pc:docMk/>
            <pc:sldMk cId="3018551138" sldId="361"/>
            <ac:spMk id="2" creationId="{D5A69225-C606-9D16-1218-040B6A5D8B33}"/>
          </ac:spMkLst>
        </pc:spChg>
        <pc:spChg chg="add del">
          <ac:chgData name="Jordan Williams" userId="269cec884350d245" providerId="LiveId" clId="{98068834-EDDC-4A94-9A3E-CB8D4CAA3273}" dt="2023-12-24T04:44:13.207" v="5462" actId="22"/>
          <ac:spMkLst>
            <pc:docMk/>
            <pc:sldMk cId="3018551138" sldId="361"/>
            <ac:spMk id="5" creationId="{F84EFE24-FE45-8DA7-555E-CC717BAC94EC}"/>
          </ac:spMkLst>
        </pc:spChg>
      </pc:sldChg>
      <pc:sldChg chg="del">
        <pc:chgData name="Jordan Williams" userId="269cec884350d245" providerId="LiveId" clId="{98068834-EDDC-4A94-9A3E-CB8D4CAA3273}" dt="2023-12-24T01:13:38.023" v="170" actId="47"/>
        <pc:sldMkLst>
          <pc:docMk/>
          <pc:sldMk cId="4158198766" sldId="361"/>
        </pc:sldMkLst>
      </pc:sldChg>
      <pc:sldChg chg="del">
        <pc:chgData name="Jordan Williams" userId="269cec884350d245" providerId="LiveId" clId="{98068834-EDDC-4A94-9A3E-CB8D4CAA3273}" dt="2023-12-24T01:13:38.023" v="170" actId="47"/>
        <pc:sldMkLst>
          <pc:docMk/>
          <pc:sldMk cId="1349101033" sldId="362"/>
        </pc:sldMkLst>
      </pc:sldChg>
      <pc:sldChg chg="add del">
        <pc:chgData name="Jordan Williams" userId="269cec884350d245" providerId="LiveId" clId="{98068834-EDDC-4A94-9A3E-CB8D4CAA3273}" dt="2023-12-24T04:44:07.904" v="5460"/>
        <pc:sldMkLst>
          <pc:docMk/>
          <pc:sldMk cId="2292465073" sldId="362"/>
        </pc:sldMkLst>
      </pc:sldChg>
      <pc:sldChg chg="modSp add mod modAnim">
        <pc:chgData name="Jordan Williams" userId="269cec884350d245" providerId="LiveId" clId="{98068834-EDDC-4A94-9A3E-CB8D4CAA3273}" dt="2023-12-24T20:16:53.820" v="7063"/>
        <pc:sldMkLst>
          <pc:docMk/>
          <pc:sldMk cId="2711730594" sldId="362"/>
        </pc:sldMkLst>
        <pc:spChg chg="mod">
          <ac:chgData name="Jordan Williams" userId="269cec884350d245" providerId="LiveId" clId="{98068834-EDDC-4A94-9A3E-CB8D4CAA3273}" dt="2023-12-24T05:09:28.909" v="6417" actId="15"/>
          <ac:spMkLst>
            <pc:docMk/>
            <pc:sldMk cId="2711730594" sldId="362"/>
            <ac:spMk id="2" creationId="{D5A69225-C606-9D16-1218-040B6A5D8B33}"/>
          </ac:spMkLst>
        </pc:spChg>
      </pc:sldChg>
      <pc:sldChg chg="modSp new add del mod modAnim">
        <pc:chgData name="Jordan Williams" userId="269cec884350d245" providerId="LiveId" clId="{98068834-EDDC-4A94-9A3E-CB8D4CAA3273}" dt="2023-12-24T20:17:01.569" v="7065"/>
        <pc:sldMkLst>
          <pc:docMk/>
          <pc:sldMk cId="371232691" sldId="363"/>
        </pc:sldMkLst>
        <pc:spChg chg="mod">
          <ac:chgData name="Jordan Williams" userId="269cec884350d245" providerId="LiveId" clId="{98068834-EDDC-4A94-9A3E-CB8D4CAA3273}" dt="2023-12-24T19:12:18.114" v="7004" actId="20577"/>
          <ac:spMkLst>
            <pc:docMk/>
            <pc:sldMk cId="371232691" sldId="363"/>
            <ac:spMk id="2" creationId="{FD823F2E-7DF5-F42F-2F8B-C288D206230A}"/>
          </ac:spMkLst>
        </pc:spChg>
        <pc:spChg chg="mod">
          <ac:chgData name="Jordan Williams" userId="269cec884350d245" providerId="LiveId" clId="{98068834-EDDC-4A94-9A3E-CB8D4CAA3273}" dt="2023-12-24T05:01:14.061" v="6182" actId="20577"/>
          <ac:spMkLst>
            <pc:docMk/>
            <pc:sldMk cId="371232691" sldId="363"/>
            <ac:spMk id="3" creationId="{3493AAEF-16D0-8998-DB45-A2D12C258AF6}"/>
          </ac:spMkLst>
        </pc:spChg>
      </pc:sldChg>
      <pc:sldChg chg="new del">
        <pc:chgData name="Jordan Williams" userId="269cec884350d245" providerId="LiveId" clId="{98068834-EDDC-4A94-9A3E-CB8D4CAA3273}" dt="2023-12-24T05:12:13.157" v="6453" actId="680"/>
        <pc:sldMkLst>
          <pc:docMk/>
          <pc:sldMk cId="835130619" sldId="363"/>
        </pc:sldMkLst>
      </pc:sldChg>
      <pc:sldChg chg="del">
        <pc:chgData name="Jordan Williams" userId="269cec884350d245" providerId="LiveId" clId="{98068834-EDDC-4A94-9A3E-CB8D4CAA3273}" dt="2023-12-24T01:13:38.023" v="170" actId="47"/>
        <pc:sldMkLst>
          <pc:docMk/>
          <pc:sldMk cId="2245061072" sldId="363"/>
        </pc:sldMkLst>
      </pc:sldChg>
      <pc:sldChg chg="new">
        <pc:chgData name="Jordan Williams" userId="269cec884350d245" providerId="LiveId" clId="{98068834-EDDC-4A94-9A3E-CB8D4CAA3273}" dt="2023-12-24T05:13:05.439" v="6537" actId="680"/>
        <pc:sldMkLst>
          <pc:docMk/>
          <pc:sldMk cId="33871050" sldId="364"/>
        </pc:sldMkLst>
      </pc:sldChg>
      <pc:sldChg chg="del">
        <pc:chgData name="Jordan Williams" userId="269cec884350d245" providerId="LiveId" clId="{98068834-EDDC-4A94-9A3E-CB8D4CAA3273}" dt="2023-12-24T01:13:38.023" v="170" actId="47"/>
        <pc:sldMkLst>
          <pc:docMk/>
          <pc:sldMk cId="1795260652" sldId="364"/>
        </pc:sldMkLst>
      </pc:sldChg>
      <pc:sldChg chg="modSp add mod">
        <pc:chgData name="Jordan Williams" userId="269cec884350d245" providerId="LiveId" clId="{98068834-EDDC-4A94-9A3E-CB8D4CAA3273}" dt="2023-12-24T05:13:54.661" v="6539" actId="6549"/>
        <pc:sldMkLst>
          <pc:docMk/>
          <pc:sldMk cId="3554619232" sldId="365"/>
        </pc:sldMkLst>
        <pc:spChg chg="mod">
          <ac:chgData name="Jordan Williams" userId="269cec884350d245" providerId="LiveId" clId="{98068834-EDDC-4A94-9A3E-CB8D4CAA3273}" dt="2023-12-24T05:13:54.661" v="6539" actId="6549"/>
          <ac:spMkLst>
            <pc:docMk/>
            <pc:sldMk cId="3554619232" sldId="365"/>
            <ac:spMk id="2" creationId="{FD823F2E-7DF5-F42F-2F8B-C288D206230A}"/>
          </ac:spMkLst>
        </pc:spChg>
      </pc:sldChg>
      <pc:sldChg chg="del">
        <pc:chgData name="Jordan Williams" userId="269cec884350d245" providerId="LiveId" clId="{98068834-EDDC-4A94-9A3E-CB8D4CAA3273}" dt="2023-12-24T01:13:38.023" v="170" actId="47"/>
        <pc:sldMkLst>
          <pc:docMk/>
          <pc:sldMk cId="4027850453" sldId="365"/>
        </pc:sldMkLst>
      </pc:sldChg>
      <pc:sldChg chg="modSp add modAnim">
        <pc:chgData name="Jordan Williams" userId="269cec884350d245" providerId="LiveId" clId="{98068834-EDDC-4A94-9A3E-CB8D4CAA3273}" dt="2023-12-24T21:21:25.423" v="7265" actId="114"/>
        <pc:sldMkLst>
          <pc:docMk/>
          <pc:sldMk cId="841236100" sldId="366"/>
        </pc:sldMkLst>
        <pc:spChg chg="mod">
          <ac:chgData name="Jordan Williams" userId="269cec884350d245" providerId="LiveId" clId="{98068834-EDDC-4A94-9A3E-CB8D4CAA3273}" dt="2023-12-24T21:21:25.423" v="7265" actId="114"/>
          <ac:spMkLst>
            <pc:docMk/>
            <pc:sldMk cId="841236100" sldId="366"/>
            <ac:spMk id="2" creationId="{F69DC118-C26D-88F1-E3B3-E0329649B3DE}"/>
          </ac:spMkLst>
        </pc:spChg>
      </pc:sldChg>
      <pc:sldChg chg="del">
        <pc:chgData name="Jordan Williams" userId="269cec884350d245" providerId="LiveId" clId="{98068834-EDDC-4A94-9A3E-CB8D4CAA3273}" dt="2023-12-24T01:13:38.023" v="170" actId="47"/>
        <pc:sldMkLst>
          <pc:docMk/>
          <pc:sldMk cId="3644427755" sldId="366"/>
        </pc:sldMkLst>
      </pc:sldChg>
      <pc:sldChg chg="add del ord">
        <pc:chgData name="Jordan Williams" userId="269cec884350d245" providerId="LiveId" clId="{98068834-EDDC-4A94-9A3E-CB8D4CAA3273}" dt="2023-12-24T05:16:15.292" v="6711" actId="47"/>
        <pc:sldMkLst>
          <pc:docMk/>
          <pc:sldMk cId="4109752842" sldId="366"/>
        </pc:sldMkLst>
      </pc:sldChg>
      <pc:sldChg chg="del">
        <pc:chgData name="Jordan Williams" userId="269cec884350d245" providerId="LiveId" clId="{98068834-EDDC-4A94-9A3E-CB8D4CAA3273}" dt="2023-12-24T01:13:38.023" v="170" actId="47"/>
        <pc:sldMkLst>
          <pc:docMk/>
          <pc:sldMk cId="2421009946" sldId="367"/>
        </pc:sldMkLst>
      </pc:sldChg>
    </pc:docChg>
  </pc:docChgLst>
  <pc:docChgLst>
    <pc:chgData name="Jordan Williams" userId="269cec884350d245" providerId="LiveId" clId="{77D912EE-9BA9-4624-9FBD-2900B5A1AE8A}"/>
    <pc:docChg chg="undo redo custSel addSld delSld modSld modMainMaster">
      <pc:chgData name="Jordan Williams" userId="269cec884350d245" providerId="LiveId" clId="{77D912EE-9BA9-4624-9FBD-2900B5A1AE8A}" dt="2023-05-28T20:48:24.078" v="5126" actId="313"/>
      <pc:docMkLst>
        <pc:docMk/>
      </pc:docMkLst>
      <pc:sldChg chg="modSp mod">
        <pc:chgData name="Jordan Williams" userId="269cec884350d245" providerId="LiveId" clId="{77D912EE-9BA9-4624-9FBD-2900B5A1AE8A}" dt="2023-05-27T00:27:48.401" v="89" actId="20577"/>
        <pc:sldMkLst>
          <pc:docMk/>
          <pc:sldMk cId="109857222" sldId="256"/>
        </pc:sldMkLst>
        <pc:spChg chg="mod">
          <ac:chgData name="Jordan Williams" userId="269cec884350d245" providerId="LiveId" clId="{77D912EE-9BA9-4624-9FBD-2900B5A1AE8A}" dt="2023-05-27T00:27:48.401" v="89" actId="20577"/>
          <ac:spMkLst>
            <pc:docMk/>
            <pc:sldMk cId="109857222" sldId="256"/>
            <ac:spMk id="4" creationId="{62807685-CCE8-4488-8EBE-7572B84FBA64}"/>
          </ac:spMkLst>
        </pc:spChg>
      </pc:sldChg>
      <pc:sldChg chg="modSp mod modTransition">
        <pc:chgData name="Jordan Williams" userId="269cec884350d245" providerId="LiveId" clId="{77D912EE-9BA9-4624-9FBD-2900B5A1AE8A}" dt="2023-05-28T04:25:12.011" v="4901"/>
        <pc:sldMkLst>
          <pc:docMk/>
          <pc:sldMk cId="1602523647" sldId="339"/>
        </pc:sldMkLst>
        <pc:spChg chg="mod">
          <ac:chgData name="Jordan Williams" userId="269cec884350d245" providerId="LiveId" clId="{77D912EE-9BA9-4624-9FBD-2900B5A1AE8A}" dt="2023-05-27T01:43:09.515" v="216" actId="947"/>
          <ac:spMkLst>
            <pc:docMk/>
            <pc:sldMk cId="1602523647" sldId="339"/>
            <ac:spMk id="3" creationId="{14E691B4-6043-455E-8E7B-C0B68483676A}"/>
          </ac:spMkLst>
        </pc:spChg>
      </pc:sldChg>
      <pc:sldChg chg="modSp mod">
        <pc:chgData name="Jordan Williams" userId="269cec884350d245" providerId="LiveId" clId="{77D912EE-9BA9-4624-9FBD-2900B5A1AE8A}" dt="2023-05-27T00:27:53.361" v="108" actId="20577"/>
        <pc:sldMkLst>
          <pc:docMk/>
          <pc:sldMk cId="1663058076" sldId="345"/>
        </pc:sldMkLst>
        <pc:spChg chg="mod">
          <ac:chgData name="Jordan Williams" userId="269cec884350d245" providerId="LiveId" clId="{77D912EE-9BA9-4624-9FBD-2900B5A1AE8A}" dt="2023-05-27T00:27:53.361" v="108" actId="20577"/>
          <ac:spMkLst>
            <pc:docMk/>
            <pc:sldMk cId="1663058076" sldId="345"/>
            <ac:spMk id="2" creationId="{7144980C-7DE7-B7FA-78A5-9F22D2D37BE3}"/>
          </ac:spMkLst>
        </pc:spChg>
        <pc:spChg chg="mod">
          <ac:chgData name="Jordan Williams" userId="269cec884350d245" providerId="LiveId" clId="{77D912EE-9BA9-4624-9FBD-2900B5A1AE8A}" dt="2023-05-27T00:19:06.700" v="58" actId="20577"/>
          <ac:spMkLst>
            <pc:docMk/>
            <pc:sldMk cId="1663058076" sldId="345"/>
            <ac:spMk id="3" creationId="{9A6D39DD-699D-7A38-4FB5-C5FC3EBFB680}"/>
          </ac:spMkLst>
        </pc:spChg>
      </pc:sldChg>
      <pc:sldChg chg="del">
        <pc:chgData name="Jordan Williams" userId="269cec884350d245" providerId="LiveId" clId="{77D912EE-9BA9-4624-9FBD-2900B5A1AE8A}" dt="2023-05-27T00:08:27.641" v="0" actId="47"/>
        <pc:sldMkLst>
          <pc:docMk/>
          <pc:sldMk cId="634613245" sldId="395"/>
        </pc:sldMkLst>
      </pc:sldChg>
      <pc:sldChg chg="modSp mod modAnim">
        <pc:chgData name="Jordan Williams" userId="269cec884350d245" providerId="LiveId" clId="{77D912EE-9BA9-4624-9FBD-2900B5A1AE8A}" dt="2023-05-28T20:40:48.891" v="5090"/>
        <pc:sldMkLst>
          <pc:docMk/>
          <pc:sldMk cId="273813160" sldId="396"/>
        </pc:sldMkLst>
        <pc:spChg chg="mod">
          <ac:chgData name="Jordan Williams" userId="269cec884350d245" providerId="LiveId" clId="{77D912EE-9BA9-4624-9FBD-2900B5A1AE8A}" dt="2023-05-28T04:26:40.188" v="4914" actId="20577"/>
          <ac:spMkLst>
            <pc:docMk/>
            <pc:sldMk cId="273813160" sldId="396"/>
            <ac:spMk id="2" creationId="{120DC53E-49FD-499B-8821-DDB4A508F7DE}"/>
          </ac:spMkLst>
        </pc:spChg>
        <pc:spChg chg="mod">
          <ac:chgData name="Jordan Williams" userId="269cec884350d245" providerId="LiveId" clId="{77D912EE-9BA9-4624-9FBD-2900B5A1AE8A}" dt="2023-05-27T07:38:43.570" v="297" actId="20577"/>
          <ac:spMkLst>
            <pc:docMk/>
            <pc:sldMk cId="273813160" sldId="396"/>
            <ac:spMk id="3" creationId="{276456EA-C5EF-2A34-300F-B7234DB71C33}"/>
          </ac:spMkLst>
        </pc:spChg>
      </pc:sldChg>
      <pc:sldChg chg="addSp delSp modSp add mod modAnim">
        <pc:chgData name="Jordan Williams" userId="269cec884350d245" providerId="LiveId" clId="{77D912EE-9BA9-4624-9FBD-2900B5A1AE8A}" dt="2023-05-28T20:48:24.078" v="5126" actId="313"/>
        <pc:sldMkLst>
          <pc:docMk/>
          <pc:sldMk cId="689125887" sldId="397"/>
        </pc:sldMkLst>
        <pc:spChg chg="mod">
          <ac:chgData name="Jordan Williams" userId="269cec884350d245" providerId="LiveId" clId="{77D912EE-9BA9-4624-9FBD-2900B5A1AE8A}" dt="2023-05-28T20:48:24.078" v="5126" actId="313"/>
          <ac:spMkLst>
            <pc:docMk/>
            <pc:sldMk cId="689125887" sldId="397"/>
            <ac:spMk id="2" creationId="{120DC53E-49FD-499B-8821-DDB4A508F7DE}"/>
          </ac:spMkLst>
        </pc:spChg>
        <pc:spChg chg="mod">
          <ac:chgData name="Jordan Williams" userId="269cec884350d245" providerId="LiveId" clId="{77D912EE-9BA9-4624-9FBD-2900B5A1AE8A}" dt="2023-05-27T17:37:53.742" v="430"/>
          <ac:spMkLst>
            <pc:docMk/>
            <pc:sldMk cId="689125887" sldId="397"/>
            <ac:spMk id="3" creationId="{276456EA-C5EF-2A34-300F-B7234DB71C33}"/>
          </ac:spMkLst>
        </pc:spChg>
        <pc:spChg chg="add del mod">
          <ac:chgData name="Jordan Williams" userId="269cec884350d245" providerId="LiveId" clId="{77D912EE-9BA9-4624-9FBD-2900B5A1AE8A}" dt="2023-05-27T17:37:53.742" v="430"/>
          <ac:spMkLst>
            <pc:docMk/>
            <pc:sldMk cId="689125887" sldId="397"/>
            <ac:spMk id="4" creationId="{229D4CCC-D57C-AF78-5279-51F9C7ACE972}"/>
          </ac:spMkLst>
        </pc:spChg>
        <pc:spChg chg="add del mod">
          <ac:chgData name="Jordan Williams" userId="269cec884350d245" providerId="LiveId" clId="{77D912EE-9BA9-4624-9FBD-2900B5A1AE8A}" dt="2023-05-27T17:37:53.742" v="430"/>
          <ac:spMkLst>
            <pc:docMk/>
            <pc:sldMk cId="689125887" sldId="397"/>
            <ac:spMk id="5" creationId="{193633AB-FB96-41AF-9CAC-022E24A3A3F5}"/>
          </ac:spMkLst>
        </pc:spChg>
      </pc:sldChg>
      <pc:sldChg chg="add del">
        <pc:chgData name="Jordan Williams" userId="269cec884350d245" providerId="LiveId" clId="{77D912EE-9BA9-4624-9FBD-2900B5A1AE8A}" dt="2023-05-27T01:43:22.102" v="218"/>
        <pc:sldMkLst>
          <pc:docMk/>
          <pc:sldMk cId="982234644" sldId="397"/>
        </pc:sldMkLst>
      </pc:sldChg>
      <pc:sldChg chg="new del">
        <pc:chgData name="Jordan Williams" userId="269cec884350d245" providerId="LiveId" clId="{77D912EE-9BA9-4624-9FBD-2900B5A1AE8A}" dt="2023-05-27T00:26:38.766" v="61" actId="680"/>
        <pc:sldMkLst>
          <pc:docMk/>
          <pc:sldMk cId="3569785652" sldId="397"/>
        </pc:sldMkLst>
      </pc:sldChg>
      <pc:sldChg chg="del">
        <pc:chgData name="Jordan Williams" userId="269cec884350d245" providerId="LiveId" clId="{77D912EE-9BA9-4624-9FBD-2900B5A1AE8A}" dt="2023-05-27T00:26:33.184" v="59" actId="47"/>
        <pc:sldMkLst>
          <pc:docMk/>
          <pc:sldMk cId="3843499025" sldId="397"/>
        </pc:sldMkLst>
      </pc:sldChg>
      <pc:sldChg chg="modSp add mod">
        <pc:chgData name="Jordan Williams" userId="269cec884350d245" providerId="LiveId" clId="{77D912EE-9BA9-4624-9FBD-2900B5A1AE8A}" dt="2023-05-27T19:12:35.110" v="1240" actId="20577"/>
        <pc:sldMkLst>
          <pc:docMk/>
          <pc:sldMk cId="778606251" sldId="398"/>
        </pc:sldMkLst>
        <pc:spChg chg="mod">
          <ac:chgData name="Jordan Williams" userId="269cec884350d245" providerId="LiveId" clId="{77D912EE-9BA9-4624-9FBD-2900B5A1AE8A}" dt="2023-05-27T19:12:35.110" v="1240" actId="20577"/>
          <ac:spMkLst>
            <pc:docMk/>
            <pc:sldMk cId="778606251" sldId="398"/>
            <ac:spMk id="3" creationId="{9A6D39DD-699D-7A38-4FB5-C5FC3EBFB680}"/>
          </ac:spMkLst>
        </pc:spChg>
      </pc:sldChg>
      <pc:sldChg chg="del">
        <pc:chgData name="Jordan Williams" userId="269cec884350d245" providerId="LiveId" clId="{77D912EE-9BA9-4624-9FBD-2900B5A1AE8A}" dt="2023-05-27T00:26:33.184" v="59" actId="47"/>
        <pc:sldMkLst>
          <pc:docMk/>
          <pc:sldMk cId="4200670043" sldId="398"/>
        </pc:sldMkLst>
      </pc:sldChg>
      <pc:sldChg chg="del">
        <pc:chgData name="Jordan Williams" userId="269cec884350d245" providerId="LiveId" clId="{77D912EE-9BA9-4624-9FBD-2900B5A1AE8A}" dt="2023-05-27T00:26:33.184" v="59" actId="47"/>
        <pc:sldMkLst>
          <pc:docMk/>
          <pc:sldMk cId="71137336" sldId="399"/>
        </pc:sldMkLst>
      </pc:sldChg>
      <pc:sldChg chg="modSp add mod modAnim">
        <pc:chgData name="Jordan Williams" userId="269cec884350d245" providerId="LiveId" clId="{77D912EE-9BA9-4624-9FBD-2900B5A1AE8A}" dt="2023-05-28T20:40:58.111" v="5092"/>
        <pc:sldMkLst>
          <pc:docMk/>
          <pc:sldMk cId="2507415742" sldId="399"/>
        </pc:sldMkLst>
        <pc:spChg chg="mod">
          <ac:chgData name="Jordan Williams" userId="269cec884350d245" providerId="LiveId" clId="{77D912EE-9BA9-4624-9FBD-2900B5A1AE8A}" dt="2023-05-28T20:15:13.951" v="5088" actId="20577"/>
          <ac:spMkLst>
            <pc:docMk/>
            <pc:sldMk cId="2507415742" sldId="399"/>
            <ac:spMk id="2" creationId="{120DC53E-49FD-499B-8821-DDB4A508F7DE}"/>
          </ac:spMkLst>
        </pc:spChg>
        <pc:spChg chg="mod">
          <ac:chgData name="Jordan Williams" userId="269cec884350d245" providerId="LiveId" clId="{77D912EE-9BA9-4624-9FBD-2900B5A1AE8A}" dt="2023-05-27T19:12:39.774" v="1252" actId="20577"/>
          <ac:spMkLst>
            <pc:docMk/>
            <pc:sldMk cId="2507415742" sldId="399"/>
            <ac:spMk id="3" creationId="{276456EA-C5EF-2A34-300F-B7234DB71C33}"/>
          </ac:spMkLst>
        </pc:spChg>
      </pc:sldChg>
      <pc:sldChg chg="modSp add mod">
        <pc:chgData name="Jordan Williams" userId="269cec884350d245" providerId="LiveId" clId="{77D912EE-9BA9-4624-9FBD-2900B5A1AE8A}" dt="2023-05-27T19:12:43.119" v="1260" actId="20577"/>
        <pc:sldMkLst>
          <pc:docMk/>
          <pc:sldMk cId="756147340" sldId="400"/>
        </pc:sldMkLst>
        <pc:spChg chg="mod">
          <ac:chgData name="Jordan Williams" userId="269cec884350d245" providerId="LiveId" clId="{77D912EE-9BA9-4624-9FBD-2900B5A1AE8A}" dt="2023-05-27T19:12:43.119" v="1260" actId="20577"/>
          <ac:spMkLst>
            <pc:docMk/>
            <pc:sldMk cId="756147340" sldId="400"/>
            <ac:spMk id="3" creationId="{9A6D39DD-699D-7A38-4FB5-C5FC3EBFB680}"/>
          </ac:spMkLst>
        </pc:spChg>
      </pc:sldChg>
      <pc:sldChg chg="del">
        <pc:chgData name="Jordan Williams" userId="269cec884350d245" providerId="LiveId" clId="{77D912EE-9BA9-4624-9FBD-2900B5A1AE8A}" dt="2023-05-27T00:26:33.184" v="59" actId="47"/>
        <pc:sldMkLst>
          <pc:docMk/>
          <pc:sldMk cId="2057858705" sldId="400"/>
        </pc:sldMkLst>
      </pc:sldChg>
      <pc:sldChg chg="del">
        <pc:chgData name="Jordan Williams" userId="269cec884350d245" providerId="LiveId" clId="{77D912EE-9BA9-4624-9FBD-2900B5A1AE8A}" dt="2023-05-27T00:26:33.184" v="59" actId="47"/>
        <pc:sldMkLst>
          <pc:docMk/>
          <pc:sldMk cId="2526385869" sldId="401"/>
        </pc:sldMkLst>
      </pc:sldChg>
      <pc:sldChg chg="modSp add mod modAnim">
        <pc:chgData name="Jordan Williams" userId="269cec884350d245" providerId="LiveId" clId="{77D912EE-9BA9-4624-9FBD-2900B5A1AE8A}" dt="2023-05-28T20:41:07.735" v="5094"/>
        <pc:sldMkLst>
          <pc:docMk/>
          <pc:sldMk cId="2711573835" sldId="401"/>
        </pc:sldMkLst>
        <pc:spChg chg="mod">
          <ac:chgData name="Jordan Williams" userId="269cec884350d245" providerId="LiveId" clId="{77D912EE-9BA9-4624-9FBD-2900B5A1AE8A}" dt="2023-05-28T04:28:16.447" v="4934" actId="20577"/>
          <ac:spMkLst>
            <pc:docMk/>
            <pc:sldMk cId="2711573835" sldId="401"/>
            <ac:spMk id="2" creationId="{120DC53E-49FD-499B-8821-DDB4A508F7DE}"/>
          </ac:spMkLst>
        </pc:spChg>
        <pc:spChg chg="mod">
          <ac:chgData name="Jordan Williams" userId="269cec884350d245" providerId="LiveId" clId="{77D912EE-9BA9-4624-9FBD-2900B5A1AE8A}" dt="2023-05-27T08:02:52.027" v="368" actId="20577"/>
          <ac:spMkLst>
            <pc:docMk/>
            <pc:sldMk cId="2711573835" sldId="401"/>
            <ac:spMk id="3" creationId="{276456EA-C5EF-2A34-300F-B7234DB71C33}"/>
          </ac:spMkLst>
        </pc:spChg>
      </pc:sldChg>
      <pc:sldChg chg="modSp add modAnim">
        <pc:chgData name="Jordan Williams" userId="269cec884350d245" providerId="LiveId" clId="{77D912EE-9BA9-4624-9FBD-2900B5A1AE8A}" dt="2023-05-28T20:40:52.339" v="5091"/>
        <pc:sldMkLst>
          <pc:docMk/>
          <pc:sldMk cId="17086178" sldId="402"/>
        </pc:sldMkLst>
        <pc:spChg chg="mod">
          <ac:chgData name="Jordan Williams" userId="269cec884350d245" providerId="LiveId" clId="{77D912EE-9BA9-4624-9FBD-2900B5A1AE8A}" dt="2023-05-28T04:30:44.315" v="4958" actId="20577"/>
          <ac:spMkLst>
            <pc:docMk/>
            <pc:sldMk cId="17086178" sldId="402"/>
            <ac:spMk id="2" creationId="{120DC53E-49FD-499B-8821-DDB4A508F7DE}"/>
          </ac:spMkLst>
        </pc:spChg>
      </pc:sldChg>
      <pc:sldChg chg="addSp delSp modSp add mod modAnim">
        <pc:chgData name="Jordan Williams" userId="269cec884350d245" providerId="LiveId" clId="{77D912EE-9BA9-4624-9FBD-2900B5A1AE8A}" dt="2023-05-28T19:48:30.920" v="5033" actId="6549"/>
        <pc:sldMkLst>
          <pc:docMk/>
          <pc:sldMk cId="1910213140" sldId="403"/>
        </pc:sldMkLst>
        <pc:spChg chg="mod">
          <ac:chgData name="Jordan Williams" userId="269cec884350d245" providerId="LiveId" clId="{77D912EE-9BA9-4624-9FBD-2900B5A1AE8A}" dt="2023-05-28T19:48:30.920" v="5033" actId="6549"/>
          <ac:spMkLst>
            <pc:docMk/>
            <pc:sldMk cId="1910213140" sldId="403"/>
            <ac:spMk id="2" creationId="{120DC53E-49FD-499B-8821-DDB4A508F7DE}"/>
          </ac:spMkLst>
        </pc:spChg>
        <pc:spChg chg="add del">
          <ac:chgData name="Jordan Williams" userId="269cec884350d245" providerId="LiveId" clId="{77D912EE-9BA9-4624-9FBD-2900B5A1AE8A}" dt="2023-05-28T19:45:24.761" v="4996" actId="22"/>
          <ac:spMkLst>
            <pc:docMk/>
            <pc:sldMk cId="1910213140" sldId="403"/>
            <ac:spMk id="5" creationId="{F6B44086-A409-B698-6A93-1549DA8BD5CC}"/>
          </ac:spMkLst>
        </pc:spChg>
      </pc:sldChg>
      <pc:sldChg chg="del">
        <pc:chgData name="Jordan Williams" userId="269cec884350d245" providerId="LiveId" clId="{77D912EE-9BA9-4624-9FBD-2900B5A1AE8A}" dt="2023-05-27T00:26:33.184" v="59" actId="47"/>
        <pc:sldMkLst>
          <pc:docMk/>
          <pc:sldMk cId="4161664126" sldId="403"/>
        </pc:sldMkLst>
      </pc:sldChg>
      <pc:sldChg chg="modSp add mod modAnim">
        <pc:chgData name="Jordan Williams" userId="269cec884350d245" providerId="LiveId" clId="{77D912EE-9BA9-4624-9FBD-2900B5A1AE8A}" dt="2023-05-28T20:41:02.098" v="5093"/>
        <pc:sldMkLst>
          <pc:docMk/>
          <pc:sldMk cId="107508728" sldId="404"/>
        </pc:sldMkLst>
        <pc:spChg chg="mod">
          <ac:chgData name="Jordan Williams" userId="269cec884350d245" providerId="LiveId" clId="{77D912EE-9BA9-4624-9FBD-2900B5A1AE8A}" dt="2023-05-28T04:39:57.980" v="4993" actId="6549"/>
          <ac:spMkLst>
            <pc:docMk/>
            <pc:sldMk cId="107508728" sldId="404"/>
            <ac:spMk id="2" creationId="{120DC53E-49FD-499B-8821-DDB4A508F7DE}"/>
          </ac:spMkLst>
        </pc:spChg>
      </pc:sldChg>
      <pc:sldChg chg="modSp add modAnim">
        <pc:chgData name="Jordan Williams" userId="269cec884350d245" providerId="LiveId" clId="{77D912EE-9BA9-4624-9FBD-2900B5A1AE8A}" dt="2023-05-28T04:39:48.304" v="4991" actId="20577"/>
        <pc:sldMkLst>
          <pc:docMk/>
          <pc:sldMk cId="312261856" sldId="405"/>
        </pc:sldMkLst>
        <pc:spChg chg="mod">
          <ac:chgData name="Jordan Williams" userId="269cec884350d245" providerId="LiveId" clId="{77D912EE-9BA9-4624-9FBD-2900B5A1AE8A}" dt="2023-05-28T04:39:48.304" v="4991" actId="20577"/>
          <ac:spMkLst>
            <pc:docMk/>
            <pc:sldMk cId="312261856" sldId="405"/>
            <ac:spMk id="2" creationId="{120DC53E-49FD-499B-8821-DDB4A508F7DE}"/>
          </ac:spMkLst>
        </pc:spChg>
      </pc:sldChg>
      <pc:sldChg chg="del">
        <pc:chgData name="Jordan Williams" userId="269cec884350d245" providerId="LiveId" clId="{77D912EE-9BA9-4624-9FBD-2900B5A1AE8A}" dt="2023-05-27T00:26:33.184" v="59" actId="47"/>
        <pc:sldMkLst>
          <pc:docMk/>
          <pc:sldMk cId="519429612" sldId="405"/>
        </pc:sldMkLst>
      </pc:sldChg>
      <pc:sldChg chg="modSp add del mod modAnim">
        <pc:chgData name="Jordan Williams" userId="269cec884350d245" providerId="LiveId" clId="{77D912EE-9BA9-4624-9FBD-2900B5A1AE8A}" dt="2023-05-28T03:03:01.570" v="3780" actId="47"/>
        <pc:sldMkLst>
          <pc:docMk/>
          <pc:sldMk cId="1867667192" sldId="406"/>
        </pc:sldMkLst>
        <pc:spChg chg="mod">
          <ac:chgData name="Jordan Williams" userId="269cec884350d245" providerId="LiveId" clId="{77D912EE-9BA9-4624-9FBD-2900B5A1AE8A}" dt="2023-05-28T03:01:27.329" v="3720" actId="20577"/>
          <ac:spMkLst>
            <pc:docMk/>
            <pc:sldMk cId="1867667192" sldId="406"/>
            <ac:spMk id="2" creationId="{120DC53E-49FD-499B-8821-DDB4A508F7DE}"/>
          </ac:spMkLst>
        </pc:spChg>
      </pc:sldChg>
      <pc:sldChg chg="modSp add del modAnim">
        <pc:chgData name="Jordan Williams" userId="269cec884350d245" providerId="LiveId" clId="{77D912EE-9BA9-4624-9FBD-2900B5A1AE8A}" dt="2023-05-28T02:15:31.338" v="3236" actId="47"/>
        <pc:sldMkLst>
          <pc:docMk/>
          <pc:sldMk cId="2087032066" sldId="406"/>
        </pc:sldMkLst>
        <pc:spChg chg="mod">
          <ac:chgData name="Jordan Williams" userId="269cec884350d245" providerId="LiveId" clId="{77D912EE-9BA9-4624-9FBD-2900B5A1AE8A}" dt="2023-05-28T01:04:38.057" v="3103" actId="14"/>
          <ac:spMkLst>
            <pc:docMk/>
            <pc:sldMk cId="2087032066" sldId="406"/>
            <ac:spMk id="2" creationId="{120DC53E-49FD-499B-8821-DDB4A508F7DE}"/>
          </ac:spMkLst>
        </pc:spChg>
      </pc:sldChg>
      <pc:sldChg chg="del">
        <pc:chgData name="Jordan Williams" userId="269cec884350d245" providerId="LiveId" clId="{77D912EE-9BA9-4624-9FBD-2900B5A1AE8A}" dt="2023-05-27T00:26:33.184" v="59" actId="47"/>
        <pc:sldMkLst>
          <pc:docMk/>
          <pc:sldMk cId="2270729694" sldId="406"/>
        </pc:sldMkLst>
      </pc:sldChg>
      <pc:sldChg chg="del">
        <pc:chgData name="Jordan Williams" userId="269cec884350d245" providerId="LiveId" clId="{77D912EE-9BA9-4624-9FBD-2900B5A1AE8A}" dt="2023-05-27T00:26:33.184" v="59" actId="47"/>
        <pc:sldMkLst>
          <pc:docMk/>
          <pc:sldMk cId="1523437054" sldId="407"/>
        </pc:sldMkLst>
      </pc:sldChg>
      <pc:sldChg chg="modSp add modAnim">
        <pc:chgData name="Jordan Williams" userId="269cec884350d245" providerId="LiveId" clId="{77D912EE-9BA9-4624-9FBD-2900B5A1AE8A}" dt="2023-05-28T04:30:28.673" v="4954" actId="20577"/>
        <pc:sldMkLst>
          <pc:docMk/>
          <pc:sldMk cId="1661901760" sldId="407"/>
        </pc:sldMkLst>
        <pc:spChg chg="mod">
          <ac:chgData name="Jordan Williams" userId="269cec884350d245" providerId="LiveId" clId="{77D912EE-9BA9-4624-9FBD-2900B5A1AE8A}" dt="2023-05-28T04:30:28.673" v="4954" actId="20577"/>
          <ac:spMkLst>
            <pc:docMk/>
            <pc:sldMk cId="1661901760" sldId="407"/>
            <ac:spMk id="2" creationId="{120DC53E-49FD-499B-8821-DDB4A508F7DE}"/>
          </ac:spMkLst>
        </pc:spChg>
      </pc:sldChg>
      <pc:sldChg chg="modSp add del modAnim">
        <pc:chgData name="Jordan Williams" userId="269cec884350d245" providerId="LiveId" clId="{77D912EE-9BA9-4624-9FBD-2900B5A1AE8A}" dt="2023-05-28T03:02:10.429" v="3770"/>
        <pc:sldMkLst>
          <pc:docMk/>
          <pc:sldMk cId="2199451410" sldId="407"/>
        </pc:sldMkLst>
        <pc:spChg chg="mod">
          <ac:chgData name="Jordan Williams" userId="269cec884350d245" providerId="LiveId" clId="{77D912EE-9BA9-4624-9FBD-2900B5A1AE8A}" dt="2023-05-28T03:00:44.420" v="3645" actId="20577"/>
          <ac:spMkLst>
            <pc:docMk/>
            <pc:sldMk cId="2199451410" sldId="407"/>
            <ac:spMk id="2" creationId="{120DC53E-49FD-499B-8821-DDB4A508F7DE}"/>
          </ac:spMkLst>
        </pc:spChg>
      </pc:sldChg>
      <pc:sldChg chg="modSp add modAnim">
        <pc:chgData name="Jordan Williams" userId="269cec884350d245" providerId="LiveId" clId="{77D912EE-9BA9-4624-9FBD-2900B5A1AE8A}" dt="2023-05-28T04:29:22.583" v="4941"/>
        <pc:sldMkLst>
          <pc:docMk/>
          <pc:sldMk cId="2382129726" sldId="408"/>
        </pc:sldMkLst>
        <pc:spChg chg="mod">
          <ac:chgData name="Jordan Williams" userId="269cec884350d245" providerId="LiveId" clId="{77D912EE-9BA9-4624-9FBD-2900B5A1AE8A}" dt="2023-05-28T03:14:06.709" v="4255" actId="20577"/>
          <ac:spMkLst>
            <pc:docMk/>
            <pc:sldMk cId="2382129726" sldId="408"/>
            <ac:spMk id="2" creationId="{120DC53E-49FD-499B-8821-DDB4A508F7DE}"/>
          </ac:spMkLst>
        </pc:spChg>
      </pc:sldChg>
      <pc:sldChg chg="modSp add modAnim">
        <pc:chgData name="Jordan Williams" userId="269cec884350d245" providerId="LiveId" clId="{77D912EE-9BA9-4624-9FBD-2900B5A1AE8A}" dt="2023-05-28T20:41:29.151" v="5096"/>
        <pc:sldMkLst>
          <pc:docMk/>
          <pc:sldMk cId="1484360594" sldId="409"/>
        </pc:sldMkLst>
        <pc:spChg chg="mod">
          <ac:chgData name="Jordan Williams" userId="269cec884350d245" providerId="LiveId" clId="{77D912EE-9BA9-4624-9FBD-2900B5A1AE8A}" dt="2023-05-28T04:29:55.400" v="4944" actId="20577"/>
          <ac:spMkLst>
            <pc:docMk/>
            <pc:sldMk cId="1484360594" sldId="409"/>
            <ac:spMk id="2" creationId="{120DC53E-49FD-499B-8821-DDB4A508F7DE}"/>
          </ac:spMkLst>
        </pc:spChg>
      </pc:sldChg>
      <pc:sldChg chg="del">
        <pc:chgData name="Jordan Williams" userId="269cec884350d245" providerId="LiveId" clId="{77D912EE-9BA9-4624-9FBD-2900B5A1AE8A}" dt="2023-05-27T00:26:33.184" v="59" actId="47"/>
        <pc:sldMkLst>
          <pc:docMk/>
          <pc:sldMk cId="4236473173" sldId="409"/>
        </pc:sldMkLst>
      </pc:sldChg>
      <pc:sldChg chg="del">
        <pc:chgData name="Jordan Williams" userId="269cec884350d245" providerId="LiveId" clId="{77D912EE-9BA9-4624-9FBD-2900B5A1AE8A}" dt="2023-05-27T00:26:33.184" v="59" actId="47"/>
        <pc:sldMkLst>
          <pc:docMk/>
          <pc:sldMk cId="1328551942" sldId="410"/>
        </pc:sldMkLst>
      </pc:sldChg>
      <pc:sldChg chg="modSp add modAnim">
        <pc:chgData name="Jordan Williams" userId="269cec884350d245" providerId="LiveId" clId="{77D912EE-9BA9-4624-9FBD-2900B5A1AE8A}" dt="2023-05-28T04:30:20.872" v="4952" actId="20577"/>
        <pc:sldMkLst>
          <pc:docMk/>
          <pc:sldMk cId="3326288200" sldId="410"/>
        </pc:sldMkLst>
        <pc:spChg chg="mod">
          <ac:chgData name="Jordan Williams" userId="269cec884350d245" providerId="LiveId" clId="{77D912EE-9BA9-4624-9FBD-2900B5A1AE8A}" dt="2023-05-28T04:30:20.872" v="4952" actId="20577"/>
          <ac:spMkLst>
            <pc:docMk/>
            <pc:sldMk cId="3326288200" sldId="410"/>
            <ac:spMk id="2" creationId="{120DC53E-49FD-499B-8821-DDB4A508F7DE}"/>
          </ac:spMkLst>
        </pc:spChg>
      </pc:sldChg>
      <pc:sldChg chg="modSp add mod modAnim">
        <pc:chgData name="Jordan Williams" userId="269cec884350d245" providerId="LiveId" clId="{77D912EE-9BA9-4624-9FBD-2900B5A1AE8A}" dt="2023-05-28T20:41:36.477" v="5097"/>
        <pc:sldMkLst>
          <pc:docMk/>
          <pc:sldMk cId="2064156898" sldId="411"/>
        </pc:sldMkLst>
        <pc:spChg chg="mod">
          <ac:chgData name="Jordan Williams" userId="269cec884350d245" providerId="LiveId" clId="{77D912EE-9BA9-4624-9FBD-2900B5A1AE8A}" dt="2023-05-28T04:03:54.197" v="4793" actId="6549"/>
          <ac:spMkLst>
            <pc:docMk/>
            <pc:sldMk cId="2064156898" sldId="411"/>
            <ac:spMk id="2" creationId="{120DC53E-49FD-499B-8821-DDB4A508F7DE}"/>
          </ac:spMkLst>
        </pc:spChg>
      </pc:sldChg>
      <pc:sldChg chg="del">
        <pc:chgData name="Jordan Williams" userId="269cec884350d245" providerId="LiveId" clId="{77D912EE-9BA9-4624-9FBD-2900B5A1AE8A}" dt="2023-05-27T00:26:33.184" v="59" actId="47"/>
        <pc:sldMkLst>
          <pc:docMk/>
          <pc:sldMk cId="2326357380" sldId="411"/>
        </pc:sldMkLst>
      </pc:sldChg>
      <pc:sldChg chg="modSp add del modAnim">
        <pc:chgData name="Jordan Williams" userId="269cec884350d245" providerId="LiveId" clId="{77D912EE-9BA9-4624-9FBD-2900B5A1AE8A}" dt="2023-05-28T04:31:23.699" v="4961" actId="47"/>
        <pc:sldMkLst>
          <pc:docMk/>
          <pc:sldMk cId="1846971402" sldId="412"/>
        </pc:sldMkLst>
        <pc:spChg chg="mod">
          <ac:chgData name="Jordan Williams" userId="269cec884350d245" providerId="LiveId" clId="{77D912EE-9BA9-4624-9FBD-2900B5A1AE8A}" dt="2023-05-28T04:10:42.782" v="4884"/>
          <ac:spMkLst>
            <pc:docMk/>
            <pc:sldMk cId="1846971402" sldId="412"/>
            <ac:spMk id="2" creationId="{120DC53E-49FD-499B-8821-DDB4A508F7DE}"/>
          </ac:spMkLst>
        </pc:spChg>
      </pc:sldChg>
      <pc:sldChg chg="del">
        <pc:chgData name="Jordan Williams" userId="269cec884350d245" providerId="LiveId" clId="{77D912EE-9BA9-4624-9FBD-2900B5A1AE8A}" dt="2023-05-27T00:26:33.184" v="59" actId="47"/>
        <pc:sldMkLst>
          <pc:docMk/>
          <pc:sldMk cId="4015830731" sldId="412"/>
        </pc:sldMkLst>
      </pc:sldChg>
      <pc:sldChg chg="modSp add modAnim">
        <pc:chgData name="Jordan Williams" userId="269cec884350d245" providerId="LiveId" clId="{77D912EE-9BA9-4624-9FBD-2900B5A1AE8A}" dt="2023-05-28T20:42:52.861" v="5109"/>
        <pc:sldMkLst>
          <pc:docMk/>
          <pc:sldMk cId="997370178" sldId="413"/>
        </pc:sldMkLst>
        <pc:spChg chg="mod">
          <ac:chgData name="Jordan Williams" userId="269cec884350d245" providerId="LiveId" clId="{77D912EE-9BA9-4624-9FBD-2900B5A1AE8A}" dt="2023-05-28T20:41:45.242" v="5098"/>
          <ac:spMkLst>
            <pc:docMk/>
            <pc:sldMk cId="997370178" sldId="413"/>
            <ac:spMk id="2" creationId="{120DC53E-49FD-499B-8821-DDB4A508F7DE}"/>
          </ac:spMkLst>
        </pc:spChg>
      </pc:sldChg>
      <pc:sldChg chg="del">
        <pc:chgData name="Jordan Williams" userId="269cec884350d245" providerId="LiveId" clId="{77D912EE-9BA9-4624-9FBD-2900B5A1AE8A}" dt="2023-05-27T00:26:33.184" v="59" actId="47"/>
        <pc:sldMkLst>
          <pc:docMk/>
          <pc:sldMk cId="3285788139" sldId="413"/>
        </pc:sldMkLst>
      </pc:sldChg>
      <pc:sldChg chg="modSp add modAnim">
        <pc:chgData name="Jordan Williams" userId="269cec884350d245" providerId="LiveId" clId="{77D912EE-9BA9-4624-9FBD-2900B5A1AE8A}" dt="2023-05-28T19:50:13.107" v="5058"/>
        <pc:sldMkLst>
          <pc:docMk/>
          <pc:sldMk cId="165500459" sldId="414"/>
        </pc:sldMkLst>
        <pc:spChg chg="mod">
          <ac:chgData name="Jordan Williams" userId="269cec884350d245" providerId="LiveId" clId="{77D912EE-9BA9-4624-9FBD-2900B5A1AE8A}" dt="2023-05-28T19:48:48.325" v="5054" actId="6549"/>
          <ac:spMkLst>
            <pc:docMk/>
            <pc:sldMk cId="165500459" sldId="414"/>
            <ac:spMk id="2" creationId="{120DC53E-49FD-499B-8821-DDB4A508F7DE}"/>
          </ac:spMkLst>
        </pc:spChg>
      </pc:sldChg>
      <pc:sldChg chg="modSp add del modAnim">
        <pc:chgData name="Jordan Williams" userId="269cec884350d245" providerId="LiveId" clId="{77D912EE-9BA9-4624-9FBD-2900B5A1AE8A}" dt="2023-05-28T19:46:53.924" v="5031" actId="47"/>
        <pc:sldMkLst>
          <pc:docMk/>
          <pc:sldMk cId="1834493704" sldId="414"/>
        </pc:sldMkLst>
        <pc:spChg chg="mod">
          <ac:chgData name="Jordan Williams" userId="269cec884350d245" providerId="LiveId" clId="{77D912EE-9BA9-4624-9FBD-2900B5A1AE8A}" dt="2023-05-28T19:46:41.833" v="5030" actId="20577"/>
          <ac:spMkLst>
            <pc:docMk/>
            <pc:sldMk cId="1834493704" sldId="414"/>
            <ac:spMk id="2" creationId="{120DC53E-49FD-499B-8821-DDB4A508F7DE}"/>
          </ac:spMkLst>
        </pc:spChg>
      </pc:sldChg>
      <pc:sldChg chg="del">
        <pc:chgData name="Jordan Williams" userId="269cec884350d245" providerId="LiveId" clId="{77D912EE-9BA9-4624-9FBD-2900B5A1AE8A}" dt="2023-05-27T00:26:33.184" v="59" actId="47"/>
        <pc:sldMkLst>
          <pc:docMk/>
          <pc:sldMk cId="2392542159" sldId="414"/>
        </pc:sldMkLst>
      </pc:sldChg>
      <pc:sldChg chg="del">
        <pc:chgData name="Jordan Williams" userId="269cec884350d245" providerId="LiveId" clId="{77D912EE-9BA9-4624-9FBD-2900B5A1AE8A}" dt="2023-05-27T00:26:33.184" v="59" actId="47"/>
        <pc:sldMkLst>
          <pc:docMk/>
          <pc:sldMk cId="1264195638" sldId="415"/>
        </pc:sldMkLst>
      </pc:sldChg>
      <pc:sldChg chg="add del">
        <pc:chgData name="Jordan Williams" userId="269cec884350d245" providerId="LiveId" clId="{77D912EE-9BA9-4624-9FBD-2900B5A1AE8A}" dt="2023-05-28T19:48:39.513" v="5050"/>
        <pc:sldMkLst>
          <pc:docMk/>
          <pc:sldMk cId="4055138025" sldId="415"/>
        </pc:sldMkLst>
      </pc:sldChg>
      <pc:sldChg chg="del">
        <pc:chgData name="Jordan Williams" userId="269cec884350d245" providerId="LiveId" clId="{77D912EE-9BA9-4624-9FBD-2900B5A1AE8A}" dt="2023-05-27T00:26:33.184" v="59" actId="47"/>
        <pc:sldMkLst>
          <pc:docMk/>
          <pc:sldMk cId="2585921821" sldId="417"/>
        </pc:sldMkLst>
      </pc:sldChg>
      <pc:sldChg chg="del">
        <pc:chgData name="Jordan Williams" userId="269cec884350d245" providerId="LiveId" clId="{77D912EE-9BA9-4624-9FBD-2900B5A1AE8A}" dt="2023-05-27T00:26:33.184" v="59" actId="47"/>
        <pc:sldMkLst>
          <pc:docMk/>
          <pc:sldMk cId="1874549115" sldId="418"/>
        </pc:sldMkLst>
      </pc:sldChg>
      <pc:sldChg chg="del">
        <pc:chgData name="Jordan Williams" userId="269cec884350d245" providerId="LiveId" clId="{77D912EE-9BA9-4624-9FBD-2900B5A1AE8A}" dt="2023-05-27T00:26:33.184" v="59" actId="47"/>
        <pc:sldMkLst>
          <pc:docMk/>
          <pc:sldMk cId="505259905" sldId="420"/>
        </pc:sldMkLst>
      </pc:sldChg>
      <pc:sldChg chg="del">
        <pc:chgData name="Jordan Williams" userId="269cec884350d245" providerId="LiveId" clId="{77D912EE-9BA9-4624-9FBD-2900B5A1AE8A}" dt="2023-05-27T00:26:33.184" v="59" actId="47"/>
        <pc:sldMkLst>
          <pc:docMk/>
          <pc:sldMk cId="3894366443" sldId="421"/>
        </pc:sldMkLst>
      </pc:sldChg>
      <pc:sldChg chg="del">
        <pc:chgData name="Jordan Williams" userId="269cec884350d245" providerId="LiveId" clId="{77D912EE-9BA9-4624-9FBD-2900B5A1AE8A}" dt="2023-05-27T00:26:33.184" v="59" actId="47"/>
        <pc:sldMkLst>
          <pc:docMk/>
          <pc:sldMk cId="214536119" sldId="422"/>
        </pc:sldMkLst>
      </pc:sldChg>
      <pc:sldChg chg="del">
        <pc:chgData name="Jordan Williams" userId="269cec884350d245" providerId="LiveId" clId="{77D912EE-9BA9-4624-9FBD-2900B5A1AE8A}" dt="2023-05-27T00:26:33.184" v="59" actId="47"/>
        <pc:sldMkLst>
          <pc:docMk/>
          <pc:sldMk cId="1596632260" sldId="424"/>
        </pc:sldMkLst>
      </pc:sldChg>
      <pc:sldChg chg="del">
        <pc:chgData name="Jordan Williams" userId="269cec884350d245" providerId="LiveId" clId="{77D912EE-9BA9-4624-9FBD-2900B5A1AE8A}" dt="2023-05-27T00:26:33.184" v="59" actId="47"/>
        <pc:sldMkLst>
          <pc:docMk/>
          <pc:sldMk cId="3827857599" sldId="426"/>
        </pc:sldMkLst>
      </pc:sldChg>
      <pc:sldMasterChg chg="modSldLayout">
        <pc:chgData name="Jordan Williams" userId="269cec884350d245" providerId="LiveId" clId="{77D912EE-9BA9-4624-9FBD-2900B5A1AE8A}" dt="2023-05-27T19:10:24.600" v="1232" actId="403"/>
        <pc:sldMasterMkLst>
          <pc:docMk/>
          <pc:sldMasterMk cId="1512199015" sldId="2147484110"/>
        </pc:sldMasterMkLst>
        <pc:sldLayoutChg chg="modSp">
          <pc:chgData name="Jordan Williams" userId="269cec884350d245" providerId="LiveId" clId="{77D912EE-9BA9-4624-9FBD-2900B5A1AE8A}" dt="2023-05-27T19:10:24.600" v="1232" actId="403"/>
          <pc:sldLayoutMkLst>
            <pc:docMk/>
            <pc:sldMasterMk cId="1512199015" sldId="2147484110"/>
            <pc:sldLayoutMk cId="140206634" sldId="2147484112"/>
          </pc:sldLayoutMkLst>
          <pc:spChg chg="mod">
            <ac:chgData name="Jordan Williams" userId="269cec884350d245" providerId="LiveId" clId="{77D912EE-9BA9-4624-9FBD-2900B5A1AE8A}" dt="2023-05-27T19:10:24.600" v="1232" actId="403"/>
            <ac:spMkLst>
              <pc:docMk/>
              <pc:sldMasterMk cId="1512199015" sldId="2147484110"/>
              <pc:sldLayoutMk cId="140206634" sldId="2147484112"/>
              <ac:spMk id="3" creationId="{00000000-0000-0000-0000-000000000000}"/>
            </ac:spMkLst>
          </pc:spChg>
        </pc:sldLayoutChg>
      </pc:sldMasterChg>
    </pc:docChg>
  </pc:docChgLst>
  <pc:docChgLst>
    <pc:chgData name="Jordan Williams" userId="269cec884350d245" providerId="LiveId" clId="{B8196D79-FBB3-4A87-BCD7-070B9104DF62}"/>
    <pc:docChg chg="modSld">
      <pc:chgData name="Jordan Williams" userId="269cec884350d245" providerId="LiveId" clId="{B8196D79-FBB3-4A87-BCD7-070B9104DF62}" dt="2023-01-25T23:40:27.339" v="4" actId="20577"/>
      <pc:docMkLst>
        <pc:docMk/>
      </pc:docMkLst>
      <pc:sldChg chg="modSp">
        <pc:chgData name="Jordan Williams" userId="269cec884350d245" providerId="LiveId" clId="{B8196D79-FBB3-4A87-BCD7-070B9104DF62}" dt="2023-01-25T23:40:27.339" v="4" actId="20577"/>
        <pc:sldMkLst>
          <pc:docMk/>
          <pc:sldMk cId="519429612" sldId="405"/>
        </pc:sldMkLst>
        <pc:spChg chg="mod">
          <ac:chgData name="Jordan Williams" userId="269cec884350d245" providerId="LiveId" clId="{B8196D79-FBB3-4A87-BCD7-070B9104DF62}" dt="2023-01-25T23:40:27.339" v="4" actId="20577"/>
          <ac:spMkLst>
            <pc:docMk/>
            <pc:sldMk cId="519429612" sldId="405"/>
            <ac:spMk id="2" creationId="{C72F249D-5F39-11CB-13D6-DB752EA1689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687518-335D-4040-B1C0-8BA3A92B8CFE}" type="datetimeFigureOut">
              <a:rPr lang="en-US"/>
              <a:t>5/3/2024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A88FF8-367A-BD46-929B-28241155A64D}" type="slidenum">
              <a:rPr lang="en-US"/>
              <a:t>‹#›</a:t>
            </a:fld>
            <a:endParaRPr lang="en-US"/>
          </a:p>
        </p:txBody>
      </p:sp>
    </p:spTree>
    <p:extLst>
      <p:ext uri="{BB962C8B-B14F-4D97-AF65-F5344CB8AC3E}">
        <p14:creationId xmlns:p14="http://schemas.microsoft.com/office/powerpoint/2010/main" val="1733953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22902"/>
            <a:ext cx="7886700" cy="5212983"/>
          </a:xfrm>
        </p:spPr>
        <p:txBody>
          <a:bodyPr/>
          <a:lstStyle>
            <a:lvl1pPr>
              <a:defRPr sz="2600"/>
            </a:lvl1pPr>
            <a:lvl2pPr>
              <a:defRPr sz="2400"/>
            </a:lvl2pPr>
            <a:lvl3pPr>
              <a:defRPr sz="2200"/>
            </a:lvl3pPr>
            <a:lvl4pPr>
              <a:defRPr sz="20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4">
            <a:extLst>
              <a:ext uri="{FF2B5EF4-FFF2-40B4-BE49-F238E27FC236}">
                <a16:creationId xmlns:a16="http://schemas.microsoft.com/office/drawing/2014/main" id="{CBBD2A65-9952-89EE-DBB3-03DEA2B723C6}"/>
              </a:ext>
            </a:extLst>
          </p:cNvPr>
          <p:cNvSpPr>
            <a:spLocks noGrp="1"/>
          </p:cNvSpPr>
          <p:nvPr>
            <p:ph type="title"/>
          </p:nvPr>
        </p:nvSpPr>
        <p:spPr>
          <a:xfrm>
            <a:off x="628650" y="365127"/>
            <a:ext cx="7886700" cy="481502"/>
          </a:xfrm>
        </p:spPr>
        <p:txBody>
          <a:bodyPr>
            <a:normAutofit/>
          </a:bodyPr>
          <a:lstStyle>
            <a:lvl1pPr algn="ctr">
              <a:defRPr sz="2800" b="1">
                <a:solidFill>
                  <a:srgbClr val="B0DCFF"/>
                </a:solidFill>
              </a:defRPr>
            </a:lvl1pPr>
          </a:lstStyle>
          <a:p>
            <a:r>
              <a:rPr lang="en-US" dirty="0"/>
              <a:t>Click to edit Master title style</a:t>
            </a:r>
          </a:p>
        </p:txBody>
      </p:sp>
    </p:spTree>
    <p:extLst>
      <p:ext uri="{BB962C8B-B14F-4D97-AF65-F5344CB8AC3E}">
        <p14:creationId xmlns:p14="http://schemas.microsoft.com/office/powerpoint/2010/main" val="140206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solidFill>
                  <a:srgbClr val="B0DCFF"/>
                </a:solidFill>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014302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65127"/>
            <a:ext cx="7886700" cy="1325562"/>
          </a:xfrm>
        </p:spPr>
        <p:txBody>
          <a:bodyPr anchor="ctr"/>
          <a:lstStyle>
            <a:lvl1pPr>
              <a:defRPr sz="4800">
                <a:solidFill>
                  <a:srgbClr val="B0DCFF"/>
                </a:solidFill>
              </a:defRPr>
            </a:lvl1pPr>
          </a:lstStyle>
          <a:p>
            <a:r>
              <a:rPr lang="en-US" dirty="0"/>
              <a:t>Click to edit Master title style</a:t>
            </a:r>
          </a:p>
        </p:txBody>
      </p:sp>
      <p:sp>
        <p:nvSpPr>
          <p:cNvPr id="9" name="Content Placeholder 8">
            <a:extLst>
              <a:ext uri="{FF2B5EF4-FFF2-40B4-BE49-F238E27FC236}">
                <a16:creationId xmlns:a16="http://schemas.microsoft.com/office/drawing/2014/main" id="{8DA05436-66BE-3014-4AAF-7B62B51C22C1}"/>
              </a:ext>
            </a:extLst>
          </p:cNvPr>
          <p:cNvSpPr>
            <a:spLocks noGrp="1"/>
          </p:cNvSpPr>
          <p:nvPr>
            <p:ph sz="quarter" idx="13"/>
          </p:nvPr>
        </p:nvSpPr>
        <p:spPr>
          <a:xfrm>
            <a:off x="623888" y="1825624"/>
            <a:ext cx="7886700" cy="4351337"/>
          </a:xfrm>
        </p:spPr>
        <p:txBody>
          <a:bodyPr/>
          <a:lstStyle>
            <a:lvl1pPr marL="571500" indent="-571500">
              <a:buFont typeface="+mj-lt"/>
              <a:buAutoNum type="romanUcPeriod"/>
              <a:defRPr b="1">
                <a:solidFill>
                  <a:srgbClr val="B0DCFF"/>
                </a:solidFill>
              </a:defRPr>
            </a:lvl1pPr>
            <a:lvl2pPr marL="457200" indent="0">
              <a:buFont typeface="+mj-lt"/>
              <a:buNone/>
              <a:defRPr/>
            </a:lvl2pPr>
            <a:lvl3pPr marL="1428750" indent="-514350">
              <a:buFont typeface="+mj-lt"/>
              <a:buAutoNum type="romanUcPeriod"/>
              <a:defRPr/>
            </a:lvl3pPr>
            <a:lvl4pPr marL="1771650" indent="-400050">
              <a:buFont typeface="+mj-lt"/>
              <a:buAutoNum type="romanUcPeriod"/>
              <a:defRPr/>
            </a:lvl4pPr>
            <a:lvl5pPr marL="2228850" indent="-400050">
              <a:buFont typeface="+mj-lt"/>
              <a:buAutoNum type="romanUcPeriod"/>
              <a:defRPr/>
            </a:lvl5pPr>
          </a:lstStyle>
          <a:p>
            <a:pPr lvl="0"/>
            <a:r>
              <a:rPr lang="en-US" dirty="0"/>
              <a:t>Click to edit Master text styles</a:t>
            </a:r>
          </a:p>
        </p:txBody>
      </p:sp>
    </p:spTree>
    <p:extLst>
      <p:ext uri="{BB962C8B-B14F-4D97-AF65-F5344CB8AC3E}">
        <p14:creationId xmlns:p14="http://schemas.microsoft.com/office/powerpoint/2010/main" val="122003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09384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5/3/2024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512199015"/>
      </p:ext>
    </p:extLst>
  </p:cSld>
  <p:clrMap bg1="dk1" tx1="lt1" bg2="dk2" tx2="lt2" accent1="accent1" accent2="accent2" accent3="accent3" accent4="accent4" accent5="accent5" accent6="accent6" hlink="hlink" folHlink="folHlink"/>
  <p:sldLayoutIdLst>
    <p:sldLayoutId id="2147484112" r:id="rId1"/>
    <p:sldLayoutId id="2147484111" r:id="rId2"/>
    <p:sldLayoutId id="2147484113" r:id="rId3"/>
    <p:sldLayoutId id="2147484117"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2807685-CCE8-4488-8EBE-7572B84FBA64}"/>
              </a:ext>
            </a:extLst>
          </p:cNvPr>
          <p:cNvSpPr>
            <a:spLocks noGrp="1"/>
          </p:cNvSpPr>
          <p:nvPr>
            <p:ph type="ctrTitle"/>
          </p:nvPr>
        </p:nvSpPr>
        <p:spPr/>
        <p:txBody>
          <a:bodyPr/>
          <a:lstStyle/>
          <a:p>
            <a:r>
              <a:rPr lang="en-US" dirty="0">
                <a:solidFill>
                  <a:srgbClr val="B0DCFF"/>
                </a:solidFill>
              </a:rPr>
              <a:t>Keeping the Traditions</a:t>
            </a:r>
            <a:endParaRPr lang="en-US" dirty="0"/>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981D8D-2721-5A98-8DBE-73EDAD46B514}"/>
              </a:ext>
            </a:extLst>
          </p:cNvPr>
          <p:cNvSpPr>
            <a:spLocks noGrp="1"/>
          </p:cNvSpPr>
          <p:nvPr>
            <p:ph idx="1"/>
          </p:nvPr>
        </p:nvSpPr>
        <p:spPr>
          <a:xfrm>
            <a:off x="628650" y="1322902"/>
            <a:ext cx="7966710" cy="5212983"/>
          </a:xfrm>
        </p:spPr>
        <p:txBody>
          <a:bodyPr>
            <a:noAutofit/>
          </a:bodyPr>
          <a:lstStyle/>
          <a:p>
            <a:r>
              <a:rPr lang="en-US" dirty="0"/>
              <a:t>Nothing wrong with handwashing</a:t>
            </a:r>
          </a:p>
          <a:p>
            <a:pPr lvl="1"/>
            <a:r>
              <a:rPr lang="en-US" dirty="0"/>
              <a:t>Matthew 23:2-4</a:t>
            </a:r>
          </a:p>
          <a:p>
            <a:pPr lvl="2"/>
            <a:r>
              <a:rPr lang="en-US" dirty="0"/>
              <a:t>The scribes and the Pharisees sit in Moses’ seat. Therefore whatever they tell you to observe, that observe and do, but do not do according to their works; for they say, and do not do. For they bind heavy burdens, hard to bear, and lay them on men’s shoulders; but they themselves will not move them with one of their fingers.</a:t>
            </a:r>
          </a:p>
          <a:p>
            <a:pPr lvl="1"/>
            <a:r>
              <a:rPr lang="en-US" dirty="0"/>
              <a:t>Jesus encourages His followers to listen to the Pharisees’ teachings when it comes from the law</a:t>
            </a:r>
          </a:p>
          <a:p>
            <a:pPr lvl="2"/>
            <a:r>
              <a:rPr lang="en-US" dirty="0"/>
              <a:t>“Do as they say, not as they do”</a:t>
            </a:r>
          </a:p>
          <a:p>
            <a:pPr lvl="2"/>
            <a:r>
              <a:rPr lang="en-US" dirty="0"/>
              <a:t>Pharisees condemned not for teaching but for binding burdens on others they would not carry</a:t>
            </a:r>
          </a:p>
        </p:txBody>
      </p:sp>
      <p:sp>
        <p:nvSpPr>
          <p:cNvPr id="3" name="Title 2">
            <a:extLst>
              <a:ext uri="{FF2B5EF4-FFF2-40B4-BE49-F238E27FC236}">
                <a16:creationId xmlns:a16="http://schemas.microsoft.com/office/drawing/2014/main" id="{F344C989-66F8-F8E7-0EE6-0DD9B6D8C9AC}"/>
              </a:ext>
            </a:extLst>
          </p:cNvPr>
          <p:cNvSpPr>
            <a:spLocks noGrp="1"/>
          </p:cNvSpPr>
          <p:nvPr>
            <p:ph type="title"/>
          </p:nvPr>
        </p:nvSpPr>
        <p:spPr/>
        <p:txBody>
          <a:bodyPr/>
          <a:lstStyle/>
          <a:p>
            <a:r>
              <a:rPr lang="en-US" dirty="0"/>
              <a:t>I. Traditions of the elders</a:t>
            </a:r>
          </a:p>
        </p:txBody>
      </p:sp>
    </p:spTree>
    <p:extLst>
      <p:ext uri="{BB962C8B-B14F-4D97-AF65-F5344CB8AC3E}">
        <p14:creationId xmlns:p14="http://schemas.microsoft.com/office/powerpoint/2010/main" val="2234850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981D8D-2721-5A98-8DBE-73EDAD46B514}"/>
              </a:ext>
            </a:extLst>
          </p:cNvPr>
          <p:cNvSpPr>
            <a:spLocks noGrp="1"/>
          </p:cNvSpPr>
          <p:nvPr>
            <p:ph idx="1"/>
          </p:nvPr>
        </p:nvSpPr>
        <p:spPr>
          <a:xfrm>
            <a:off x="628650" y="1322902"/>
            <a:ext cx="7966710" cy="5212983"/>
          </a:xfrm>
        </p:spPr>
        <p:txBody>
          <a:bodyPr>
            <a:noAutofit/>
          </a:bodyPr>
          <a:lstStyle/>
          <a:p>
            <a:r>
              <a:rPr lang="en-US" dirty="0"/>
              <a:t>Jesus’s response</a:t>
            </a:r>
          </a:p>
          <a:p>
            <a:pPr lvl="1"/>
            <a:r>
              <a:rPr lang="en-US" dirty="0"/>
              <a:t>Mark 7:6-8</a:t>
            </a:r>
          </a:p>
          <a:p>
            <a:pPr lvl="2"/>
            <a:r>
              <a:rPr lang="en-US" baseline="30000" dirty="0"/>
              <a:t>6</a:t>
            </a:r>
            <a:r>
              <a:rPr lang="en-US" dirty="0"/>
              <a:t> He answered and said to them, “Well did Isaiah prophesy of you hypocrites, as it is written: ‘This people honors Me with their lips, But their heart is far from Me. </a:t>
            </a:r>
            <a:r>
              <a:rPr lang="en-US" baseline="30000" dirty="0"/>
              <a:t>7</a:t>
            </a:r>
            <a:r>
              <a:rPr lang="en-US" dirty="0"/>
              <a:t> And in vain they worship Me, Teaching as doctrines the commandments of men.’ </a:t>
            </a:r>
            <a:r>
              <a:rPr lang="en-US" baseline="30000" dirty="0"/>
              <a:t>8</a:t>
            </a:r>
            <a:r>
              <a:rPr lang="en-US" dirty="0"/>
              <a:t> For laying aside the commandment of God, you hold the tradition of men—the washing of pitchers and cups, and many other such things you do.”</a:t>
            </a:r>
          </a:p>
          <a:p>
            <a:pPr lvl="2"/>
            <a:r>
              <a:rPr lang="en-US" dirty="0"/>
              <a:t>Jesus emphasizes that these ritual washings are man-made traditions, and merely put on a show of piety</a:t>
            </a:r>
          </a:p>
        </p:txBody>
      </p:sp>
      <p:sp>
        <p:nvSpPr>
          <p:cNvPr id="3" name="Title 2">
            <a:extLst>
              <a:ext uri="{FF2B5EF4-FFF2-40B4-BE49-F238E27FC236}">
                <a16:creationId xmlns:a16="http://schemas.microsoft.com/office/drawing/2014/main" id="{F344C989-66F8-F8E7-0EE6-0DD9B6D8C9AC}"/>
              </a:ext>
            </a:extLst>
          </p:cNvPr>
          <p:cNvSpPr>
            <a:spLocks noGrp="1"/>
          </p:cNvSpPr>
          <p:nvPr>
            <p:ph type="title"/>
          </p:nvPr>
        </p:nvSpPr>
        <p:spPr/>
        <p:txBody>
          <a:bodyPr/>
          <a:lstStyle/>
          <a:p>
            <a:r>
              <a:rPr lang="en-US" dirty="0"/>
              <a:t>I. Traditions of the elders</a:t>
            </a:r>
          </a:p>
        </p:txBody>
      </p:sp>
    </p:spTree>
    <p:extLst>
      <p:ext uri="{BB962C8B-B14F-4D97-AF65-F5344CB8AC3E}">
        <p14:creationId xmlns:p14="http://schemas.microsoft.com/office/powerpoint/2010/main" val="1892902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981D8D-2721-5A98-8DBE-73EDAD46B514}"/>
              </a:ext>
            </a:extLst>
          </p:cNvPr>
          <p:cNvSpPr>
            <a:spLocks noGrp="1"/>
          </p:cNvSpPr>
          <p:nvPr>
            <p:ph idx="1"/>
          </p:nvPr>
        </p:nvSpPr>
        <p:spPr>
          <a:xfrm>
            <a:off x="628650" y="1322902"/>
            <a:ext cx="7966710" cy="5212983"/>
          </a:xfrm>
        </p:spPr>
        <p:txBody>
          <a:bodyPr>
            <a:noAutofit/>
          </a:bodyPr>
          <a:lstStyle/>
          <a:p>
            <a:r>
              <a:rPr lang="en-US" dirty="0"/>
              <a:t>Jesus’s response</a:t>
            </a:r>
          </a:p>
          <a:p>
            <a:pPr lvl="1"/>
            <a:r>
              <a:rPr lang="en-US" dirty="0"/>
              <a:t>Mark 7:9-13</a:t>
            </a:r>
          </a:p>
          <a:p>
            <a:pPr lvl="2"/>
            <a:r>
              <a:rPr lang="en-US" baseline="30000" dirty="0"/>
              <a:t>9</a:t>
            </a:r>
            <a:r>
              <a:rPr lang="en-US" dirty="0"/>
              <a:t> He said to them, “All too well you reject the commandment of God, that you may keep your tradition. </a:t>
            </a:r>
            <a:r>
              <a:rPr lang="en-US" baseline="30000" dirty="0"/>
              <a:t>10</a:t>
            </a:r>
            <a:r>
              <a:rPr lang="en-US" dirty="0"/>
              <a:t> For Moses said, ‘Honor your father and your mother’; and, ‘He who curses father or mother, let him be put to death.’ </a:t>
            </a:r>
            <a:r>
              <a:rPr lang="en-US" baseline="30000" dirty="0"/>
              <a:t>11</a:t>
            </a:r>
            <a:r>
              <a:rPr lang="en-US" dirty="0"/>
              <a:t> But you say, ‘If a man says to his father or mother, “Whatever profit you might have received from me is Corban”—’ (that is, a gift to God), </a:t>
            </a:r>
            <a:r>
              <a:rPr lang="en-US" baseline="30000" dirty="0"/>
              <a:t>12</a:t>
            </a:r>
            <a:r>
              <a:rPr lang="en-US" dirty="0"/>
              <a:t> then you no longer let him do anything for his father or his mother, </a:t>
            </a:r>
            <a:r>
              <a:rPr lang="en-US" baseline="30000" dirty="0"/>
              <a:t>13</a:t>
            </a:r>
            <a:r>
              <a:rPr lang="en-US" dirty="0"/>
              <a:t> making the word of God of no effect through your tradition which you have handed down. And many such things you do.”</a:t>
            </a:r>
          </a:p>
        </p:txBody>
      </p:sp>
      <p:sp>
        <p:nvSpPr>
          <p:cNvPr id="3" name="Title 2">
            <a:extLst>
              <a:ext uri="{FF2B5EF4-FFF2-40B4-BE49-F238E27FC236}">
                <a16:creationId xmlns:a16="http://schemas.microsoft.com/office/drawing/2014/main" id="{F344C989-66F8-F8E7-0EE6-0DD9B6D8C9AC}"/>
              </a:ext>
            </a:extLst>
          </p:cNvPr>
          <p:cNvSpPr>
            <a:spLocks noGrp="1"/>
          </p:cNvSpPr>
          <p:nvPr>
            <p:ph type="title"/>
          </p:nvPr>
        </p:nvSpPr>
        <p:spPr/>
        <p:txBody>
          <a:bodyPr/>
          <a:lstStyle/>
          <a:p>
            <a:r>
              <a:rPr lang="en-US" dirty="0"/>
              <a:t>I. Traditions of the elders</a:t>
            </a:r>
          </a:p>
        </p:txBody>
      </p:sp>
    </p:spTree>
    <p:extLst>
      <p:ext uri="{BB962C8B-B14F-4D97-AF65-F5344CB8AC3E}">
        <p14:creationId xmlns:p14="http://schemas.microsoft.com/office/powerpoint/2010/main" val="2254519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981D8D-2721-5A98-8DBE-73EDAD46B514}"/>
              </a:ext>
            </a:extLst>
          </p:cNvPr>
          <p:cNvSpPr>
            <a:spLocks noGrp="1"/>
          </p:cNvSpPr>
          <p:nvPr>
            <p:ph idx="1"/>
          </p:nvPr>
        </p:nvSpPr>
        <p:spPr>
          <a:xfrm>
            <a:off x="628650" y="1322902"/>
            <a:ext cx="7966710" cy="5212983"/>
          </a:xfrm>
        </p:spPr>
        <p:txBody>
          <a:bodyPr>
            <a:noAutofit/>
          </a:bodyPr>
          <a:lstStyle/>
          <a:p>
            <a:r>
              <a:rPr lang="en-US" dirty="0"/>
              <a:t>Jesus’s response</a:t>
            </a:r>
          </a:p>
          <a:p>
            <a:pPr lvl="1"/>
            <a:r>
              <a:rPr lang="en-US" dirty="0"/>
              <a:t>Mark 7:9-13</a:t>
            </a:r>
          </a:p>
          <a:p>
            <a:pPr lvl="1"/>
            <a:r>
              <a:rPr lang="en-US" i="1" dirty="0"/>
              <a:t>Corban</a:t>
            </a:r>
            <a:endParaRPr lang="en-US" dirty="0"/>
          </a:p>
          <a:p>
            <a:pPr lvl="2"/>
            <a:r>
              <a:rPr lang="en-US" dirty="0"/>
              <a:t>Jewish tradition</a:t>
            </a:r>
          </a:p>
          <a:p>
            <a:pPr lvl="2"/>
            <a:r>
              <a:rPr lang="en-US" dirty="0"/>
              <a:t>Declaring certain goods or possessions as a ‘gift to God’</a:t>
            </a:r>
          </a:p>
          <a:p>
            <a:pPr lvl="2"/>
            <a:r>
              <a:rPr lang="en-US" dirty="0"/>
              <a:t>Those possessions could not be used for anything else</a:t>
            </a:r>
          </a:p>
          <a:p>
            <a:pPr lvl="3"/>
            <a:r>
              <a:rPr lang="en-US" dirty="0"/>
              <a:t>Vow of ‘Corban’ overruled other obligations</a:t>
            </a:r>
          </a:p>
          <a:p>
            <a:pPr lvl="1"/>
            <a:r>
              <a:rPr lang="en-US" dirty="0"/>
              <a:t>Pharisees </a:t>
            </a:r>
            <a:r>
              <a:rPr lang="en-US" i="1" dirty="0"/>
              <a:t>should</a:t>
            </a:r>
            <a:r>
              <a:rPr lang="en-US" dirty="0"/>
              <a:t> have rebuked a person for such a vow</a:t>
            </a:r>
          </a:p>
          <a:p>
            <a:pPr lvl="2"/>
            <a:r>
              <a:rPr lang="en-US" dirty="0"/>
              <a:t>Instead they </a:t>
            </a:r>
            <a:r>
              <a:rPr lang="en-US" i="1" dirty="0"/>
              <a:t>enforced</a:t>
            </a:r>
            <a:r>
              <a:rPr lang="en-US" dirty="0"/>
              <a:t> it— “you no longer let him”</a:t>
            </a:r>
          </a:p>
          <a:p>
            <a:pPr lvl="2"/>
            <a:r>
              <a:rPr lang="en-US" dirty="0"/>
              <a:t>Pharisees, not God, decided that the vow came first</a:t>
            </a:r>
          </a:p>
        </p:txBody>
      </p:sp>
      <p:sp>
        <p:nvSpPr>
          <p:cNvPr id="3" name="Title 2">
            <a:extLst>
              <a:ext uri="{FF2B5EF4-FFF2-40B4-BE49-F238E27FC236}">
                <a16:creationId xmlns:a16="http://schemas.microsoft.com/office/drawing/2014/main" id="{F344C989-66F8-F8E7-0EE6-0DD9B6D8C9AC}"/>
              </a:ext>
            </a:extLst>
          </p:cNvPr>
          <p:cNvSpPr>
            <a:spLocks noGrp="1"/>
          </p:cNvSpPr>
          <p:nvPr>
            <p:ph type="title"/>
          </p:nvPr>
        </p:nvSpPr>
        <p:spPr/>
        <p:txBody>
          <a:bodyPr/>
          <a:lstStyle/>
          <a:p>
            <a:r>
              <a:rPr lang="en-US" dirty="0"/>
              <a:t>I. Traditions of the elders</a:t>
            </a:r>
          </a:p>
        </p:txBody>
      </p:sp>
    </p:spTree>
    <p:extLst>
      <p:ext uri="{BB962C8B-B14F-4D97-AF65-F5344CB8AC3E}">
        <p14:creationId xmlns:p14="http://schemas.microsoft.com/office/powerpoint/2010/main" val="3332682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981D8D-2721-5A98-8DBE-73EDAD46B514}"/>
              </a:ext>
            </a:extLst>
          </p:cNvPr>
          <p:cNvSpPr>
            <a:spLocks noGrp="1"/>
          </p:cNvSpPr>
          <p:nvPr>
            <p:ph idx="1"/>
          </p:nvPr>
        </p:nvSpPr>
        <p:spPr>
          <a:xfrm>
            <a:off x="628650" y="1322902"/>
            <a:ext cx="7966710" cy="5212983"/>
          </a:xfrm>
        </p:spPr>
        <p:txBody>
          <a:bodyPr>
            <a:noAutofit/>
          </a:bodyPr>
          <a:lstStyle/>
          <a:p>
            <a:r>
              <a:rPr lang="en-US" dirty="0"/>
              <a:t>Jesus’s response</a:t>
            </a:r>
          </a:p>
          <a:p>
            <a:pPr lvl="1"/>
            <a:r>
              <a:rPr lang="en-US" dirty="0"/>
              <a:t>Mark 7:14-16</a:t>
            </a:r>
          </a:p>
          <a:p>
            <a:pPr lvl="2"/>
            <a:r>
              <a:rPr lang="en-US" baseline="30000" dirty="0"/>
              <a:t>14</a:t>
            </a:r>
            <a:r>
              <a:rPr lang="en-US" dirty="0"/>
              <a:t> When He had called all the multitude to Himself, He said to them, “Hear Me, everyone, and understand: </a:t>
            </a:r>
            <a:r>
              <a:rPr lang="en-US" baseline="30000" dirty="0"/>
              <a:t>15</a:t>
            </a:r>
            <a:r>
              <a:rPr lang="en-US" dirty="0"/>
              <a:t> There is nothing that enters a man from outside which can defile him; but the things which come out of him, those are the things that defile a man. </a:t>
            </a:r>
            <a:r>
              <a:rPr lang="en-US" baseline="30000" dirty="0"/>
              <a:t>16</a:t>
            </a:r>
            <a:r>
              <a:rPr lang="en-US" dirty="0"/>
              <a:t> If anyone has ears to hear, let him hear!”</a:t>
            </a:r>
          </a:p>
          <a:p>
            <a:pPr lvl="1"/>
            <a:r>
              <a:rPr lang="en-US" dirty="0"/>
              <a:t>Jesus returns to the problem at hand</a:t>
            </a:r>
          </a:p>
          <a:p>
            <a:pPr lvl="2"/>
            <a:r>
              <a:rPr lang="en-US" dirty="0"/>
              <a:t>Are His disciples guilty of making themselves impure?</a:t>
            </a:r>
          </a:p>
          <a:p>
            <a:pPr lvl="2"/>
            <a:r>
              <a:rPr lang="en-US" dirty="0"/>
              <a:t>Jesus’s answer: No!</a:t>
            </a:r>
          </a:p>
          <a:p>
            <a:pPr lvl="3"/>
            <a:r>
              <a:rPr lang="en-US" dirty="0"/>
              <a:t>Thoughts and actions are what defile, not hand cleanliness</a:t>
            </a:r>
          </a:p>
        </p:txBody>
      </p:sp>
      <p:sp>
        <p:nvSpPr>
          <p:cNvPr id="3" name="Title 2">
            <a:extLst>
              <a:ext uri="{FF2B5EF4-FFF2-40B4-BE49-F238E27FC236}">
                <a16:creationId xmlns:a16="http://schemas.microsoft.com/office/drawing/2014/main" id="{F344C989-66F8-F8E7-0EE6-0DD9B6D8C9AC}"/>
              </a:ext>
            </a:extLst>
          </p:cNvPr>
          <p:cNvSpPr>
            <a:spLocks noGrp="1"/>
          </p:cNvSpPr>
          <p:nvPr>
            <p:ph type="title"/>
          </p:nvPr>
        </p:nvSpPr>
        <p:spPr/>
        <p:txBody>
          <a:bodyPr/>
          <a:lstStyle/>
          <a:p>
            <a:r>
              <a:rPr lang="en-US" dirty="0"/>
              <a:t>I. Traditions of the elders</a:t>
            </a:r>
          </a:p>
        </p:txBody>
      </p:sp>
    </p:spTree>
    <p:extLst>
      <p:ext uri="{BB962C8B-B14F-4D97-AF65-F5344CB8AC3E}">
        <p14:creationId xmlns:p14="http://schemas.microsoft.com/office/powerpoint/2010/main" val="1308881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981D8D-2721-5A98-8DBE-73EDAD46B514}"/>
              </a:ext>
            </a:extLst>
          </p:cNvPr>
          <p:cNvSpPr>
            <a:spLocks noGrp="1"/>
          </p:cNvSpPr>
          <p:nvPr>
            <p:ph idx="1"/>
          </p:nvPr>
        </p:nvSpPr>
        <p:spPr>
          <a:xfrm>
            <a:off x="628650" y="1322902"/>
            <a:ext cx="7966710" cy="5212983"/>
          </a:xfrm>
        </p:spPr>
        <p:txBody>
          <a:bodyPr>
            <a:noAutofit/>
          </a:bodyPr>
          <a:lstStyle/>
          <a:p>
            <a:r>
              <a:rPr lang="en-US" dirty="0"/>
              <a:t>Jesus doesn’t condemn the action, but the heart</a:t>
            </a:r>
          </a:p>
          <a:p>
            <a:pPr lvl="1"/>
            <a:r>
              <a:rPr lang="en-US" dirty="0"/>
              <a:t>Traditions aren’t universally bad</a:t>
            </a:r>
          </a:p>
          <a:p>
            <a:pPr lvl="1"/>
            <a:r>
              <a:rPr lang="en-US" dirty="0"/>
              <a:t>Binding human traditions as divine command </a:t>
            </a:r>
            <a:r>
              <a:rPr lang="en-US" i="1" dirty="0"/>
              <a:t>is</a:t>
            </a:r>
            <a:endParaRPr lang="en-US" dirty="0"/>
          </a:p>
          <a:p>
            <a:pPr lvl="1"/>
            <a:r>
              <a:rPr lang="en-US" dirty="0"/>
              <a:t>Acts 5:29</a:t>
            </a:r>
          </a:p>
          <a:p>
            <a:pPr lvl="2"/>
            <a:r>
              <a:rPr lang="en-US" baseline="30000" dirty="0"/>
              <a:t> </a:t>
            </a:r>
            <a:r>
              <a:rPr lang="en-US" dirty="0"/>
              <a:t>But Peter and the other apostles answered and said: “We ought to obey God rather than men.”</a:t>
            </a:r>
          </a:p>
          <a:p>
            <a:pPr lvl="1"/>
            <a:r>
              <a:rPr lang="en-US" dirty="0"/>
              <a:t>Colossians 2:8</a:t>
            </a:r>
          </a:p>
          <a:p>
            <a:pPr lvl="2"/>
            <a:r>
              <a:rPr lang="en-US" dirty="0"/>
              <a:t>Beware lest anyone cheat you through philosophy and empty deceit, according to the tradition of men, according to the basic principles of the world, and not according to Christ.</a:t>
            </a:r>
          </a:p>
          <a:p>
            <a:r>
              <a:rPr lang="en-US" dirty="0"/>
              <a:t>Any human tradition that contradicts God’s law, or that is used to accuse another of sin, is itself sinful</a:t>
            </a:r>
          </a:p>
        </p:txBody>
      </p:sp>
      <p:sp>
        <p:nvSpPr>
          <p:cNvPr id="3" name="Title 2">
            <a:extLst>
              <a:ext uri="{FF2B5EF4-FFF2-40B4-BE49-F238E27FC236}">
                <a16:creationId xmlns:a16="http://schemas.microsoft.com/office/drawing/2014/main" id="{F344C989-66F8-F8E7-0EE6-0DD9B6D8C9AC}"/>
              </a:ext>
            </a:extLst>
          </p:cNvPr>
          <p:cNvSpPr>
            <a:spLocks noGrp="1"/>
          </p:cNvSpPr>
          <p:nvPr>
            <p:ph type="title"/>
          </p:nvPr>
        </p:nvSpPr>
        <p:spPr/>
        <p:txBody>
          <a:bodyPr/>
          <a:lstStyle/>
          <a:p>
            <a:r>
              <a:rPr lang="en-US" dirty="0"/>
              <a:t>I. Traditions of the elders</a:t>
            </a:r>
          </a:p>
        </p:txBody>
      </p:sp>
    </p:spTree>
    <p:extLst>
      <p:ext uri="{BB962C8B-B14F-4D97-AF65-F5344CB8AC3E}">
        <p14:creationId xmlns:p14="http://schemas.microsoft.com/office/powerpoint/2010/main" val="870110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2BF0-3A6A-42FE-51BE-4FEFB837ED6A}"/>
              </a:ext>
            </a:extLst>
          </p:cNvPr>
          <p:cNvSpPr>
            <a:spLocks noGrp="1"/>
          </p:cNvSpPr>
          <p:nvPr>
            <p:ph type="title"/>
          </p:nvPr>
        </p:nvSpPr>
        <p:spPr/>
        <p:txBody>
          <a:bodyPr/>
          <a:lstStyle/>
          <a:p>
            <a:r>
              <a:rPr lang="en-US" dirty="0"/>
              <a:t>Keeping the Traditions</a:t>
            </a:r>
          </a:p>
        </p:txBody>
      </p:sp>
      <p:sp>
        <p:nvSpPr>
          <p:cNvPr id="3" name="Content Placeholder 2">
            <a:extLst>
              <a:ext uri="{FF2B5EF4-FFF2-40B4-BE49-F238E27FC236}">
                <a16:creationId xmlns:a16="http://schemas.microsoft.com/office/drawing/2014/main" id="{A3D0D4A4-996A-39FD-4118-4480B307E9F2}"/>
              </a:ext>
            </a:extLst>
          </p:cNvPr>
          <p:cNvSpPr>
            <a:spLocks noGrp="1"/>
          </p:cNvSpPr>
          <p:nvPr>
            <p:ph sz="quarter" idx="13"/>
          </p:nvPr>
        </p:nvSpPr>
        <p:spPr/>
        <p:txBody>
          <a:bodyPr/>
          <a:lstStyle/>
          <a:p>
            <a:r>
              <a:rPr lang="en-US" b="0" dirty="0">
                <a:solidFill>
                  <a:srgbClr val="999999"/>
                </a:solidFill>
              </a:rPr>
              <a:t>‘Traditions of the elders’</a:t>
            </a:r>
          </a:p>
          <a:p>
            <a:r>
              <a:rPr lang="en-US" dirty="0"/>
              <a:t>‘Traditions of the apostles’</a:t>
            </a:r>
          </a:p>
        </p:txBody>
      </p:sp>
    </p:spTree>
    <p:extLst>
      <p:ext uri="{BB962C8B-B14F-4D97-AF65-F5344CB8AC3E}">
        <p14:creationId xmlns:p14="http://schemas.microsoft.com/office/powerpoint/2010/main" val="3498146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981D8D-2721-5A98-8DBE-73EDAD46B514}"/>
              </a:ext>
            </a:extLst>
          </p:cNvPr>
          <p:cNvSpPr>
            <a:spLocks noGrp="1"/>
          </p:cNvSpPr>
          <p:nvPr>
            <p:ph idx="1"/>
          </p:nvPr>
        </p:nvSpPr>
        <p:spPr>
          <a:xfrm>
            <a:off x="628650" y="1322902"/>
            <a:ext cx="7966710" cy="5212983"/>
          </a:xfrm>
        </p:spPr>
        <p:txBody>
          <a:bodyPr>
            <a:noAutofit/>
          </a:bodyPr>
          <a:lstStyle/>
          <a:p>
            <a:r>
              <a:rPr lang="en-US" dirty="0"/>
              <a:t>Paul writes positively of traditions</a:t>
            </a:r>
          </a:p>
          <a:p>
            <a:pPr lvl="1"/>
            <a:r>
              <a:rPr lang="en-US" dirty="0"/>
              <a:t>2 Thessalonians 2:15</a:t>
            </a:r>
          </a:p>
          <a:p>
            <a:pPr lvl="2"/>
            <a:r>
              <a:rPr lang="en-US" dirty="0"/>
              <a:t>Therefore, brethren, stand fast and hold the traditions which you were taught, whether by word or our epistle.</a:t>
            </a:r>
          </a:p>
          <a:p>
            <a:pPr lvl="1"/>
            <a:r>
              <a:rPr lang="en-US" dirty="0"/>
              <a:t>2 Thessalonians 3:6</a:t>
            </a:r>
          </a:p>
          <a:p>
            <a:pPr lvl="2"/>
            <a:r>
              <a:rPr lang="en-US" dirty="0"/>
              <a:t>But we command you, brethren, in the name of our Lord Jesus Christ, that you withdraw from every brother who walks disorderly and not according to the tradition which he received from us.</a:t>
            </a:r>
          </a:p>
          <a:p>
            <a:pPr lvl="1"/>
            <a:r>
              <a:rPr lang="en-US" dirty="0"/>
              <a:t>Paul refers to his teaching as ‘the traditions’</a:t>
            </a:r>
          </a:p>
          <a:p>
            <a:pPr lvl="2"/>
            <a:r>
              <a:rPr lang="en-US" dirty="0"/>
              <a:t>Rabbis taught how to carry out the law</a:t>
            </a:r>
          </a:p>
          <a:p>
            <a:pPr lvl="2"/>
            <a:r>
              <a:rPr lang="en-US" dirty="0"/>
              <a:t>Apostles taught how to carry out the law</a:t>
            </a:r>
          </a:p>
          <a:p>
            <a:pPr lvl="3"/>
            <a:r>
              <a:rPr lang="en-US" dirty="0"/>
              <a:t>Key difference is source!</a:t>
            </a:r>
          </a:p>
        </p:txBody>
      </p:sp>
      <p:sp>
        <p:nvSpPr>
          <p:cNvPr id="3" name="Title 2">
            <a:extLst>
              <a:ext uri="{FF2B5EF4-FFF2-40B4-BE49-F238E27FC236}">
                <a16:creationId xmlns:a16="http://schemas.microsoft.com/office/drawing/2014/main" id="{F344C989-66F8-F8E7-0EE6-0DD9B6D8C9AC}"/>
              </a:ext>
            </a:extLst>
          </p:cNvPr>
          <p:cNvSpPr>
            <a:spLocks noGrp="1"/>
          </p:cNvSpPr>
          <p:nvPr>
            <p:ph type="title"/>
          </p:nvPr>
        </p:nvSpPr>
        <p:spPr/>
        <p:txBody>
          <a:bodyPr/>
          <a:lstStyle/>
          <a:p>
            <a:r>
              <a:rPr lang="en-US" dirty="0"/>
              <a:t>II. Traditions of the apostles</a:t>
            </a:r>
          </a:p>
        </p:txBody>
      </p:sp>
    </p:spTree>
    <p:extLst>
      <p:ext uri="{BB962C8B-B14F-4D97-AF65-F5344CB8AC3E}">
        <p14:creationId xmlns:p14="http://schemas.microsoft.com/office/powerpoint/2010/main" val="462834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981D8D-2721-5A98-8DBE-73EDAD46B514}"/>
              </a:ext>
            </a:extLst>
          </p:cNvPr>
          <p:cNvSpPr>
            <a:spLocks noGrp="1"/>
          </p:cNvSpPr>
          <p:nvPr>
            <p:ph idx="1"/>
          </p:nvPr>
        </p:nvSpPr>
        <p:spPr>
          <a:xfrm>
            <a:off x="628650" y="1322902"/>
            <a:ext cx="7966710" cy="5212983"/>
          </a:xfrm>
        </p:spPr>
        <p:txBody>
          <a:bodyPr>
            <a:noAutofit/>
          </a:bodyPr>
          <a:lstStyle/>
          <a:p>
            <a:r>
              <a:rPr lang="en-US" dirty="0"/>
              <a:t>Paul’s traditions</a:t>
            </a:r>
          </a:p>
          <a:p>
            <a:pPr lvl="1"/>
            <a:r>
              <a:rPr lang="en-US" dirty="0"/>
              <a:t>Galatians 1:11-12</a:t>
            </a:r>
          </a:p>
          <a:p>
            <a:pPr lvl="2"/>
            <a:r>
              <a:rPr lang="en-US" baseline="30000" dirty="0"/>
              <a:t>11</a:t>
            </a:r>
            <a:r>
              <a:rPr lang="en-US" dirty="0"/>
              <a:t> But I make known to you, brethren, that the gospel which was preached by me is not according to man. </a:t>
            </a:r>
            <a:r>
              <a:rPr lang="en-US" baseline="30000" dirty="0"/>
              <a:t>12</a:t>
            </a:r>
            <a:r>
              <a:rPr lang="en-US" dirty="0"/>
              <a:t> For I neither received it from man, nor was I taught it, but it came through the revelation of Jesus Christ.</a:t>
            </a:r>
          </a:p>
          <a:p>
            <a:pPr lvl="2"/>
            <a:r>
              <a:rPr lang="en-US" dirty="0"/>
              <a:t>Paul received his knowledge from Jesus directly, not from men – anything he teaches comes from God</a:t>
            </a:r>
          </a:p>
        </p:txBody>
      </p:sp>
      <p:sp>
        <p:nvSpPr>
          <p:cNvPr id="3" name="Title 2">
            <a:extLst>
              <a:ext uri="{FF2B5EF4-FFF2-40B4-BE49-F238E27FC236}">
                <a16:creationId xmlns:a16="http://schemas.microsoft.com/office/drawing/2014/main" id="{F344C989-66F8-F8E7-0EE6-0DD9B6D8C9AC}"/>
              </a:ext>
            </a:extLst>
          </p:cNvPr>
          <p:cNvSpPr>
            <a:spLocks noGrp="1"/>
          </p:cNvSpPr>
          <p:nvPr>
            <p:ph type="title"/>
          </p:nvPr>
        </p:nvSpPr>
        <p:spPr/>
        <p:txBody>
          <a:bodyPr/>
          <a:lstStyle/>
          <a:p>
            <a:r>
              <a:rPr lang="en-US" dirty="0"/>
              <a:t>II. Traditions of the apostles</a:t>
            </a:r>
          </a:p>
        </p:txBody>
      </p:sp>
    </p:spTree>
    <p:extLst>
      <p:ext uri="{BB962C8B-B14F-4D97-AF65-F5344CB8AC3E}">
        <p14:creationId xmlns:p14="http://schemas.microsoft.com/office/powerpoint/2010/main" val="1432487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981D8D-2721-5A98-8DBE-73EDAD46B514}"/>
              </a:ext>
            </a:extLst>
          </p:cNvPr>
          <p:cNvSpPr>
            <a:spLocks noGrp="1"/>
          </p:cNvSpPr>
          <p:nvPr>
            <p:ph idx="1"/>
          </p:nvPr>
        </p:nvSpPr>
        <p:spPr>
          <a:xfrm>
            <a:off x="628650" y="1322902"/>
            <a:ext cx="7966710" cy="5212983"/>
          </a:xfrm>
        </p:spPr>
        <p:txBody>
          <a:bodyPr>
            <a:noAutofit/>
          </a:bodyPr>
          <a:lstStyle/>
          <a:p>
            <a:r>
              <a:rPr lang="en-US" dirty="0"/>
              <a:t>Paul’s traditions</a:t>
            </a:r>
          </a:p>
          <a:p>
            <a:pPr lvl="1"/>
            <a:r>
              <a:rPr lang="en-US" dirty="0"/>
              <a:t>Galatians 1:11-12</a:t>
            </a:r>
          </a:p>
          <a:p>
            <a:pPr lvl="1"/>
            <a:r>
              <a:rPr lang="en-US" dirty="0"/>
              <a:t>1 Thessalonians 2:13</a:t>
            </a:r>
          </a:p>
          <a:p>
            <a:pPr lvl="2"/>
            <a:r>
              <a:rPr lang="en-US" dirty="0"/>
              <a:t>For this reason we also thank God without ceasing, because when you received the word of God which you heard from us, you welcomed it not as the word of men, but as it is in truth, the word of God, which also effectively works in you who believe.</a:t>
            </a:r>
          </a:p>
          <a:p>
            <a:pPr lvl="2"/>
            <a:r>
              <a:rPr lang="en-US" dirty="0"/>
              <a:t>Paul passes along the same thing he received: the word of God, not the word of men</a:t>
            </a:r>
          </a:p>
        </p:txBody>
      </p:sp>
      <p:sp>
        <p:nvSpPr>
          <p:cNvPr id="3" name="Title 2">
            <a:extLst>
              <a:ext uri="{FF2B5EF4-FFF2-40B4-BE49-F238E27FC236}">
                <a16:creationId xmlns:a16="http://schemas.microsoft.com/office/drawing/2014/main" id="{F344C989-66F8-F8E7-0EE6-0DD9B6D8C9AC}"/>
              </a:ext>
            </a:extLst>
          </p:cNvPr>
          <p:cNvSpPr>
            <a:spLocks noGrp="1"/>
          </p:cNvSpPr>
          <p:nvPr>
            <p:ph type="title"/>
          </p:nvPr>
        </p:nvSpPr>
        <p:spPr/>
        <p:txBody>
          <a:bodyPr/>
          <a:lstStyle/>
          <a:p>
            <a:r>
              <a:rPr lang="en-US" dirty="0"/>
              <a:t>II. Traditions of the apostles</a:t>
            </a:r>
          </a:p>
        </p:txBody>
      </p:sp>
    </p:spTree>
    <p:extLst>
      <p:ext uri="{BB962C8B-B14F-4D97-AF65-F5344CB8AC3E}">
        <p14:creationId xmlns:p14="http://schemas.microsoft.com/office/powerpoint/2010/main" val="990367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9654C3-A07F-B262-73EA-64333EDD643E}"/>
              </a:ext>
            </a:extLst>
          </p:cNvPr>
          <p:cNvSpPr>
            <a:spLocks noGrp="1"/>
          </p:cNvSpPr>
          <p:nvPr>
            <p:ph idx="1"/>
          </p:nvPr>
        </p:nvSpPr>
        <p:spPr/>
        <p:txBody>
          <a:bodyPr>
            <a:normAutofit/>
          </a:bodyPr>
          <a:lstStyle/>
          <a:p>
            <a:r>
              <a:rPr lang="en-US" dirty="0"/>
              <a:t>Often viewed in a negative light</a:t>
            </a:r>
          </a:p>
          <a:p>
            <a:pPr lvl="1"/>
            <a:r>
              <a:rPr lang="en-US" dirty="0"/>
              <a:t>Seen as ‘old-fashioned’, ‘backwards’, even ‘toxic’</a:t>
            </a:r>
          </a:p>
          <a:p>
            <a:pPr lvl="1"/>
            <a:r>
              <a:rPr lang="en-US" dirty="0"/>
              <a:t>Believed to be opposed to any sort of change</a:t>
            </a:r>
          </a:p>
          <a:p>
            <a:endParaRPr lang="en-US" dirty="0"/>
          </a:p>
          <a:p>
            <a:r>
              <a:rPr lang="en-US" dirty="0"/>
              <a:t>Sometimes used as an excuse to avoid critical thinking</a:t>
            </a:r>
          </a:p>
          <a:p>
            <a:pPr lvl="1"/>
            <a:r>
              <a:rPr lang="en-US" dirty="0"/>
              <a:t>“We’ve always done it this way”</a:t>
            </a:r>
          </a:p>
          <a:p>
            <a:pPr lvl="1"/>
            <a:r>
              <a:rPr lang="en-US" dirty="0"/>
              <a:t>“If it was good enough for my parents…”</a:t>
            </a:r>
          </a:p>
          <a:p>
            <a:endParaRPr lang="en-US" dirty="0"/>
          </a:p>
          <a:p>
            <a:r>
              <a:rPr lang="en-US" dirty="0"/>
              <a:t>Religious effects</a:t>
            </a:r>
          </a:p>
          <a:p>
            <a:pPr lvl="1"/>
            <a:r>
              <a:rPr lang="en-US" dirty="0"/>
              <a:t>Following tradition instead of God</a:t>
            </a:r>
          </a:p>
          <a:p>
            <a:pPr lvl="1"/>
            <a:r>
              <a:rPr lang="en-US" dirty="0"/>
              <a:t>Dismissing commands as ‘tradition’</a:t>
            </a:r>
          </a:p>
          <a:p>
            <a:pPr lvl="1"/>
            <a:r>
              <a:rPr lang="en-US" dirty="0"/>
              <a:t>‘Traditional’ vs ‘contemporary’</a:t>
            </a:r>
          </a:p>
          <a:p>
            <a:pPr lvl="1"/>
            <a:endParaRPr lang="en-US" dirty="0"/>
          </a:p>
        </p:txBody>
      </p:sp>
      <p:sp>
        <p:nvSpPr>
          <p:cNvPr id="3" name="Title 2">
            <a:extLst>
              <a:ext uri="{FF2B5EF4-FFF2-40B4-BE49-F238E27FC236}">
                <a16:creationId xmlns:a16="http://schemas.microsoft.com/office/drawing/2014/main" id="{68692E59-31DA-86F1-C9EE-D0D7ECD9544A}"/>
              </a:ext>
            </a:extLst>
          </p:cNvPr>
          <p:cNvSpPr>
            <a:spLocks noGrp="1"/>
          </p:cNvSpPr>
          <p:nvPr>
            <p:ph type="title"/>
          </p:nvPr>
        </p:nvSpPr>
        <p:spPr/>
        <p:txBody>
          <a:bodyPr/>
          <a:lstStyle/>
          <a:p>
            <a:r>
              <a:rPr lang="en-US" dirty="0"/>
              <a:t>Traditions</a:t>
            </a:r>
          </a:p>
        </p:txBody>
      </p:sp>
    </p:spTree>
    <p:extLst>
      <p:ext uri="{BB962C8B-B14F-4D97-AF65-F5344CB8AC3E}">
        <p14:creationId xmlns:p14="http://schemas.microsoft.com/office/powerpoint/2010/main" val="130151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981D8D-2721-5A98-8DBE-73EDAD46B514}"/>
              </a:ext>
            </a:extLst>
          </p:cNvPr>
          <p:cNvSpPr>
            <a:spLocks noGrp="1"/>
          </p:cNvSpPr>
          <p:nvPr>
            <p:ph idx="1"/>
          </p:nvPr>
        </p:nvSpPr>
        <p:spPr>
          <a:xfrm>
            <a:off x="628650" y="1322902"/>
            <a:ext cx="7966710" cy="5212983"/>
          </a:xfrm>
        </p:spPr>
        <p:txBody>
          <a:bodyPr>
            <a:noAutofit/>
          </a:bodyPr>
          <a:lstStyle/>
          <a:p>
            <a:r>
              <a:rPr lang="en-US" dirty="0"/>
              <a:t>Paul’s traditions</a:t>
            </a:r>
          </a:p>
          <a:p>
            <a:pPr lvl="1"/>
            <a:r>
              <a:rPr lang="en-US" dirty="0"/>
              <a:t>Galatians 1:11-12</a:t>
            </a:r>
          </a:p>
          <a:p>
            <a:pPr lvl="1"/>
            <a:r>
              <a:rPr lang="en-US" dirty="0"/>
              <a:t>1 Thessalonians 2:13</a:t>
            </a:r>
          </a:p>
          <a:p>
            <a:pPr lvl="1"/>
            <a:r>
              <a:rPr lang="en-US" dirty="0"/>
              <a:t>1 Corinthians 11:1-2</a:t>
            </a:r>
          </a:p>
          <a:p>
            <a:pPr lvl="2"/>
            <a:r>
              <a:rPr lang="en-US" baseline="30000" dirty="0"/>
              <a:t>1</a:t>
            </a:r>
            <a:r>
              <a:rPr lang="en-US" dirty="0"/>
              <a:t> Imitate me, just as I also imitate Christ. </a:t>
            </a:r>
            <a:r>
              <a:rPr lang="en-US" baseline="30000" dirty="0"/>
              <a:t>2</a:t>
            </a:r>
            <a:r>
              <a:rPr lang="en-US" dirty="0"/>
              <a:t> Now I praise you, brethren, that you remember me in all things and keep the traditions just as I delivered them to you.</a:t>
            </a:r>
          </a:p>
          <a:p>
            <a:pPr lvl="2"/>
            <a:r>
              <a:rPr lang="en-US" dirty="0"/>
              <a:t>Paul’s teachings and actions are a guide for us to follow</a:t>
            </a:r>
          </a:p>
          <a:p>
            <a:pPr lvl="3"/>
            <a:r>
              <a:rPr lang="en-US" dirty="0"/>
              <a:t>Direct commands and an approved example</a:t>
            </a:r>
          </a:p>
        </p:txBody>
      </p:sp>
      <p:sp>
        <p:nvSpPr>
          <p:cNvPr id="3" name="Title 2">
            <a:extLst>
              <a:ext uri="{FF2B5EF4-FFF2-40B4-BE49-F238E27FC236}">
                <a16:creationId xmlns:a16="http://schemas.microsoft.com/office/drawing/2014/main" id="{F344C989-66F8-F8E7-0EE6-0DD9B6D8C9AC}"/>
              </a:ext>
            </a:extLst>
          </p:cNvPr>
          <p:cNvSpPr>
            <a:spLocks noGrp="1"/>
          </p:cNvSpPr>
          <p:nvPr>
            <p:ph type="title"/>
          </p:nvPr>
        </p:nvSpPr>
        <p:spPr/>
        <p:txBody>
          <a:bodyPr/>
          <a:lstStyle/>
          <a:p>
            <a:r>
              <a:rPr lang="en-US" dirty="0"/>
              <a:t>II. Traditions of the apostles</a:t>
            </a:r>
          </a:p>
        </p:txBody>
      </p:sp>
    </p:spTree>
    <p:extLst>
      <p:ext uri="{BB962C8B-B14F-4D97-AF65-F5344CB8AC3E}">
        <p14:creationId xmlns:p14="http://schemas.microsoft.com/office/powerpoint/2010/main" val="2067974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2BF0-3A6A-42FE-51BE-4FEFB837ED6A}"/>
              </a:ext>
            </a:extLst>
          </p:cNvPr>
          <p:cNvSpPr>
            <a:spLocks noGrp="1"/>
          </p:cNvSpPr>
          <p:nvPr>
            <p:ph type="title"/>
          </p:nvPr>
        </p:nvSpPr>
        <p:spPr/>
        <p:txBody>
          <a:bodyPr/>
          <a:lstStyle/>
          <a:p>
            <a:r>
              <a:rPr lang="en-US" dirty="0"/>
              <a:t>Keeping the Traditions</a:t>
            </a:r>
          </a:p>
        </p:txBody>
      </p:sp>
      <p:sp>
        <p:nvSpPr>
          <p:cNvPr id="3" name="Content Placeholder 2">
            <a:extLst>
              <a:ext uri="{FF2B5EF4-FFF2-40B4-BE49-F238E27FC236}">
                <a16:creationId xmlns:a16="http://schemas.microsoft.com/office/drawing/2014/main" id="{A3D0D4A4-996A-39FD-4118-4480B307E9F2}"/>
              </a:ext>
            </a:extLst>
          </p:cNvPr>
          <p:cNvSpPr>
            <a:spLocks noGrp="1"/>
          </p:cNvSpPr>
          <p:nvPr>
            <p:ph sz="quarter" idx="13"/>
          </p:nvPr>
        </p:nvSpPr>
        <p:spPr/>
        <p:txBody>
          <a:bodyPr/>
          <a:lstStyle/>
          <a:p>
            <a:r>
              <a:rPr lang="en-US" b="0" dirty="0">
                <a:solidFill>
                  <a:srgbClr val="999999"/>
                </a:solidFill>
              </a:rPr>
              <a:t>‘Traditions of the elders’</a:t>
            </a:r>
          </a:p>
          <a:p>
            <a:r>
              <a:rPr lang="en-US" b="0" dirty="0">
                <a:solidFill>
                  <a:srgbClr val="999999"/>
                </a:solidFill>
              </a:rPr>
              <a:t>‘Traditions of the apostles’</a:t>
            </a:r>
          </a:p>
          <a:p>
            <a:r>
              <a:rPr lang="en-US" dirty="0"/>
              <a:t>Modern application</a:t>
            </a:r>
          </a:p>
        </p:txBody>
      </p:sp>
    </p:spTree>
    <p:extLst>
      <p:ext uri="{BB962C8B-B14F-4D97-AF65-F5344CB8AC3E}">
        <p14:creationId xmlns:p14="http://schemas.microsoft.com/office/powerpoint/2010/main" val="4549467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981D8D-2721-5A98-8DBE-73EDAD46B514}"/>
              </a:ext>
            </a:extLst>
          </p:cNvPr>
          <p:cNvSpPr>
            <a:spLocks noGrp="1"/>
          </p:cNvSpPr>
          <p:nvPr>
            <p:ph idx="1"/>
          </p:nvPr>
        </p:nvSpPr>
        <p:spPr>
          <a:xfrm>
            <a:off x="628650" y="1322902"/>
            <a:ext cx="7966710" cy="5212983"/>
          </a:xfrm>
        </p:spPr>
        <p:txBody>
          <a:bodyPr>
            <a:noAutofit/>
          </a:bodyPr>
          <a:lstStyle/>
          <a:p>
            <a:r>
              <a:rPr lang="en-US" dirty="0"/>
              <a:t>Possible conclusions</a:t>
            </a:r>
          </a:p>
          <a:p>
            <a:pPr lvl="1"/>
            <a:r>
              <a:rPr lang="en-US" dirty="0"/>
              <a:t>“Apostolic tradition”</a:t>
            </a:r>
          </a:p>
          <a:p>
            <a:pPr lvl="2"/>
            <a:r>
              <a:rPr lang="en-US" dirty="0"/>
              <a:t>Claim that ‘by word’ in 2 Thess. 2:15 indicates traditions </a:t>
            </a:r>
            <a:r>
              <a:rPr lang="en-US" i="1" dirty="0"/>
              <a:t>in addition to</a:t>
            </a:r>
            <a:r>
              <a:rPr lang="en-US" dirty="0"/>
              <a:t> what was written in the epistles</a:t>
            </a:r>
          </a:p>
          <a:p>
            <a:pPr lvl="2"/>
            <a:r>
              <a:rPr lang="en-US" dirty="0"/>
              <a:t>Traditions passed down from apostles to early church</a:t>
            </a:r>
          </a:p>
          <a:p>
            <a:pPr lvl="3"/>
            <a:r>
              <a:rPr lang="en-US" dirty="0"/>
              <a:t>Feasts and holidays</a:t>
            </a:r>
          </a:p>
          <a:p>
            <a:pPr lvl="3"/>
            <a:r>
              <a:rPr lang="en-US" dirty="0"/>
              <a:t>Special observances</a:t>
            </a:r>
          </a:p>
          <a:p>
            <a:pPr lvl="3"/>
            <a:r>
              <a:rPr lang="en-US" dirty="0"/>
              <a:t>Rites and rituals</a:t>
            </a:r>
          </a:p>
          <a:p>
            <a:pPr lvl="2"/>
            <a:r>
              <a:rPr lang="en-US" dirty="0"/>
              <a:t>Requires extra-Biblical sources</a:t>
            </a:r>
          </a:p>
          <a:p>
            <a:pPr lvl="3"/>
            <a:r>
              <a:rPr lang="en-US" dirty="0"/>
              <a:t>Writings of the ‘early church fathers’</a:t>
            </a:r>
          </a:p>
          <a:p>
            <a:pPr lvl="3"/>
            <a:r>
              <a:rPr lang="en-US" dirty="0"/>
              <a:t>Spiritual leaders</a:t>
            </a:r>
          </a:p>
          <a:p>
            <a:pPr lvl="3"/>
            <a:r>
              <a:rPr lang="en-US" dirty="0"/>
              <a:t>Councils and conventions</a:t>
            </a:r>
          </a:p>
          <a:p>
            <a:pPr lvl="2"/>
            <a:r>
              <a:rPr lang="en-US" dirty="0"/>
              <a:t>‘From God’, thus binding on all followers</a:t>
            </a:r>
          </a:p>
        </p:txBody>
      </p:sp>
      <p:sp>
        <p:nvSpPr>
          <p:cNvPr id="3" name="Title 2">
            <a:extLst>
              <a:ext uri="{FF2B5EF4-FFF2-40B4-BE49-F238E27FC236}">
                <a16:creationId xmlns:a16="http://schemas.microsoft.com/office/drawing/2014/main" id="{F344C989-66F8-F8E7-0EE6-0DD9B6D8C9AC}"/>
              </a:ext>
            </a:extLst>
          </p:cNvPr>
          <p:cNvSpPr>
            <a:spLocks noGrp="1"/>
          </p:cNvSpPr>
          <p:nvPr>
            <p:ph type="title"/>
          </p:nvPr>
        </p:nvSpPr>
        <p:spPr/>
        <p:txBody>
          <a:bodyPr/>
          <a:lstStyle/>
          <a:p>
            <a:r>
              <a:rPr lang="en-US" dirty="0"/>
              <a:t>III. Modern application</a:t>
            </a:r>
          </a:p>
        </p:txBody>
      </p:sp>
    </p:spTree>
    <p:extLst>
      <p:ext uri="{BB962C8B-B14F-4D97-AF65-F5344CB8AC3E}">
        <p14:creationId xmlns:p14="http://schemas.microsoft.com/office/powerpoint/2010/main" val="4039826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981D8D-2721-5A98-8DBE-73EDAD46B514}"/>
              </a:ext>
            </a:extLst>
          </p:cNvPr>
          <p:cNvSpPr>
            <a:spLocks noGrp="1"/>
          </p:cNvSpPr>
          <p:nvPr>
            <p:ph idx="1"/>
          </p:nvPr>
        </p:nvSpPr>
        <p:spPr>
          <a:xfrm>
            <a:off x="628650" y="1322902"/>
            <a:ext cx="7966710" cy="5212983"/>
          </a:xfrm>
        </p:spPr>
        <p:txBody>
          <a:bodyPr>
            <a:noAutofit/>
          </a:bodyPr>
          <a:lstStyle/>
          <a:p>
            <a:r>
              <a:rPr lang="en-US" dirty="0"/>
              <a:t>Possible conclusions</a:t>
            </a:r>
          </a:p>
          <a:p>
            <a:pPr lvl="1"/>
            <a:r>
              <a:rPr lang="en-US" dirty="0"/>
              <a:t>“Apostolic tradition”</a:t>
            </a:r>
          </a:p>
          <a:p>
            <a:pPr lvl="2"/>
            <a:r>
              <a:rPr lang="en-US" dirty="0"/>
              <a:t>Found nowhere in Scripture</a:t>
            </a:r>
          </a:p>
          <a:p>
            <a:pPr lvl="2"/>
            <a:r>
              <a:rPr lang="en-US" dirty="0"/>
              <a:t>‘in word’ refers to what Paul has taught in person and aligns with what was written</a:t>
            </a:r>
          </a:p>
          <a:p>
            <a:pPr lvl="2"/>
            <a:r>
              <a:rPr lang="en-US" dirty="0"/>
              <a:t>2 Timothy 3:16-17</a:t>
            </a:r>
          </a:p>
          <a:p>
            <a:pPr lvl="3"/>
            <a:r>
              <a:rPr lang="en-US" baseline="30000" dirty="0"/>
              <a:t>16</a:t>
            </a:r>
            <a:r>
              <a:rPr lang="en-US" dirty="0"/>
              <a:t> All Scripture is given by inspiration of God, and is profitable for doctrine, for reproof, for correction, for instruction in righteousness, </a:t>
            </a:r>
            <a:r>
              <a:rPr lang="en-US" baseline="30000" dirty="0"/>
              <a:t>17</a:t>
            </a:r>
            <a:r>
              <a:rPr lang="en-US" dirty="0"/>
              <a:t> that the man of God may be complete, thoroughly equipped for every good work.</a:t>
            </a:r>
          </a:p>
          <a:p>
            <a:pPr lvl="3"/>
            <a:r>
              <a:rPr lang="en-US" dirty="0"/>
              <a:t>If it’s a ‘good work’, Scripture can equip us</a:t>
            </a:r>
          </a:p>
          <a:p>
            <a:pPr lvl="3"/>
            <a:r>
              <a:rPr lang="en-US" dirty="0"/>
              <a:t>If Scripture can’t equip us, it’s not a ‘good work’</a:t>
            </a:r>
          </a:p>
          <a:p>
            <a:pPr lvl="2"/>
            <a:r>
              <a:rPr lang="en-US" dirty="0"/>
              <a:t>Renders the apostles no different than the Jewish rabbis</a:t>
            </a:r>
          </a:p>
        </p:txBody>
      </p:sp>
      <p:sp>
        <p:nvSpPr>
          <p:cNvPr id="3" name="Title 2">
            <a:extLst>
              <a:ext uri="{FF2B5EF4-FFF2-40B4-BE49-F238E27FC236}">
                <a16:creationId xmlns:a16="http://schemas.microsoft.com/office/drawing/2014/main" id="{F344C989-66F8-F8E7-0EE6-0DD9B6D8C9AC}"/>
              </a:ext>
            </a:extLst>
          </p:cNvPr>
          <p:cNvSpPr>
            <a:spLocks noGrp="1"/>
          </p:cNvSpPr>
          <p:nvPr>
            <p:ph type="title"/>
          </p:nvPr>
        </p:nvSpPr>
        <p:spPr/>
        <p:txBody>
          <a:bodyPr/>
          <a:lstStyle/>
          <a:p>
            <a:r>
              <a:rPr lang="en-US" dirty="0"/>
              <a:t>III. Modern application</a:t>
            </a:r>
          </a:p>
        </p:txBody>
      </p:sp>
    </p:spTree>
    <p:extLst>
      <p:ext uri="{BB962C8B-B14F-4D97-AF65-F5344CB8AC3E}">
        <p14:creationId xmlns:p14="http://schemas.microsoft.com/office/powerpoint/2010/main" val="241899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981D8D-2721-5A98-8DBE-73EDAD46B514}"/>
              </a:ext>
            </a:extLst>
          </p:cNvPr>
          <p:cNvSpPr>
            <a:spLocks noGrp="1"/>
          </p:cNvSpPr>
          <p:nvPr>
            <p:ph idx="1"/>
          </p:nvPr>
        </p:nvSpPr>
        <p:spPr>
          <a:xfrm>
            <a:off x="628650" y="1322902"/>
            <a:ext cx="7966710" cy="5212983"/>
          </a:xfrm>
        </p:spPr>
        <p:txBody>
          <a:bodyPr>
            <a:noAutofit/>
          </a:bodyPr>
          <a:lstStyle/>
          <a:p>
            <a:r>
              <a:rPr lang="en-US" dirty="0"/>
              <a:t>Possible conclusions</a:t>
            </a:r>
          </a:p>
          <a:p>
            <a:pPr lvl="1"/>
            <a:r>
              <a:rPr lang="en-US" dirty="0"/>
              <a:t>“Apostolic tradition”</a:t>
            </a:r>
          </a:p>
          <a:p>
            <a:pPr lvl="1"/>
            <a:r>
              <a:rPr lang="en-US" dirty="0"/>
              <a:t>“No tradition”</a:t>
            </a:r>
          </a:p>
          <a:p>
            <a:pPr lvl="2"/>
            <a:r>
              <a:rPr lang="en-US" dirty="0"/>
              <a:t>Traditions are stagnating and prohibit growth</a:t>
            </a:r>
          </a:p>
          <a:p>
            <a:pPr lvl="2"/>
            <a:r>
              <a:rPr lang="en-US" dirty="0"/>
              <a:t>Focus always becomes the tradition and not God</a:t>
            </a:r>
          </a:p>
          <a:p>
            <a:pPr lvl="2"/>
            <a:r>
              <a:rPr lang="en-US" dirty="0"/>
              <a:t>Change is essential and should be embraced</a:t>
            </a:r>
          </a:p>
          <a:p>
            <a:pPr lvl="3"/>
            <a:r>
              <a:rPr lang="en-US" dirty="0"/>
              <a:t>Must remain relevant—</a:t>
            </a:r>
            <a:r>
              <a:rPr lang="en-US" i="1" dirty="0"/>
              <a:t>contemporary</a:t>
            </a:r>
          </a:p>
          <a:p>
            <a:pPr lvl="3"/>
            <a:r>
              <a:rPr lang="en-US" dirty="0"/>
              <a:t>Keep with the times!</a:t>
            </a:r>
          </a:p>
        </p:txBody>
      </p:sp>
      <p:sp>
        <p:nvSpPr>
          <p:cNvPr id="3" name="Title 2">
            <a:extLst>
              <a:ext uri="{FF2B5EF4-FFF2-40B4-BE49-F238E27FC236}">
                <a16:creationId xmlns:a16="http://schemas.microsoft.com/office/drawing/2014/main" id="{F344C989-66F8-F8E7-0EE6-0DD9B6D8C9AC}"/>
              </a:ext>
            </a:extLst>
          </p:cNvPr>
          <p:cNvSpPr>
            <a:spLocks noGrp="1"/>
          </p:cNvSpPr>
          <p:nvPr>
            <p:ph type="title"/>
          </p:nvPr>
        </p:nvSpPr>
        <p:spPr/>
        <p:txBody>
          <a:bodyPr/>
          <a:lstStyle/>
          <a:p>
            <a:r>
              <a:rPr lang="en-US" dirty="0"/>
              <a:t>III. Modern application</a:t>
            </a:r>
          </a:p>
        </p:txBody>
      </p:sp>
    </p:spTree>
    <p:extLst>
      <p:ext uri="{BB962C8B-B14F-4D97-AF65-F5344CB8AC3E}">
        <p14:creationId xmlns:p14="http://schemas.microsoft.com/office/powerpoint/2010/main" val="406072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981D8D-2721-5A98-8DBE-73EDAD46B514}"/>
              </a:ext>
            </a:extLst>
          </p:cNvPr>
          <p:cNvSpPr>
            <a:spLocks noGrp="1"/>
          </p:cNvSpPr>
          <p:nvPr>
            <p:ph idx="1"/>
          </p:nvPr>
        </p:nvSpPr>
        <p:spPr>
          <a:xfrm>
            <a:off x="628650" y="1322902"/>
            <a:ext cx="7966710" cy="5212983"/>
          </a:xfrm>
        </p:spPr>
        <p:txBody>
          <a:bodyPr>
            <a:noAutofit/>
          </a:bodyPr>
          <a:lstStyle/>
          <a:p>
            <a:r>
              <a:rPr lang="en-US" dirty="0"/>
              <a:t>Possible conclusions</a:t>
            </a:r>
          </a:p>
          <a:p>
            <a:pPr lvl="1"/>
            <a:r>
              <a:rPr lang="en-US" dirty="0"/>
              <a:t>“Apostolic tradition”</a:t>
            </a:r>
          </a:p>
          <a:p>
            <a:pPr lvl="1"/>
            <a:r>
              <a:rPr lang="en-US" dirty="0"/>
              <a:t>“No tradition”</a:t>
            </a:r>
          </a:p>
          <a:p>
            <a:pPr lvl="2"/>
            <a:r>
              <a:rPr lang="en-US" dirty="0"/>
              <a:t>Tends to appeal to personal desire</a:t>
            </a:r>
          </a:p>
          <a:p>
            <a:pPr lvl="2"/>
            <a:r>
              <a:rPr lang="en-US" dirty="0"/>
              <a:t>There’s a reason things are done a certain way</a:t>
            </a:r>
          </a:p>
          <a:p>
            <a:pPr lvl="2"/>
            <a:r>
              <a:rPr lang="en-US" dirty="0"/>
              <a:t>Change for the sake of change is disruptive</a:t>
            </a:r>
          </a:p>
          <a:p>
            <a:pPr lvl="2"/>
            <a:r>
              <a:rPr lang="en-US" dirty="0"/>
              <a:t>Even new things will eventually become a tradition</a:t>
            </a:r>
          </a:p>
          <a:p>
            <a:pPr lvl="2"/>
            <a:endParaRPr lang="en-US" dirty="0"/>
          </a:p>
        </p:txBody>
      </p:sp>
      <p:sp>
        <p:nvSpPr>
          <p:cNvPr id="3" name="Title 2">
            <a:extLst>
              <a:ext uri="{FF2B5EF4-FFF2-40B4-BE49-F238E27FC236}">
                <a16:creationId xmlns:a16="http://schemas.microsoft.com/office/drawing/2014/main" id="{F344C989-66F8-F8E7-0EE6-0DD9B6D8C9AC}"/>
              </a:ext>
            </a:extLst>
          </p:cNvPr>
          <p:cNvSpPr>
            <a:spLocks noGrp="1"/>
          </p:cNvSpPr>
          <p:nvPr>
            <p:ph type="title"/>
          </p:nvPr>
        </p:nvSpPr>
        <p:spPr/>
        <p:txBody>
          <a:bodyPr/>
          <a:lstStyle/>
          <a:p>
            <a:r>
              <a:rPr lang="en-US" dirty="0"/>
              <a:t>III. Modern application</a:t>
            </a:r>
          </a:p>
        </p:txBody>
      </p:sp>
    </p:spTree>
    <p:extLst>
      <p:ext uri="{BB962C8B-B14F-4D97-AF65-F5344CB8AC3E}">
        <p14:creationId xmlns:p14="http://schemas.microsoft.com/office/powerpoint/2010/main" val="4201814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981D8D-2721-5A98-8DBE-73EDAD46B514}"/>
              </a:ext>
            </a:extLst>
          </p:cNvPr>
          <p:cNvSpPr>
            <a:spLocks noGrp="1"/>
          </p:cNvSpPr>
          <p:nvPr>
            <p:ph idx="1"/>
          </p:nvPr>
        </p:nvSpPr>
        <p:spPr>
          <a:xfrm>
            <a:off x="628650" y="1322902"/>
            <a:ext cx="7966710" cy="5212983"/>
          </a:xfrm>
        </p:spPr>
        <p:txBody>
          <a:bodyPr>
            <a:noAutofit/>
          </a:bodyPr>
          <a:lstStyle/>
          <a:p>
            <a:r>
              <a:rPr lang="en-US" dirty="0"/>
              <a:t>What does God want?</a:t>
            </a:r>
          </a:p>
          <a:p>
            <a:pPr lvl="1"/>
            <a:r>
              <a:rPr lang="en-US" dirty="0"/>
              <a:t>What we do ought to be evaluated</a:t>
            </a:r>
          </a:p>
          <a:p>
            <a:pPr lvl="2"/>
            <a:r>
              <a:rPr lang="en-US" dirty="0"/>
              <a:t>Easy to go through the motions</a:t>
            </a:r>
          </a:p>
          <a:p>
            <a:pPr lvl="2"/>
            <a:r>
              <a:rPr lang="en-US" dirty="0"/>
              <a:t>It’s rarely ‘always’ been done this or that way</a:t>
            </a:r>
          </a:p>
          <a:p>
            <a:pPr lvl="2"/>
            <a:r>
              <a:rPr lang="en-US" dirty="0"/>
              <a:t>Not immune to fence-building or even adding to the Word</a:t>
            </a:r>
          </a:p>
          <a:p>
            <a:pPr lvl="1"/>
            <a:r>
              <a:rPr lang="en-US" dirty="0"/>
              <a:t>Traditions exist for a reason</a:t>
            </a:r>
          </a:p>
          <a:p>
            <a:pPr lvl="2"/>
            <a:r>
              <a:rPr lang="en-US" dirty="0"/>
              <a:t>Authoritative commands</a:t>
            </a:r>
          </a:p>
          <a:p>
            <a:pPr lvl="2"/>
            <a:r>
              <a:rPr lang="en-US" dirty="0"/>
              <a:t>Aids to carry out commands</a:t>
            </a:r>
          </a:p>
          <a:p>
            <a:pPr lvl="1"/>
            <a:r>
              <a:rPr lang="en-US" dirty="0"/>
              <a:t>Evaluation requires caution</a:t>
            </a:r>
          </a:p>
          <a:p>
            <a:pPr lvl="2"/>
            <a:r>
              <a:rPr lang="en-US" dirty="0"/>
              <a:t>Careful not to change for the sake of change</a:t>
            </a:r>
          </a:p>
          <a:p>
            <a:pPr lvl="2"/>
            <a:r>
              <a:rPr lang="en-US" dirty="0"/>
              <a:t>Careful not to resist change for the sake of resisting</a:t>
            </a:r>
          </a:p>
        </p:txBody>
      </p:sp>
      <p:sp>
        <p:nvSpPr>
          <p:cNvPr id="3" name="Title 2">
            <a:extLst>
              <a:ext uri="{FF2B5EF4-FFF2-40B4-BE49-F238E27FC236}">
                <a16:creationId xmlns:a16="http://schemas.microsoft.com/office/drawing/2014/main" id="{F344C989-66F8-F8E7-0EE6-0DD9B6D8C9AC}"/>
              </a:ext>
            </a:extLst>
          </p:cNvPr>
          <p:cNvSpPr>
            <a:spLocks noGrp="1"/>
          </p:cNvSpPr>
          <p:nvPr>
            <p:ph type="title"/>
          </p:nvPr>
        </p:nvSpPr>
        <p:spPr/>
        <p:txBody>
          <a:bodyPr/>
          <a:lstStyle/>
          <a:p>
            <a:r>
              <a:rPr lang="en-US" dirty="0"/>
              <a:t>III. Modern application</a:t>
            </a:r>
          </a:p>
        </p:txBody>
      </p:sp>
    </p:spTree>
    <p:extLst>
      <p:ext uri="{BB962C8B-B14F-4D97-AF65-F5344CB8AC3E}">
        <p14:creationId xmlns:p14="http://schemas.microsoft.com/office/powerpoint/2010/main" val="3153372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981D8D-2721-5A98-8DBE-73EDAD46B514}"/>
              </a:ext>
            </a:extLst>
          </p:cNvPr>
          <p:cNvSpPr>
            <a:spLocks noGrp="1"/>
          </p:cNvSpPr>
          <p:nvPr>
            <p:ph idx="1"/>
          </p:nvPr>
        </p:nvSpPr>
        <p:spPr>
          <a:xfrm>
            <a:off x="628650" y="1322902"/>
            <a:ext cx="7966710" cy="5212983"/>
          </a:xfrm>
        </p:spPr>
        <p:txBody>
          <a:bodyPr>
            <a:noAutofit/>
          </a:bodyPr>
          <a:lstStyle/>
          <a:p>
            <a:r>
              <a:rPr lang="en-US" dirty="0"/>
              <a:t>What does God want?</a:t>
            </a:r>
          </a:p>
          <a:p>
            <a:pPr lvl="1"/>
            <a:r>
              <a:rPr lang="en-US" dirty="0"/>
              <a:t>Where is the </a:t>
            </a:r>
            <a:r>
              <a:rPr lang="en-US" i="1" dirty="0"/>
              <a:t>source</a:t>
            </a:r>
            <a:r>
              <a:rPr lang="en-US" dirty="0"/>
              <a:t> of the tradition?</a:t>
            </a:r>
          </a:p>
          <a:p>
            <a:pPr lvl="2"/>
            <a:r>
              <a:rPr lang="en-US" dirty="0"/>
              <a:t>If from God, then not up for discussion!</a:t>
            </a:r>
          </a:p>
          <a:p>
            <a:pPr lvl="2"/>
            <a:r>
              <a:rPr lang="en-US" dirty="0"/>
              <a:t>If from man . . .</a:t>
            </a:r>
          </a:p>
          <a:p>
            <a:pPr lvl="3"/>
            <a:r>
              <a:rPr lang="en-US" dirty="0"/>
              <a:t>Does it contradict God’s word?</a:t>
            </a:r>
          </a:p>
          <a:p>
            <a:pPr lvl="3"/>
            <a:r>
              <a:rPr lang="en-US" dirty="0"/>
              <a:t>Does it bind where God doesn’t bind?</a:t>
            </a:r>
          </a:p>
          <a:p>
            <a:pPr lvl="3"/>
            <a:r>
              <a:rPr lang="en-US" dirty="0"/>
              <a:t>Does it remove the focus from God?</a:t>
            </a:r>
          </a:p>
          <a:p>
            <a:pPr lvl="1"/>
            <a:r>
              <a:rPr lang="en-US" dirty="0"/>
              <a:t>What </a:t>
            </a:r>
            <a:r>
              <a:rPr lang="en-US" i="1" dirty="0"/>
              <a:t>spiritual benefit</a:t>
            </a:r>
            <a:r>
              <a:rPr lang="en-US" dirty="0"/>
              <a:t> does it provide?</a:t>
            </a:r>
          </a:p>
          <a:p>
            <a:pPr lvl="1"/>
            <a:r>
              <a:rPr lang="en-US" dirty="0"/>
              <a:t>What is the </a:t>
            </a:r>
            <a:r>
              <a:rPr lang="en-US" i="1" dirty="0"/>
              <a:t>motivation</a:t>
            </a:r>
            <a:r>
              <a:rPr lang="en-US" dirty="0"/>
              <a:t>?</a:t>
            </a:r>
          </a:p>
          <a:p>
            <a:r>
              <a:rPr lang="en-US" dirty="0"/>
              <a:t>Not an exhaustive list – many things to consider!</a:t>
            </a:r>
          </a:p>
        </p:txBody>
      </p:sp>
      <p:sp>
        <p:nvSpPr>
          <p:cNvPr id="3" name="Title 2">
            <a:extLst>
              <a:ext uri="{FF2B5EF4-FFF2-40B4-BE49-F238E27FC236}">
                <a16:creationId xmlns:a16="http://schemas.microsoft.com/office/drawing/2014/main" id="{F344C989-66F8-F8E7-0EE6-0DD9B6D8C9AC}"/>
              </a:ext>
            </a:extLst>
          </p:cNvPr>
          <p:cNvSpPr>
            <a:spLocks noGrp="1"/>
          </p:cNvSpPr>
          <p:nvPr>
            <p:ph type="title"/>
          </p:nvPr>
        </p:nvSpPr>
        <p:spPr/>
        <p:txBody>
          <a:bodyPr/>
          <a:lstStyle/>
          <a:p>
            <a:r>
              <a:rPr lang="en-US" dirty="0"/>
              <a:t>III. Modern application</a:t>
            </a:r>
          </a:p>
        </p:txBody>
      </p:sp>
    </p:spTree>
    <p:extLst>
      <p:ext uri="{BB962C8B-B14F-4D97-AF65-F5344CB8AC3E}">
        <p14:creationId xmlns:p14="http://schemas.microsoft.com/office/powerpoint/2010/main" val="3032080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2BF0-3A6A-42FE-51BE-4FEFB837ED6A}"/>
              </a:ext>
            </a:extLst>
          </p:cNvPr>
          <p:cNvSpPr>
            <a:spLocks noGrp="1"/>
          </p:cNvSpPr>
          <p:nvPr>
            <p:ph type="title"/>
          </p:nvPr>
        </p:nvSpPr>
        <p:spPr/>
        <p:txBody>
          <a:bodyPr/>
          <a:lstStyle/>
          <a:p>
            <a:r>
              <a:rPr lang="en-US" dirty="0"/>
              <a:t>Keeping the Traditions</a:t>
            </a:r>
          </a:p>
        </p:txBody>
      </p:sp>
      <p:sp>
        <p:nvSpPr>
          <p:cNvPr id="3" name="Content Placeholder 2">
            <a:extLst>
              <a:ext uri="{FF2B5EF4-FFF2-40B4-BE49-F238E27FC236}">
                <a16:creationId xmlns:a16="http://schemas.microsoft.com/office/drawing/2014/main" id="{A3D0D4A4-996A-39FD-4118-4480B307E9F2}"/>
              </a:ext>
            </a:extLst>
          </p:cNvPr>
          <p:cNvSpPr>
            <a:spLocks noGrp="1"/>
          </p:cNvSpPr>
          <p:nvPr>
            <p:ph sz="quarter" idx="13"/>
          </p:nvPr>
        </p:nvSpPr>
        <p:spPr/>
        <p:txBody>
          <a:bodyPr/>
          <a:lstStyle/>
          <a:p>
            <a:r>
              <a:rPr lang="en-US" dirty="0"/>
              <a:t>‘Traditions of the elders’</a:t>
            </a:r>
          </a:p>
        </p:txBody>
      </p:sp>
    </p:spTree>
    <p:extLst>
      <p:ext uri="{BB962C8B-B14F-4D97-AF65-F5344CB8AC3E}">
        <p14:creationId xmlns:p14="http://schemas.microsoft.com/office/powerpoint/2010/main" val="623582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981D8D-2721-5A98-8DBE-73EDAD46B514}"/>
              </a:ext>
            </a:extLst>
          </p:cNvPr>
          <p:cNvSpPr>
            <a:spLocks noGrp="1"/>
          </p:cNvSpPr>
          <p:nvPr>
            <p:ph idx="1"/>
          </p:nvPr>
        </p:nvSpPr>
        <p:spPr>
          <a:xfrm>
            <a:off x="628650" y="1322902"/>
            <a:ext cx="7966710" cy="5212983"/>
          </a:xfrm>
        </p:spPr>
        <p:txBody>
          <a:bodyPr>
            <a:noAutofit/>
          </a:bodyPr>
          <a:lstStyle/>
          <a:p>
            <a:r>
              <a:rPr lang="en-US" dirty="0"/>
              <a:t>Hedge around the law</a:t>
            </a:r>
          </a:p>
          <a:p>
            <a:pPr lvl="1"/>
            <a:r>
              <a:rPr lang="en-US" dirty="0"/>
              <a:t>Mark 7:1-4</a:t>
            </a:r>
          </a:p>
          <a:p>
            <a:pPr lvl="2"/>
            <a:r>
              <a:rPr lang="en-US" baseline="30000" dirty="0"/>
              <a:t>1</a:t>
            </a:r>
            <a:r>
              <a:rPr lang="en-US" dirty="0"/>
              <a:t> Then the Pharisees and some of the scribes came together to Him, having come from Jerusalem. </a:t>
            </a:r>
            <a:r>
              <a:rPr lang="en-US" baseline="30000" dirty="0"/>
              <a:t>2</a:t>
            </a:r>
            <a:r>
              <a:rPr lang="en-US" dirty="0"/>
              <a:t> Now when they saw some of His disciples eat bread with defiled, that is, with unwashed hands, they found fault. </a:t>
            </a:r>
            <a:r>
              <a:rPr lang="en-US" baseline="30000" dirty="0"/>
              <a:t>3</a:t>
            </a:r>
            <a:r>
              <a:rPr lang="en-US" dirty="0"/>
              <a:t> For the Pharisees and all the Jews do not eat unless they wash their hands in a special way, holding the tradition of the elders. </a:t>
            </a:r>
            <a:r>
              <a:rPr lang="en-US" baseline="30000" dirty="0"/>
              <a:t>4</a:t>
            </a:r>
            <a:r>
              <a:rPr lang="en-US" dirty="0"/>
              <a:t> When they come from the marketplace, they do not eat unless they wash. And there are many other things which they have received and hold, like the washing of cups, pitchers, copper vessels, and couches.</a:t>
            </a:r>
          </a:p>
        </p:txBody>
      </p:sp>
      <p:sp>
        <p:nvSpPr>
          <p:cNvPr id="3" name="Title 2">
            <a:extLst>
              <a:ext uri="{FF2B5EF4-FFF2-40B4-BE49-F238E27FC236}">
                <a16:creationId xmlns:a16="http://schemas.microsoft.com/office/drawing/2014/main" id="{F344C989-66F8-F8E7-0EE6-0DD9B6D8C9AC}"/>
              </a:ext>
            </a:extLst>
          </p:cNvPr>
          <p:cNvSpPr>
            <a:spLocks noGrp="1"/>
          </p:cNvSpPr>
          <p:nvPr>
            <p:ph type="title"/>
          </p:nvPr>
        </p:nvSpPr>
        <p:spPr/>
        <p:txBody>
          <a:bodyPr/>
          <a:lstStyle/>
          <a:p>
            <a:r>
              <a:rPr lang="en-US" dirty="0"/>
              <a:t>I. Traditions of the elders</a:t>
            </a:r>
          </a:p>
        </p:txBody>
      </p:sp>
    </p:spTree>
    <p:extLst>
      <p:ext uri="{BB962C8B-B14F-4D97-AF65-F5344CB8AC3E}">
        <p14:creationId xmlns:p14="http://schemas.microsoft.com/office/powerpoint/2010/main" val="1137323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981D8D-2721-5A98-8DBE-73EDAD46B514}"/>
              </a:ext>
            </a:extLst>
          </p:cNvPr>
          <p:cNvSpPr>
            <a:spLocks noGrp="1"/>
          </p:cNvSpPr>
          <p:nvPr>
            <p:ph idx="1"/>
          </p:nvPr>
        </p:nvSpPr>
        <p:spPr>
          <a:xfrm>
            <a:off x="628650" y="1322902"/>
            <a:ext cx="7966710" cy="5212983"/>
          </a:xfrm>
        </p:spPr>
        <p:txBody>
          <a:bodyPr>
            <a:noAutofit/>
          </a:bodyPr>
          <a:lstStyle/>
          <a:p>
            <a:r>
              <a:rPr lang="en-US" dirty="0"/>
              <a:t>Hedge around the law</a:t>
            </a:r>
          </a:p>
          <a:p>
            <a:pPr lvl="1"/>
            <a:r>
              <a:rPr lang="en-US" dirty="0"/>
              <a:t>Mark 7:1-4</a:t>
            </a:r>
          </a:p>
          <a:p>
            <a:pPr lvl="2"/>
            <a:r>
              <a:rPr lang="en-US" dirty="0"/>
              <a:t>Mark details examples of the Pharisees’ traditions:</a:t>
            </a:r>
          </a:p>
          <a:p>
            <a:pPr lvl="3"/>
            <a:r>
              <a:rPr lang="en-US" dirty="0"/>
              <a:t>Ritual handwashing (“in a special way”) before eating</a:t>
            </a:r>
          </a:p>
          <a:p>
            <a:pPr lvl="3"/>
            <a:r>
              <a:rPr lang="en-US" dirty="0"/>
              <a:t>Handwashing after coming from the marketplace</a:t>
            </a:r>
          </a:p>
          <a:p>
            <a:pPr lvl="3"/>
            <a:r>
              <a:rPr lang="en-US" dirty="0"/>
              <a:t>Special ways of washing cups and dishes and the like</a:t>
            </a:r>
          </a:p>
          <a:p>
            <a:pPr lvl="3"/>
            <a:r>
              <a:rPr lang="en-US" dirty="0"/>
              <a:t>Special ways of cleaning even furniture</a:t>
            </a:r>
          </a:p>
        </p:txBody>
      </p:sp>
      <p:sp>
        <p:nvSpPr>
          <p:cNvPr id="3" name="Title 2">
            <a:extLst>
              <a:ext uri="{FF2B5EF4-FFF2-40B4-BE49-F238E27FC236}">
                <a16:creationId xmlns:a16="http://schemas.microsoft.com/office/drawing/2014/main" id="{F344C989-66F8-F8E7-0EE6-0DD9B6D8C9AC}"/>
              </a:ext>
            </a:extLst>
          </p:cNvPr>
          <p:cNvSpPr>
            <a:spLocks noGrp="1"/>
          </p:cNvSpPr>
          <p:nvPr>
            <p:ph type="title"/>
          </p:nvPr>
        </p:nvSpPr>
        <p:spPr/>
        <p:txBody>
          <a:bodyPr/>
          <a:lstStyle/>
          <a:p>
            <a:r>
              <a:rPr lang="en-US" dirty="0"/>
              <a:t>I. Traditions of the elders</a:t>
            </a:r>
          </a:p>
        </p:txBody>
      </p:sp>
    </p:spTree>
    <p:extLst>
      <p:ext uri="{BB962C8B-B14F-4D97-AF65-F5344CB8AC3E}">
        <p14:creationId xmlns:p14="http://schemas.microsoft.com/office/powerpoint/2010/main" val="4041496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981D8D-2721-5A98-8DBE-73EDAD46B514}"/>
              </a:ext>
            </a:extLst>
          </p:cNvPr>
          <p:cNvSpPr>
            <a:spLocks noGrp="1"/>
          </p:cNvSpPr>
          <p:nvPr>
            <p:ph idx="1"/>
          </p:nvPr>
        </p:nvSpPr>
        <p:spPr>
          <a:xfrm>
            <a:off x="628650" y="1322902"/>
            <a:ext cx="7966710" cy="5212983"/>
          </a:xfrm>
        </p:spPr>
        <p:txBody>
          <a:bodyPr>
            <a:noAutofit/>
          </a:bodyPr>
          <a:lstStyle/>
          <a:p>
            <a:r>
              <a:rPr lang="en-US" dirty="0"/>
              <a:t>Hedge around the law</a:t>
            </a:r>
          </a:p>
          <a:p>
            <a:pPr lvl="1"/>
            <a:r>
              <a:rPr lang="en-US" dirty="0"/>
              <a:t>Mark 7:1-4</a:t>
            </a:r>
          </a:p>
          <a:p>
            <a:pPr lvl="1"/>
            <a:r>
              <a:rPr lang="en-US" dirty="0" err="1"/>
              <a:t>Pirkei</a:t>
            </a:r>
            <a:r>
              <a:rPr lang="en-US" dirty="0"/>
              <a:t> Avot 1:1</a:t>
            </a:r>
          </a:p>
          <a:p>
            <a:pPr lvl="2"/>
            <a:r>
              <a:rPr lang="en-US" dirty="0"/>
              <a:t>Moses received the Torah at Sinai and transmitted it to Joshua, Joshua to the elders, and the elders to the prophets, and the prophets to the Men of the Great Assembly. They said three things: Be patient in [the administration of] justice, raise many disciples and make a fence round the Torah.</a:t>
            </a:r>
          </a:p>
          <a:p>
            <a:pPr lvl="1"/>
            <a:r>
              <a:rPr lang="en-US" dirty="0"/>
              <a:t>Goal is to stop at the railing rather than off the mountain</a:t>
            </a:r>
          </a:p>
        </p:txBody>
      </p:sp>
      <p:sp>
        <p:nvSpPr>
          <p:cNvPr id="3" name="Title 2">
            <a:extLst>
              <a:ext uri="{FF2B5EF4-FFF2-40B4-BE49-F238E27FC236}">
                <a16:creationId xmlns:a16="http://schemas.microsoft.com/office/drawing/2014/main" id="{F344C989-66F8-F8E7-0EE6-0DD9B6D8C9AC}"/>
              </a:ext>
            </a:extLst>
          </p:cNvPr>
          <p:cNvSpPr>
            <a:spLocks noGrp="1"/>
          </p:cNvSpPr>
          <p:nvPr>
            <p:ph type="title"/>
          </p:nvPr>
        </p:nvSpPr>
        <p:spPr/>
        <p:txBody>
          <a:bodyPr/>
          <a:lstStyle/>
          <a:p>
            <a:r>
              <a:rPr lang="en-US" dirty="0"/>
              <a:t>I. Traditions of the elders</a:t>
            </a:r>
          </a:p>
        </p:txBody>
      </p:sp>
    </p:spTree>
    <p:extLst>
      <p:ext uri="{BB962C8B-B14F-4D97-AF65-F5344CB8AC3E}">
        <p14:creationId xmlns:p14="http://schemas.microsoft.com/office/powerpoint/2010/main" val="2446960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981D8D-2721-5A98-8DBE-73EDAD46B514}"/>
              </a:ext>
            </a:extLst>
          </p:cNvPr>
          <p:cNvSpPr>
            <a:spLocks noGrp="1"/>
          </p:cNvSpPr>
          <p:nvPr>
            <p:ph idx="1"/>
          </p:nvPr>
        </p:nvSpPr>
        <p:spPr>
          <a:xfrm>
            <a:off x="628650" y="1322902"/>
            <a:ext cx="7966710" cy="5212983"/>
          </a:xfrm>
        </p:spPr>
        <p:txBody>
          <a:bodyPr>
            <a:noAutofit/>
          </a:bodyPr>
          <a:lstStyle/>
          <a:p>
            <a:r>
              <a:rPr lang="en-US" dirty="0"/>
              <a:t>Hedge around the law</a:t>
            </a:r>
          </a:p>
          <a:p>
            <a:pPr lvl="1"/>
            <a:r>
              <a:rPr lang="en-US" dirty="0"/>
              <a:t>Mark 7:1-4</a:t>
            </a:r>
          </a:p>
          <a:p>
            <a:pPr lvl="1"/>
            <a:r>
              <a:rPr lang="en-US" dirty="0" err="1"/>
              <a:t>Pirkei</a:t>
            </a:r>
            <a:r>
              <a:rPr lang="en-US" dirty="0"/>
              <a:t> Avot 1:1</a:t>
            </a:r>
          </a:p>
          <a:p>
            <a:pPr lvl="1"/>
            <a:r>
              <a:rPr lang="en-US" dirty="0" err="1"/>
              <a:t>Sotah</a:t>
            </a:r>
            <a:r>
              <a:rPr lang="en-US" dirty="0"/>
              <a:t> 4b</a:t>
            </a:r>
          </a:p>
          <a:p>
            <a:pPr lvl="2"/>
            <a:r>
              <a:rPr lang="en-US" dirty="0"/>
              <a:t>Rabbi </a:t>
            </a:r>
            <a:r>
              <a:rPr lang="en-US" dirty="0" err="1"/>
              <a:t>Zerika</a:t>
            </a:r>
            <a:r>
              <a:rPr lang="en-US" dirty="0"/>
              <a:t> says that Rabbi Elazar says: Anyone who treats the ritual of washing hands with contempt is uprooted from the world. Rav </a:t>
            </a:r>
            <a:r>
              <a:rPr lang="en-US" dirty="0" err="1"/>
              <a:t>Ḥiyya</a:t>
            </a:r>
            <a:r>
              <a:rPr lang="en-US" dirty="0"/>
              <a:t> bar </a:t>
            </a:r>
            <a:r>
              <a:rPr lang="en-US" dirty="0" err="1"/>
              <a:t>Ashi</a:t>
            </a:r>
            <a:r>
              <a:rPr lang="en-US" dirty="0"/>
              <a:t> says that Rav says: With regard to the first water, i.e., the water used when washing one’s hands before a meal, one must raise his hands upward after washing. . . One who washes his hands before a meal must raise his hands upward after washing, lest the water advance past the joint onto the part of the hands that he was not required to wash, becoming impure, and then return to the area he had washed, rendering his hands ritually impure.</a:t>
            </a:r>
          </a:p>
          <a:p>
            <a:pPr lvl="1"/>
            <a:endParaRPr lang="en-US" dirty="0"/>
          </a:p>
        </p:txBody>
      </p:sp>
      <p:sp>
        <p:nvSpPr>
          <p:cNvPr id="3" name="Title 2">
            <a:extLst>
              <a:ext uri="{FF2B5EF4-FFF2-40B4-BE49-F238E27FC236}">
                <a16:creationId xmlns:a16="http://schemas.microsoft.com/office/drawing/2014/main" id="{F344C989-66F8-F8E7-0EE6-0DD9B6D8C9AC}"/>
              </a:ext>
            </a:extLst>
          </p:cNvPr>
          <p:cNvSpPr>
            <a:spLocks noGrp="1"/>
          </p:cNvSpPr>
          <p:nvPr>
            <p:ph type="title"/>
          </p:nvPr>
        </p:nvSpPr>
        <p:spPr/>
        <p:txBody>
          <a:bodyPr/>
          <a:lstStyle/>
          <a:p>
            <a:r>
              <a:rPr lang="en-US" dirty="0"/>
              <a:t>I. Traditions of the elders</a:t>
            </a:r>
          </a:p>
        </p:txBody>
      </p:sp>
    </p:spTree>
    <p:extLst>
      <p:ext uri="{BB962C8B-B14F-4D97-AF65-F5344CB8AC3E}">
        <p14:creationId xmlns:p14="http://schemas.microsoft.com/office/powerpoint/2010/main" val="804487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981D8D-2721-5A98-8DBE-73EDAD46B514}"/>
              </a:ext>
            </a:extLst>
          </p:cNvPr>
          <p:cNvSpPr>
            <a:spLocks noGrp="1"/>
          </p:cNvSpPr>
          <p:nvPr>
            <p:ph idx="1"/>
          </p:nvPr>
        </p:nvSpPr>
        <p:spPr>
          <a:xfrm>
            <a:off x="628650" y="1322902"/>
            <a:ext cx="7966710" cy="5212983"/>
          </a:xfrm>
        </p:spPr>
        <p:txBody>
          <a:bodyPr>
            <a:noAutofit/>
          </a:bodyPr>
          <a:lstStyle/>
          <a:p>
            <a:r>
              <a:rPr lang="en-US" dirty="0"/>
              <a:t>Hedge around the law</a:t>
            </a:r>
          </a:p>
          <a:p>
            <a:pPr lvl="1"/>
            <a:r>
              <a:rPr lang="en-US" dirty="0"/>
              <a:t>Mark 7:1-4</a:t>
            </a:r>
          </a:p>
          <a:p>
            <a:pPr lvl="1"/>
            <a:r>
              <a:rPr lang="en-US" dirty="0" err="1"/>
              <a:t>Pirkei</a:t>
            </a:r>
            <a:r>
              <a:rPr lang="en-US" dirty="0"/>
              <a:t> Avot 1:1</a:t>
            </a:r>
          </a:p>
          <a:p>
            <a:pPr lvl="1"/>
            <a:r>
              <a:rPr lang="en-US" dirty="0" err="1"/>
              <a:t>Sotah</a:t>
            </a:r>
            <a:r>
              <a:rPr lang="en-US" dirty="0"/>
              <a:t> 4b</a:t>
            </a:r>
          </a:p>
          <a:p>
            <a:pPr lvl="1"/>
            <a:r>
              <a:rPr lang="en-US" dirty="0" err="1"/>
              <a:t>Chullin</a:t>
            </a:r>
            <a:r>
              <a:rPr lang="en-US" dirty="0"/>
              <a:t> 105a</a:t>
            </a:r>
          </a:p>
          <a:p>
            <a:pPr lvl="2"/>
            <a:r>
              <a:rPr lang="en-US" dirty="0"/>
              <a:t>First waters and final waters are an obligation, whereas middle waters are optional. For first waters, one may wash either by spilling the water into a vessel or onto the ground. But for final waters, one washes only by pouring the water into a vessel.</a:t>
            </a:r>
          </a:p>
        </p:txBody>
      </p:sp>
      <p:sp>
        <p:nvSpPr>
          <p:cNvPr id="3" name="Title 2">
            <a:extLst>
              <a:ext uri="{FF2B5EF4-FFF2-40B4-BE49-F238E27FC236}">
                <a16:creationId xmlns:a16="http://schemas.microsoft.com/office/drawing/2014/main" id="{F344C989-66F8-F8E7-0EE6-0DD9B6D8C9AC}"/>
              </a:ext>
            </a:extLst>
          </p:cNvPr>
          <p:cNvSpPr>
            <a:spLocks noGrp="1"/>
          </p:cNvSpPr>
          <p:nvPr>
            <p:ph type="title"/>
          </p:nvPr>
        </p:nvSpPr>
        <p:spPr/>
        <p:txBody>
          <a:bodyPr/>
          <a:lstStyle/>
          <a:p>
            <a:r>
              <a:rPr lang="en-US" dirty="0"/>
              <a:t>I. Traditions of the elders</a:t>
            </a:r>
          </a:p>
        </p:txBody>
      </p:sp>
    </p:spTree>
    <p:extLst>
      <p:ext uri="{BB962C8B-B14F-4D97-AF65-F5344CB8AC3E}">
        <p14:creationId xmlns:p14="http://schemas.microsoft.com/office/powerpoint/2010/main" val="3765254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981D8D-2721-5A98-8DBE-73EDAD46B514}"/>
              </a:ext>
            </a:extLst>
          </p:cNvPr>
          <p:cNvSpPr>
            <a:spLocks noGrp="1"/>
          </p:cNvSpPr>
          <p:nvPr>
            <p:ph idx="1"/>
          </p:nvPr>
        </p:nvSpPr>
        <p:spPr>
          <a:xfrm>
            <a:off x="628650" y="1322902"/>
            <a:ext cx="7966710" cy="5212983"/>
          </a:xfrm>
        </p:spPr>
        <p:txBody>
          <a:bodyPr>
            <a:noAutofit/>
          </a:bodyPr>
          <a:lstStyle/>
          <a:p>
            <a:r>
              <a:rPr lang="en-US" dirty="0"/>
              <a:t>Mark 7:5</a:t>
            </a:r>
          </a:p>
          <a:p>
            <a:pPr lvl="1"/>
            <a:r>
              <a:rPr lang="en-US" dirty="0"/>
              <a:t>Then the Pharisees and scribes asked Him, “Why do Your disciples not walk according to the tradition of the elders, but eat bread with unwashed hands?”</a:t>
            </a:r>
          </a:p>
          <a:p>
            <a:r>
              <a:rPr lang="en-US" dirty="0"/>
              <a:t>Accusation of disregarding ‘authoritative’ teaching</a:t>
            </a:r>
          </a:p>
          <a:p>
            <a:pPr lvl="1"/>
            <a:r>
              <a:rPr lang="en-US" b="1" dirty="0"/>
              <a:t>Not</a:t>
            </a:r>
            <a:r>
              <a:rPr lang="en-US" dirty="0"/>
              <a:t> about cleanliness, entirely about ritual purity</a:t>
            </a:r>
          </a:p>
          <a:p>
            <a:pPr lvl="1"/>
            <a:r>
              <a:rPr lang="en-US" dirty="0"/>
              <a:t>Disregarding handwashing was viewed as worthy of divine punishment</a:t>
            </a:r>
          </a:p>
        </p:txBody>
      </p:sp>
      <p:sp>
        <p:nvSpPr>
          <p:cNvPr id="3" name="Title 2">
            <a:extLst>
              <a:ext uri="{FF2B5EF4-FFF2-40B4-BE49-F238E27FC236}">
                <a16:creationId xmlns:a16="http://schemas.microsoft.com/office/drawing/2014/main" id="{F344C989-66F8-F8E7-0EE6-0DD9B6D8C9AC}"/>
              </a:ext>
            </a:extLst>
          </p:cNvPr>
          <p:cNvSpPr>
            <a:spLocks noGrp="1"/>
          </p:cNvSpPr>
          <p:nvPr>
            <p:ph type="title"/>
          </p:nvPr>
        </p:nvSpPr>
        <p:spPr/>
        <p:txBody>
          <a:bodyPr/>
          <a:lstStyle/>
          <a:p>
            <a:r>
              <a:rPr lang="en-US" dirty="0"/>
              <a:t>I. Traditions of the elders</a:t>
            </a:r>
          </a:p>
        </p:txBody>
      </p:sp>
    </p:spTree>
    <p:extLst>
      <p:ext uri="{BB962C8B-B14F-4D97-AF65-F5344CB8AC3E}">
        <p14:creationId xmlns:p14="http://schemas.microsoft.com/office/powerpoint/2010/main" val="2169572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9676</TotalTime>
  <Words>2103</Words>
  <Application>Microsoft Office PowerPoint</Application>
  <PresentationFormat>On-screen Show (4:3)</PresentationFormat>
  <Paragraphs>196</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Keeping the Traditions</vt:lpstr>
      <vt:lpstr>Traditions</vt:lpstr>
      <vt:lpstr>Keeping the Traditions</vt:lpstr>
      <vt:lpstr>I. Traditions of the elders</vt:lpstr>
      <vt:lpstr>I. Traditions of the elders</vt:lpstr>
      <vt:lpstr>I. Traditions of the elders</vt:lpstr>
      <vt:lpstr>I. Traditions of the elders</vt:lpstr>
      <vt:lpstr>I. Traditions of the elders</vt:lpstr>
      <vt:lpstr>I. Traditions of the elders</vt:lpstr>
      <vt:lpstr>I. Traditions of the elders</vt:lpstr>
      <vt:lpstr>I. Traditions of the elders</vt:lpstr>
      <vt:lpstr>I. Traditions of the elders</vt:lpstr>
      <vt:lpstr>I. Traditions of the elders</vt:lpstr>
      <vt:lpstr>I. Traditions of the elders</vt:lpstr>
      <vt:lpstr>I. Traditions of the elders</vt:lpstr>
      <vt:lpstr>Keeping the Traditions</vt:lpstr>
      <vt:lpstr>II. Traditions of the apostles</vt:lpstr>
      <vt:lpstr>II. Traditions of the apostles</vt:lpstr>
      <vt:lpstr>II. Traditions of the apostles</vt:lpstr>
      <vt:lpstr>II. Traditions of the apostles</vt:lpstr>
      <vt:lpstr>Keeping the Traditions</vt:lpstr>
      <vt:lpstr>III. Modern application</vt:lpstr>
      <vt:lpstr>III. Modern application</vt:lpstr>
      <vt:lpstr>III. Modern application</vt:lpstr>
      <vt:lpstr>III. Modern application</vt:lpstr>
      <vt:lpstr>III. Modern application</vt:lpstr>
      <vt:lpstr>III. Modern application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Ty Johnson</cp:lastModifiedBy>
  <cp:revision>1829</cp:revision>
  <dcterms:created xsi:type="dcterms:W3CDTF">2022-01-14T13:50:44Z</dcterms:created>
  <dcterms:modified xsi:type="dcterms:W3CDTF">2024-05-04T03:43:35Z</dcterms:modified>
</cp:coreProperties>
</file>