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Fruit Of The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Faithfulness</a:t>
            </a:r>
          </a:p>
        </p:txBody>
      </p:sp>
    </p:spTree>
    <p:extLst>
      <p:ext uri="{BB962C8B-B14F-4D97-AF65-F5344CB8AC3E}">
        <p14:creationId xmlns:p14="http://schemas.microsoft.com/office/powerpoint/2010/main" val="116691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Faithfulness?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quality of being faithful; fidelity</a:t>
            </a:r>
          </a:p>
          <a:p>
            <a:pPr lvl="1"/>
            <a:r>
              <a:rPr lang="en-US" dirty="0"/>
              <a:t>Strict or thorough in the performance of duty</a:t>
            </a:r>
          </a:p>
          <a:p>
            <a:pPr lvl="1"/>
            <a:r>
              <a:rPr lang="en-US" dirty="0"/>
              <a:t>True to one’s word, promises, or vows</a:t>
            </a:r>
          </a:p>
          <a:p>
            <a:pPr lvl="1"/>
            <a:r>
              <a:rPr lang="en-US" dirty="0"/>
              <a:t>Steady in allegiance or affection</a:t>
            </a:r>
          </a:p>
          <a:p>
            <a:pPr lvl="1"/>
            <a:r>
              <a:rPr lang="en-US" dirty="0"/>
              <a:t>Adhering or true to fact</a:t>
            </a:r>
          </a:p>
        </p:txBody>
      </p:sp>
    </p:spTree>
    <p:extLst>
      <p:ext uri="{BB962C8B-B14F-4D97-AF65-F5344CB8AC3E}">
        <p14:creationId xmlns:p14="http://schemas.microsoft.com/office/powerpoint/2010/main" val="32476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Faithfulness?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condemns the scribes and Pharisees for not having any     Matt 23:23-24</a:t>
            </a:r>
          </a:p>
          <a:p>
            <a:r>
              <a:rPr lang="en-US" dirty="0"/>
              <a:t>Paul uses stewards as an example     1 </a:t>
            </a:r>
            <a:r>
              <a:rPr lang="en-US" dirty="0" err="1"/>
              <a:t>Cor</a:t>
            </a:r>
            <a:r>
              <a:rPr lang="en-US" dirty="0"/>
              <a:t> 4:1-2</a:t>
            </a:r>
          </a:p>
          <a:p>
            <a:r>
              <a:rPr lang="en-US" dirty="0"/>
              <a:t>The example of Moses     </a:t>
            </a:r>
            <a:r>
              <a:rPr lang="en-US" dirty="0" err="1"/>
              <a:t>Num</a:t>
            </a:r>
            <a:r>
              <a:rPr lang="en-US" dirty="0"/>
              <a:t> 12:1-9</a:t>
            </a:r>
          </a:p>
          <a:p>
            <a:r>
              <a:rPr lang="en-US" dirty="0"/>
              <a:t>The example of Jesus and Moses     </a:t>
            </a:r>
            <a:r>
              <a:rPr lang="en-US" dirty="0" err="1"/>
              <a:t>Heb</a:t>
            </a:r>
            <a:r>
              <a:rPr lang="en-US" dirty="0"/>
              <a:t> 3:1-6</a:t>
            </a:r>
          </a:p>
        </p:txBody>
      </p:sp>
    </p:spTree>
    <p:extLst>
      <p:ext uri="{BB962C8B-B14F-4D97-AF65-F5344CB8AC3E}">
        <p14:creationId xmlns:p14="http://schemas.microsoft.com/office/powerpoint/2010/main" val="346202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</a:t>
            </a:r>
            <a:r>
              <a:rPr lang="en-US"/>
              <a:t>Of Faithfulness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 thorough Christian</a:t>
            </a:r>
          </a:p>
          <a:p>
            <a:r>
              <a:rPr lang="en-US" dirty="0"/>
              <a:t>Being a steady Christian</a:t>
            </a:r>
          </a:p>
          <a:p>
            <a:r>
              <a:rPr lang="en-US" dirty="0"/>
              <a:t>Adhering to the truth</a:t>
            </a:r>
          </a:p>
        </p:txBody>
      </p:sp>
    </p:spTree>
    <p:extLst>
      <p:ext uri="{BB962C8B-B14F-4D97-AF65-F5344CB8AC3E}">
        <p14:creationId xmlns:p14="http://schemas.microsoft.com/office/powerpoint/2010/main" val="288339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Thorough 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this type of faithfulness?</a:t>
            </a:r>
          </a:p>
          <a:p>
            <a:pPr lvl="1"/>
            <a:r>
              <a:rPr lang="en-US" dirty="0"/>
              <a:t>Using what you have     Matt 25:14-30</a:t>
            </a:r>
          </a:p>
          <a:p>
            <a:pPr lvl="1"/>
            <a:r>
              <a:rPr lang="en-US" dirty="0"/>
              <a:t>Serving at your best     </a:t>
            </a:r>
            <a:r>
              <a:rPr lang="en-US" dirty="0" err="1"/>
              <a:t>Heb</a:t>
            </a:r>
            <a:r>
              <a:rPr lang="en-US" dirty="0"/>
              <a:t> 11:1-7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Jesus     John 19:16-30</a:t>
            </a:r>
          </a:p>
          <a:p>
            <a:pPr lvl="1"/>
            <a:r>
              <a:rPr lang="en-US" dirty="0"/>
              <a:t>Paul     2 Tim 4:6-8</a:t>
            </a:r>
          </a:p>
          <a:p>
            <a:r>
              <a:rPr lang="en-US" dirty="0"/>
              <a:t>Contrast:</a:t>
            </a:r>
          </a:p>
          <a:p>
            <a:pPr lvl="1"/>
            <a:r>
              <a:rPr lang="en-US" dirty="0"/>
              <a:t>Saul     1 Sam 15:10-23</a:t>
            </a:r>
          </a:p>
        </p:txBody>
      </p:sp>
    </p:spTree>
    <p:extLst>
      <p:ext uri="{BB962C8B-B14F-4D97-AF65-F5344CB8AC3E}">
        <p14:creationId xmlns:p14="http://schemas.microsoft.com/office/powerpoint/2010/main" val="19300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Steady 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this type of faithfulness?</a:t>
            </a:r>
          </a:p>
          <a:p>
            <a:pPr lvl="1"/>
            <a:r>
              <a:rPr lang="en-US" dirty="0"/>
              <a:t>Being faithful </a:t>
            </a:r>
            <a:r>
              <a:rPr lang="en-US" dirty="0" err="1"/>
              <a:t>til</a:t>
            </a:r>
            <a:r>
              <a:rPr lang="en-US" dirty="0"/>
              <a:t> the end     Rev 2:8-10</a:t>
            </a:r>
          </a:p>
          <a:p>
            <a:pPr lvl="1"/>
            <a:r>
              <a:rPr lang="en-US" dirty="0"/>
              <a:t>Remaining faithful through trials     Jam 1:2-4</a:t>
            </a:r>
          </a:p>
          <a:p>
            <a:pPr lvl="1"/>
            <a:r>
              <a:rPr lang="en-US" dirty="0"/>
              <a:t>Being trustworthy and reliable     Luke 16:10-12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God     1 </a:t>
            </a:r>
            <a:r>
              <a:rPr lang="en-US" dirty="0" err="1"/>
              <a:t>Cor</a:t>
            </a:r>
            <a:r>
              <a:rPr lang="en-US" dirty="0"/>
              <a:t> 10:12-13</a:t>
            </a:r>
          </a:p>
          <a:p>
            <a:r>
              <a:rPr lang="en-US" dirty="0"/>
              <a:t>Contrast:</a:t>
            </a:r>
          </a:p>
          <a:p>
            <a:pPr lvl="1"/>
            <a:r>
              <a:rPr lang="en-US" dirty="0"/>
              <a:t>The church at Thyatira     Rev 2:18-25</a:t>
            </a:r>
          </a:p>
        </p:txBody>
      </p:sp>
    </p:spTree>
    <p:extLst>
      <p:ext uri="{BB962C8B-B14F-4D97-AF65-F5344CB8AC3E}">
        <p14:creationId xmlns:p14="http://schemas.microsoft.com/office/powerpoint/2010/main" val="4497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Adhering To The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this type of faithfulness?</a:t>
            </a:r>
          </a:p>
          <a:p>
            <a:pPr lvl="1"/>
            <a:r>
              <a:rPr lang="en-US" dirty="0"/>
              <a:t>Believing the gospel     Acts 15:7-11</a:t>
            </a:r>
          </a:p>
          <a:p>
            <a:pPr lvl="1"/>
            <a:r>
              <a:rPr lang="en-US" dirty="0"/>
              <a:t>Making sure we aren’t disqualified     2 Tim 3:1-9</a:t>
            </a:r>
          </a:p>
          <a:p>
            <a:pPr lvl="1"/>
            <a:r>
              <a:rPr lang="en-US" dirty="0"/>
              <a:t>Following earthly examples     2 Tim 3:10-11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Abraham     </a:t>
            </a:r>
            <a:r>
              <a:rPr lang="en-US" dirty="0" err="1"/>
              <a:t>Heb</a:t>
            </a:r>
            <a:r>
              <a:rPr lang="en-US" dirty="0"/>
              <a:t> 11:17-19</a:t>
            </a:r>
          </a:p>
          <a:p>
            <a:pPr lvl="1"/>
            <a:r>
              <a:rPr lang="en-US" dirty="0"/>
              <a:t>Peter    John 6:66-69</a:t>
            </a:r>
          </a:p>
          <a:p>
            <a:r>
              <a:rPr lang="en-US" dirty="0"/>
              <a:t>Contrast:</a:t>
            </a:r>
          </a:p>
          <a:p>
            <a:pPr lvl="1"/>
            <a:r>
              <a:rPr lang="en-US" dirty="0"/>
              <a:t>The Jews     Rom 3:1-4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9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535</TotalTime>
  <Words>226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Organic</vt:lpstr>
      <vt:lpstr>The Fruit Of The Spirit</vt:lpstr>
      <vt:lpstr>What Is Faithfulness?</vt:lpstr>
      <vt:lpstr>Do We Need Faithfulness?</vt:lpstr>
      <vt:lpstr>Different Types Of Faithfulness</vt:lpstr>
      <vt:lpstr>Being A Thorough Christian</vt:lpstr>
      <vt:lpstr>Being A Steady Christian</vt:lpstr>
      <vt:lpstr>Adhering To The Truth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Fruit Of The Spirit</dc:title>
  <dc:creator>Matthew Tustin</dc:creator>
  <cp:lastModifiedBy>Ty Johnson</cp:lastModifiedBy>
  <cp:revision>29</cp:revision>
  <dcterms:created xsi:type="dcterms:W3CDTF">2019-05-01T00:58:01Z</dcterms:created>
  <dcterms:modified xsi:type="dcterms:W3CDTF">2019-05-13T12:12:09Z</dcterms:modified>
</cp:coreProperties>
</file>