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sldIdLst>
    <p:sldId id="305" r:id="rId2"/>
    <p:sldId id="493" r:id="rId3"/>
    <p:sldId id="475" r:id="rId4"/>
    <p:sldId id="512" r:id="rId5"/>
    <p:sldId id="571" r:id="rId6"/>
    <p:sldId id="572" r:id="rId7"/>
    <p:sldId id="573" r:id="rId8"/>
    <p:sldId id="557" r:id="rId9"/>
    <p:sldId id="574" r:id="rId10"/>
    <p:sldId id="575" r:id="rId11"/>
    <p:sldId id="583" r:id="rId12"/>
    <p:sldId id="584" r:id="rId13"/>
    <p:sldId id="577" r:id="rId14"/>
    <p:sldId id="578" r:id="rId15"/>
    <p:sldId id="558" r:id="rId16"/>
    <p:sldId id="579" r:id="rId17"/>
    <p:sldId id="559" r:id="rId18"/>
    <p:sldId id="580" r:id="rId19"/>
    <p:sldId id="581" r:id="rId20"/>
    <p:sldId id="582"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CCFFCC"/>
    <a:srgbClr val="00FFCC"/>
    <a:srgbClr val="FFFFCC"/>
    <a:srgbClr val="FFFF99"/>
    <a:srgbClr val="99FF66"/>
    <a:srgbClr val="FFCC66"/>
    <a:srgbClr val="FF9933"/>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02" d="100"/>
          <a:sy n="102" d="100"/>
        </p:scale>
        <p:origin x="480"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1EC93EAC-DC74-46E2-A588-6BB151A4C155}"/>
    <pc:docChg chg="delSld delMainMaster">
      <pc:chgData name="Ty Johnson" userId="2df4d96252200d5b" providerId="LiveId" clId="{1EC93EAC-DC74-46E2-A588-6BB151A4C155}" dt="2021-07-31T18:26:52.031" v="1" actId="47"/>
      <pc:docMkLst>
        <pc:docMk/>
      </pc:docMkLst>
      <pc:sldChg chg="del">
        <pc:chgData name="Ty Johnson" userId="2df4d96252200d5b" providerId="LiveId" clId="{1EC93EAC-DC74-46E2-A588-6BB151A4C155}" dt="2021-07-31T18:26:47.243" v="0" actId="47"/>
        <pc:sldMkLst>
          <pc:docMk/>
          <pc:sldMk cId="2890865879" sldId="303"/>
        </pc:sldMkLst>
      </pc:sldChg>
      <pc:sldChg chg="del">
        <pc:chgData name="Ty Johnson" userId="2df4d96252200d5b" providerId="LiveId" clId="{1EC93EAC-DC74-46E2-A588-6BB151A4C155}" dt="2021-07-31T18:26:47.243" v="0" actId="47"/>
        <pc:sldMkLst>
          <pc:docMk/>
          <pc:sldMk cId="297008950" sldId="365"/>
        </pc:sldMkLst>
      </pc:sldChg>
      <pc:sldChg chg="del">
        <pc:chgData name="Ty Johnson" userId="2df4d96252200d5b" providerId="LiveId" clId="{1EC93EAC-DC74-46E2-A588-6BB151A4C155}" dt="2021-07-31T18:26:47.243" v="0" actId="47"/>
        <pc:sldMkLst>
          <pc:docMk/>
          <pc:sldMk cId="0" sldId="371"/>
        </pc:sldMkLst>
      </pc:sldChg>
      <pc:sldChg chg="del">
        <pc:chgData name="Ty Johnson" userId="2df4d96252200d5b" providerId="LiveId" clId="{1EC93EAC-DC74-46E2-A588-6BB151A4C155}" dt="2021-07-31T18:26:52.031" v="1" actId="47"/>
        <pc:sldMkLst>
          <pc:docMk/>
          <pc:sldMk cId="617913566" sldId="490"/>
        </pc:sldMkLst>
      </pc:sldChg>
      <pc:sldMasterChg chg="del delSldLayout">
        <pc:chgData name="Ty Johnson" userId="2df4d96252200d5b" providerId="LiveId" clId="{1EC93EAC-DC74-46E2-A588-6BB151A4C155}" dt="2021-07-31T18:26:52.031" v="1" actId="47"/>
        <pc:sldMasterMkLst>
          <pc:docMk/>
          <pc:sldMasterMk cId="0" sldId="2147483648"/>
        </pc:sldMasterMkLst>
        <pc:sldLayoutChg chg="del">
          <pc:chgData name="Ty Johnson" userId="2df4d96252200d5b" providerId="LiveId" clId="{1EC93EAC-DC74-46E2-A588-6BB151A4C155}" dt="2021-07-31T18:26:52.031" v="1" actId="47"/>
          <pc:sldLayoutMkLst>
            <pc:docMk/>
            <pc:sldMasterMk cId="0" sldId="2147483648"/>
            <pc:sldLayoutMk cId="4067111763" sldId="2147483753"/>
          </pc:sldLayoutMkLst>
        </pc:sldLayoutChg>
        <pc:sldLayoutChg chg="del">
          <pc:chgData name="Ty Johnson" userId="2df4d96252200d5b" providerId="LiveId" clId="{1EC93EAC-DC74-46E2-A588-6BB151A4C155}" dt="2021-07-31T18:26:52.031" v="1" actId="47"/>
          <pc:sldLayoutMkLst>
            <pc:docMk/>
            <pc:sldMasterMk cId="0" sldId="2147483648"/>
            <pc:sldLayoutMk cId="3845420065" sldId="2147483754"/>
          </pc:sldLayoutMkLst>
        </pc:sldLayoutChg>
        <pc:sldLayoutChg chg="del">
          <pc:chgData name="Ty Johnson" userId="2df4d96252200d5b" providerId="LiveId" clId="{1EC93EAC-DC74-46E2-A588-6BB151A4C155}" dt="2021-07-31T18:26:52.031" v="1" actId="47"/>
          <pc:sldLayoutMkLst>
            <pc:docMk/>
            <pc:sldMasterMk cId="0" sldId="2147483648"/>
            <pc:sldLayoutMk cId="713317642" sldId="2147483755"/>
          </pc:sldLayoutMkLst>
        </pc:sldLayoutChg>
        <pc:sldLayoutChg chg="del">
          <pc:chgData name="Ty Johnson" userId="2df4d96252200d5b" providerId="LiveId" clId="{1EC93EAC-DC74-46E2-A588-6BB151A4C155}" dt="2021-07-31T18:26:52.031" v="1" actId="47"/>
          <pc:sldLayoutMkLst>
            <pc:docMk/>
            <pc:sldMasterMk cId="0" sldId="2147483648"/>
            <pc:sldLayoutMk cId="1700179893" sldId="2147483756"/>
          </pc:sldLayoutMkLst>
        </pc:sldLayoutChg>
        <pc:sldLayoutChg chg="del">
          <pc:chgData name="Ty Johnson" userId="2df4d96252200d5b" providerId="LiveId" clId="{1EC93EAC-DC74-46E2-A588-6BB151A4C155}" dt="2021-07-31T18:26:52.031" v="1" actId="47"/>
          <pc:sldLayoutMkLst>
            <pc:docMk/>
            <pc:sldMasterMk cId="0" sldId="2147483648"/>
            <pc:sldLayoutMk cId="1612435593" sldId="2147483757"/>
          </pc:sldLayoutMkLst>
        </pc:sldLayoutChg>
        <pc:sldLayoutChg chg="del">
          <pc:chgData name="Ty Johnson" userId="2df4d96252200d5b" providerId="LiveId" clId="{1EC93EAC-DC74-46E2-A588-6BB151A4C155}" dt="2021-07-31T18:26:52.031" v="1" actId="47"/>
          <pc:sldLayoutMkLst>
            <pc:docMk/>
            <pc:sldMasterMk cId="0" sldId="2147483648"/>
            <pc:sldLayoutMk cId="578847068" sldId="2147483758"/>
          </pc:sldLayoutMkLst>
        </pc:sldLayoutChg>
        <pc:sldLayoutChg chg="del">
          <pc:chgData name="Ty Johnson" userId="2df4d96252200d5b" providerId="LiveId" clId="{1EC93EAC-DC74-46E2-A588-6BB151A4C155}" dt="2021-07-31T18:26:52.031" v="1" actId="47"/>
          <pc:sldLayoutMkLst>
            <pc:docMk/>
            <pc:sldMasterMk cId="0" sldId="2147483648"/>
            <pc:sldLayoutMk cId="2272735195" sldId="2147483759"/>
          </pc:sldLayoutMkLst>
        </pc:sldLayoutChg>
        <pc:sldLayoutChg chg="del">
          <pc:chgData name="Ty Johnson" userId="2df4d96252200d5b" providerId="LiveId" clId="{1EC93EAC-DC74-46E2-A588-6BB151A4C155}" dt="2021-07-31T18:26:52.031" v="1" actId="47"/>
          <pc:sldLayoutMkLst>
            <pc:docMk/>
            <pc:sldMasterMk cId="0" sldId="2147483648"/>
            <pc:sldLayoutMk cId="2476356380" sldId="2147483760"/>
          </pc:sldLayoutMkLst>
        </pc:sldLayoutChg>
        <pc:sldLayoutChg chg="del">
          <pc:chgData name="Ty Johnson" userId="2df4d96252200d5b" providerId="LiveId" clId="{1EC93EAC-DC74-46E2-A588-6BB151A4C155}" dt="2021-07-31T18:26:52.031" v="1" actId="47"/>
          <pc:sldLayoutMkLst>
            <pc:docMk/>
            <pc:sldMasterMk cId="0" sldId="2147483648"/>
            <pc:sldLayoutMk cId="2158287967" sldId="2147483761"/>
          </pc:sldLayoutMkLst>
        </pc:sldLayoutChg>
        <pc:sldLayoutChg chg="del">
          <pc:chgData name="Ty Johnson" userId="2df4d96252200d5b" providerId="LiveId" clId="{1EC93EAC-DC74-46E2-A588-6BB151A4C155}" dt="2021-07-31T18:26:52.031" v="1" actId="47"/>
          <pc:sldLayoutMkLst>
            <pc:docMk/>
            <pc:sldMasterMk cId="0" sldId="2147483648"/>
            <pc:sldLayoutMk cId="2332318255" sldId="2147483762"/>
          </pc:sldLayoutMkLst>
        </pc:sldLayoutChg>
        <pc:sldLayoutChg chg="del">
          <pc:chgData name="Ty Johnson" userId="2df4d96252200d5b" providerId="LiveId" clId="{1EC93EAC-DC74-46E2-A588-6BB151A4C155}" dt="2021-07-31T18:26:52.031" v="1" actId="47"/>
          <pc:sldLayoutMkLst>
            <pc:docMk/>
            <pc:sldMasterMk cId="0" sldId="2147483648"/>
            <pc:sldLayoutMk cId="3838306260" sldId="2147483763"/>
          </pc:sldLayoutMkLst>
        </pc:sldLayoutChg>
        <pc:sldLayoutChg chg="del">
          <pc:chgData name="Ty Johnson" userId="2df4d96252200d5b" providerId="LiveId" clId="{1EC93EAC-DC74-46E2-A588-6BB151A4C155}" dt="2021-07-31T18:26:52.031" v="1" actId="47"/>
          <pc:sldLayoutMkLst>
            <pc:docMk/>
            <pc:sldMasterMk cId="0" sldId="2147483648"/>
            <pc:sldLayoutMk cId="2918202717" sldId="2147483764"/>
          </pc:sldLayoutMkLst>
        </pc:sldLayoutChg>
      </pc:sldMasterChg>
      <pc:sldMasterChg chg="del delSldLayout">
        <pc:chgData name="Ty Johnson" userId="2df4d96252200d5b" providerId="LiveId" clId="{1EC93EAC-DC74-46E2-A588-6BB151A4C155}" dt="2021-07-31T18:26:47.243" v="0" actId="47"/>
        <pc:sldMasterMkLst>
          <pc:docMk/>
          <pc:sldMasterMk cId="0" sldId="2147483685"/>
        </pc:sldMasterMkLst>
        <pc:sldLayoutChg chg="del">
          <pc:chgData name="Ty Johnson" userId="2df4d96252200d5b" providerId="LiveId" clId="{1EC93EAC-DC74-46E2-A588-6BB151A4C155}" dt="2021-07-31T18:26:47.243" v="0" actId="47"/>
          <pc:sldLayoutMkLst>
            <pc:docMk/>
            <pc:sldMasterMk cId="0" sldId="2147483685"/>
            <pc:sldLayoutMk cId="2728375659" sldId="2147483776"/>
          </pc:sldLayoutMkLst>
        </pc:sldLayoutChg>
        <pc:sldLayoutChg chg="del">
          <pc:chgData name="Ty Johnson" userId="2df4d96252200d5b" providerId="LiveId" clId="{1EC93EAC-DC74-46E2-A588-6BB151A4C155}" dt="2021-07-31T18:26:47.243" v="0" actId="47"/>
          <pc:sldLayoutMkLst>
            <pc:docMk/>
            <pc:sldMasterMk cId="0" sldId="2147483685"/>
            <pc:sldLayoutMk cId="4181155252" sldId="2147483777"/>
          </pc:sldLayoutMkLst>
        </pc:sldLayoutChg>
        <pc:sldLayoutChg chg="del">
          <pc:chgData name="Ty Johnson" userId="2df4d96252200d5b" providerId="LiveId" clId="{1EC93EAC-DC74-46E2-A588-6BB151A4C155}" dt="2021-07-31T18:26:47.243" v="0" actId="47"/>
          <pc:sldLayoutMkLst>
            <pc:docMk/>
            <pc:sldMasterMk cId="0" sldId="2147483685"/>
            <pc:sldLayoutMk cId="4119882375" sldId="2147483778"/>
          </pc:sldLayoutMkLst>
        </pc:sldLayoutChg>
        <pc:sldLayoutChg chg="del">
          <pc:chgData name="Ty Johnson" userId="2df4d96252200d5b" providerId="LiveId" clId="{1EC93EAC-DC74-46E2-A588-6BB151A4C155}" dt="2021-07-31T18:26:47.243" v="0" actId="47"/>
          <pc:sldLayoutMkLst>
            <pc:docMk/>
            <pc:sldMasterMk cId="0" sldId="2147483685"/>
            <pc:sldLayoutMk cId="1789809940" sldId="2147483779"/>
          </pc:sldLayoutMkLst>
        </pc:sldLayoutChg>
        <pc:sldLayoutChg chg="del">
          <pc:chgData name="Ty Johnson" userId="2df4d96252200d5b" providerId="LiveId" clId="{1EC93EAC-DC74-46E2-A588-6BB151A4C155}" dt="2021-07-31T18:26:47.243" v="0" actId="47"/>
          <pc:sldLayoutMkLst>
            <pc:docMk/>
            <pc:sldMasterMk cId="0" sldId="2147483685"/>
            <pc:sldLayoutMk cId="1888889373" sldId="2147483780"/>
          </pc:sldLayoutMkLst>
        </pc:sldLayoutChg>
        <pc:sldLayoutChg chg="del">
          <pc:chgData name="Ty Johnson" userId="2df4d96252200d5b" providerId="LiveId" clId="{1EC93EAC-DC74-46E2-A588-6BB151A4C155}" dt="2021-07-31T18:26:47.243" v="0" actId="47"/>
          <pc:sldLayoutMkLst>
            <pc:docMk/>
            <pc:sldMasterMk cId="0" sldId="2147483685"/>
            <pc:sldLayoutMk cId="486921730" sldId="2147483781"/>
          </pc:sldLayoutMkLst>
        </pc:sldLayoutChg>
        <pc:sldLayoutChg chg="del">
          <pc:chgData name="Ty Johnson" userId="2df4d96252200d5b" providerId="LiveId" clId="{1EC93EAC-DC74-46E2-A588-6BB151A4C155}" dt="2021-07-31T18:26:47.243" v="0" actId="47"/>
          <pc:sldLayoutMkLst>
            <pc:docMk/>
            <pc:sldMasterMk cId="0" sldId="2147483685"/>
            <pc:sldLayoutMk cId="542433036" sldId="2147483782"/>
          </pc:sldLayoutMkLst>
        </pc:sldLayoutChg>
        <pc:sldLayoutChg chg="del">
          <pc:chgData name="Ty Johnson" userId="2df4d96252200d5b" providerId="LiveId" clId="{1EC93EAC-DC74-46E2-A588-6BB151A4C155}" dt="2021-07-31T18:26:47.243" v="0" actId="47"/>
          <pc:sldLayoutMkLst>
            <pc:docMk/>
            <pc:sldMasterMk cId="0" sldId="2147483685"/>
            <pc:sldLayoutMk cId="3586926319" sldId="2147483783"/>
          </pc:sldLayoutMkLst>
        </pc:sldLayoutChg>
        <pc:sldLayoutChg chg="del">
          <pc:chgData name="Ty Johnson" userId="2df4d96252200d5b" providerId="LiveId" clId="{1EC93EAC-DC74-46E2-A588-6BB151A4C155}" dt="2021-07-31T18:26:47.243" v="0" actId="47"/>
          <pc:sldLayoutMkLst>
            <pc:docMk/>
            <pc:sldMasterMk cId="0" sldId="2147483685"/>
            <pc:sldLayoutMk cId="1038106249" sldId="2147483784"/>
          </pc:sldLayoutMkLst>
        </pc:sldLayoutChg>
        <pc:sldLayoutChg chg="del">
          <pc:chgData name="Ty Johnson" userId="2df4d96252200d5b" providerId="LiveId" clId="{1EC93EAC-DC74-46E2-A588-6BB151A4C155}" dt="2021-07-31T18:26:47.243" v="0" actId="47"/>
          <pc:sldLayoutMkLst>
            <pc:docMk/>
            <pc:sldMasterMk cId="0" sldId="2147483685"/>
            <pc:sldLayoutMk cId="543112818" sldId="2147483785"/>
          </pc:sldLayoutMkLst>
        </pc:sldLayoutChg>
        <pc:sldLayoutChg chg="del">
          <pc:chgData name="Ty Johnson" userId="2df4d96252200d5b" providerId="LiveId" clId="{1EC93EAC-DC74-46E2-A588-6BB151A4C155}" dt="2021-07-31T18:26:47.243" v="0" actId="47"/>
          <pc:sldLayoutMkLst>
            <pc:docMk/>
            <pc:sldMasterMk cId="0" sldId="2147483685"/>
            <pc:sldLayoutMk cId="2277643862" sldId="2147483786"/>
          </pc:sldLayoutMkLst>
        </pc:sldLayoutChg>
      </pc:sldMasterChg>
      <pc:sldMasterChg chg="del delSldLayout">
        <pc:chgData name="Ty Johnson" userId="2df4d96252200d5b" providerId="LiveId" clId="{1EC93EAC-DC74-46E2-A588-6BB151A4C155}" dt="2021-07-31T18:26:47.243" v="0" actId="47"/>
        <pc:sldMasterMkLst>
          <pc:docMk/>
          <pc:sldMasterMk cId="2109926717" sldId="2147483787"/>
        </pc:sldMasterMkLst>
        <pc:sldLayoutChg chg="del">
          <pc:chgData name="Ty Johnson" userId="2df4d96252200d5b" providerId="LiveId" clId="{1EC93EAC-DC74-46E2-A588-6BB151A4C155}" dt="2021-07-31T18:26:47.243" v="0" actId="47"/>
          <pc:sldLayoutMkLst>
            <pc:docMk/>
            <pc:sldMasterMk cId="2109926717" sldId="2147483787"/>
            <pc:sldLayoutMk cId="3621502704" sldId="2147483788"/>
          </pc:sldLayoutMkLst>
        </pc:sldLayoutChg>
        <pc:sldLayoutChg chg="del">
          <pc:chgData name="Ty Johnson" userId="2df4d96252200d5b" providerId="LiveId" clId="{1EC93EAC-DC74-46E2-A588-6BB151A4C155}" dt="2021-07-31T18:26:47.243" v="0" actId="47"/>
          <pc:sldLayoutMkLst>
            <pc:docMk/>
            <pc:sldMasterMk cId="2109926717" sldId="2147483787"/>
            <pc:sldLayoutMk cId="3706008135" sldId="2147483789"/>
          </pc:sldLayoutMkLst>
        </pc:sldLayoutChg>
        <pc:sldLayoutChg chg="del">
          <pc:chgData name="Ty Johnson" userId="2df4d96252200d5b" providerId="LiveId" clId="{1EC93EAC-DC74-46E2-A588-6BB151A4C155}" dt="2021-07-31T18:26:47.243" v="0" actId="47"/>
          <pc:sldLayoutMkLst>
            <pc:docMk/>
            <pc:sldMasterMk cId="2109926717" sldId="2147483787"/>
            <pc:sldLayoutMk cId="2875310311" sldId="2147483790"/>
          </pc:sldLayoutMkLst>
        </pc:sldLayoutChg>
        <pc:sldLayoutChg chg="del">
          <pc:chgData name="Ty Johnson" userId="2df4d96252200d5b" providerId="LiveId" clId="{1EC93EAC-DC74-46E2-A588-6BB151A4C155}" dt="2021-07-31T18:26:47.243" v="0" actId="47"/>
          <pc:sldLayoutMkLst>
            <pc:docMk/>
            <pc:sldMasterMk cId="2109926717" sldId="2147483787"/>
            <pc:sldLayoutMk cId="962014926" sldId="2147483791"/>
          </pc:sldLayoutMkLst>
        </pc:sldLayoutChg>
        <pc:sldLayoutChg chg="del">
          <pc:chgData name="Ty Johnson" userId="2df4d96252200d5b" providerId="LiveId" clId="{1EC93EAC-DC74-46E2-A588-6BB151A4C155}" dt="2021-07-31T18:26:47.243" v="0" actId="47"/>
          <pc:sldLayoutMkLst>
            <pc:docMk/>
            <pc:sldMasterMk cId="2109926717" sldId="2147483787"/>
            <pc:sldLayoutMk cId="593151920" sldId="2147483792"/>
          </pc:sldLayoutMkLst>
        </pc:sldLayoutChg>
        <pc:sldLayoutChg chg="del">
          <pc:chgData name="Ty Johnson" userId="2df4d96252200d5b" providerId="LiveId" clId="{1EC93EAC-DC74-46E2-A588-6BB151A4C155}" dt="2021-07-31T18:26:47.243" v="0" actId="47"/>
          <pc:sldLayoutMkLst>
            <pc:docMk/>
            <pc:sldMasterMk cId="2109926717" sldId="2147483787"/>
            <pc:sldLayoutMk cId="1031661768" sldId="2147483793"/>
          </pc:sldLayoutMkLst>
        </pc:sldLayoutChg>
        <pc:sldLayoutChg chg="del">
          <pc:chgData name="Ty Johnson" userId="2df4d96252200d5b" providerId="LiveId" clId="{1EC93EAC-DC74-46E2-A588-6BB151A4C155}" dt="2021-07-31T18:26:47.243" v="0" actId="47"/>
          <pc:sldLayoutMkLst>
            <pc:docMk/>
            <pc:sldMasterMk cId="2109926717" sldId="2147483787"/>
            <pc:sldLayoutMk cId="2482069505" sldId="2147483794"/>
          </pc:sldLayoutMkLst>
        </pc:sldLayoutChg>
        <pc:sldLayoutChg chg="del">
          <pc:chgData name="Ty Johnson" userId="2df4d96252200d5b" providerId="LiveId" clId="{1EC93EAC-DC74-46E2-A588-6BB151A4C155}" dt="2021-07-31T18:26:47.243" v="0" actId="47"/>
          <pc:sldLayoutMkLst>
            <pc:docMk/>
            <pc:sldMasterMk cId="2109926717" sldId="2147483787"/>
            <pc:sldLayoutMk cId="3206978572" sldId="2147483795"/>
          </pc:sldLayoutMkLst>
        </pc:sldLayoutChg>
        <pc:sldLayoutChg chg="del">
          <pc:chgData name="Ty Johnson" userId="2df4d96252200d5b" providerId="LiveId" clId="{1EC93EAC-DC74-46E2-A588-6BB151A4C155}" dt="2021-07-31T18:26:47.243" v="0" actId="47"/>
          <pc:sldLayoutMkLst>
            <pc:docMk/>
            <pc:sldMasterMk cId="2109926717" sldId="2147483787"/>
            <pc:sldLayoutMk cId="3866691758" sldId="2147483796"/>
          </pc:sldLayoutMkLst>
        </pc:sldLayoutChg>
        <pc:sldLayoutChg chg="del">
          <pc:chgData name="Ty Johnson" userId="2df4d96252200d5b" providerId="LiveId" clId="{1EC93EAC-DC74-46E2-A588-6BB151A4C155}" dt="2021-07-31T18:26:47.243" v="0" actId="47"/>
          <pc:sldLayoutMkLst>
            <pc:docMk/>
            <pc:sldMasterMk cId="2109926717" sldId="2147483787"/>
            <pc:sldLayoutMk cId="2509963020" sldId="2147483797"/>
          </pc:sldLayoutMkLst>
        </pc:sldLayoutChg>
        <pc:sldLayoutChg chg="del">
          <pc:chgData name="Ty Johnson" userId="2df4d96252200d5b" providerId="LiveId" clId="{1EC93EAC-DC74-46E2-A588-6BB151A4C155}" dt="2021-07-31T18:26:47.243" v="0" actId="47"/>
          <pc:sldLayoutMkLst>
            <pc:docMk/>
            <pc:sldMasterMk cId="2109926717" sldId="2147483787"/>
            <pc:sldLayoutMk cId="2988166557" sldId="214748379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7/31/2021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701566" y="524167"/>
            <a:ext cx="5748913" cy="129540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solidFill>
                  <a:srgbClr val="FFFF00"/>
                </a:solidFill>
              </a:rPr>
              <a:t>Repentance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400" dirty="0">
                <a:solidFill>
                  <a:srgbClr val="00FFCC"/>
                </a:solidFill>
              </a:rPr>
              <a:t>3. </a:t>
            </a:r>
            <a:r>
              <a:rPr lang="en-US" sz="3400" dirty="0">
                <a:solidFill>
                  <a:srgbClr val="CCFFFF"/>
                </a:solidFill>
              </a:rPr>
              <a:t>Sympathy, </a:t>
            </a:r>
            <a:r>
              <a:rPr lang="en-US" sz="3400" dirty="0">
                <a:solidFill>
                  <a:schemeClr val="bg1"/>
                </a:solidFill>
              </a:rPr>
              <a:t>Ro.2:4-5</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92548" y="979053"/>
            <a:ext cx="8372764" cy="5384799"/>
          </a:xfrm>
        </p:spPr>
        <p:txBody>
          <a:bodyPr/>
          <a:lstStyle/>
          <a:p>
            <a:pPr marL="57150" indent="0">
              <a:spcAft>
                <a:spcPts val="600"/>
              </a:spcAft>
              <a:buNone/>
            </a:pPr>
            <a:r>
              <a:rPr lang="en-US" baseline="30000" dirty="0">
                <a:solidFill>
                  <a:srgbClr val="FFFF00"/>
                </a:solidFill>
              </a:rPr>
              <a:t>4 </a:t>
            </a:r>
            <a:r>
              <a:rPr lang="en-US" sz="3000" dirty="0">
                <a:solidFill>
                  <a:srgbClr val="CCFFCC"/>
                </a:solidFill>
              </a:rPr>
              <a:t>Or do you despise the riches of His goodness, forbearance, and longsuffering, not knowing that the goodness of God leads you to repent-</a:t>
            </a:r>
            <a:r>
              <a:rPr lang="en-US" sz="3000" dirty="0" err="1">
                <a:solidFill>
                  <a:srgbClr val="CCFFCC"/>
                </a:solidFill>
              </a:rPr>
              <a:t>ance</a:t>
            </a:r>
            <a:r>
              <a:rPr lang="en-US" sz="3000" dirty="0">
                <a:solidFill>
                  <a:srgbClr val="CCFFCC"/>
                </a:solidFill>
              </a:rPr>
              <a:t>?   </a:t>
            </a:r>
            <a:r>
              <a:rPr lang="en-US" baseline="30000" dirty="0">
                <a:solidFill>
                  <a:srgbClr val="FFFF00"/>
                </a:solidFill>
              </a:rPr>
              <a:t>5</a:t>
            </a:r>
            <a:r>
              <a:rPr lang="en-US" dirty="0">
                <a:solidFill>
                  <a:schemeClr val="bg1"/>
                </a:solidFill>
              </a:rPr>
              <a:t> </a:t>
            </a:r>
            <a:r>
              <a:rPr lang="en-US" sz="3000" dirty="0">
                <a:solidFill>
                  <a:srgbClr val="CCFFCC"/>
                </a:solidFill>
              </a:rPr>
              <a:t>But in accordance with your hardness and your impenitent heart you are treasuring up for yourself wrath in the day of wrath and revelation of the righteous judgment of God.</a:t>
            </a:r>
          </a:p>
          <a:p>
            <a:pPr marL="573088" lvl="1" indent="-231775">
              <a:spcAft>
                <a:spcPts val="400"/>
              </a:spcAft>
              <a:buFont typeface="Arial" panose="020B0604020202020204" pitchFamily="34" charset="0"/>
              <a:buChar char="•"/>
            </a:pPr>
            <a:r>
              <a:rPr lang="en-US" sz="3000" dirty="0">
                <a:solidFill>
                  <a:schemeClr val="bg1"/>
                </a:solidFill>
              </a:rPr>
              <a:t>Jews:</a:t>
            </a:r>
            <a:r>
              <a:rPr lang="en-US" sz="3000" dirty="0">
                <a:solidFill>
                  <a:srgbClr val="FFFFCC"/>
                </a:solidFill>
              </a:rPr>
              <a:t> “God’s judgment applies to others; He is kind to us.”</a:t>
            </a:r>
          </a:p>
          <a:p>
            <a:pPr marL="573088" lvl="1" indent="-231775">
              <a:spcAft>
                <a:spcPts val="600"/>
              </a:spcAft>
              <a:buFont typeface="Arial" panose="020B0604020202020204" pitchFamily="34" charset="0"/>
              <a:buChar char="•"/>
            </a:pPr>
            <a:r>
              <a:rPr lang="en-US" sz="3000" dirty="0">
                <a:solidFill>
                  <a:srgbClr val="FFFFCC"/>
                </a:solidFill>
              </a:rPr>
              <a:t>“God loves us just the way we are.”</a:t>
            </a:r>
          </a:p>
          <a:p>
            <a:pPr marL="396875" indent="-339725">
              <a:spcAft>
                <a:spcPts val="600"/>
              </a:spcAft>
              <a:buFont typeface="Arial" panose="020B0604020202020204" pitchFamily="34" charset="0"/>
              <a:buChar char="•"/>
            </a:pPr>
            <a:endParaRPr lang="en-US" dirty="0">
              <a:solidFill>
                <a:schemeClr val="bg1"/>
              </a:solidFill>
            </a:endParaRPr>
          </a:p>
          <a:p>
            <a:pPr marL="396875" indent="-339725">
              <a:spcAft>
                <a:spcPts val="600"/>
              </a:spcAft>
              <a:buFont typeface="Arial" panose="020B0604020202020204" pitchFamily="34" charset="0"/>
              <a:buChar char="•"/>
            </a:pPr>
            <a:endParaRPr lang="en-US" dirty="0">
              <a:solidFill>
                <a:schemeClr val="bg1"/>
              </a:solidFill>
            </a:endParaRPr>
          </a:p>
          <a:p>
            <a:pPr marL="57150" indent="0">
              <a:spcAft>
                <a:spcPts val="600"/>
              </a:spcAft>
              <a:buNone/>
            </a:pPr>
            <a:endParaRPr lang="en-US" dirty="0">
              <a:solidFill>
                <a:schemeClr val="bg1"/>
              </a:solidFill>
            </a:endParaRPr>
          </a:p>
        </p:txBody>
      </p:sp>
    </p:spTree>
    <p:extLst>
      <p:ext uri="{BB962C8B-B14F-4D97-AF65-F5344CB8AC3E}">
        <p14:creationId xmlns:p14="http://schemas.microsoft.com/office/powerpoint/2010/main" val="108443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400" dirty="0">
                <a:solidFill>
                  <a:srgbClr val="00FFCC"/>
                </a:solidFill>
              </a:rPr>
              <a:t>3. </a:t>
            </a:r>
            <a:r>
              <a:rPr lang="en-US" sz="3400" dirty="0">
                <a:solidFill>
                  <a:srgbClr val="CCFFFF"/>
                </a:solidFill>
              </a:rPr>
              <a:t>Sympathy, </a:t>
            </a:r>
            <a:r>
              <a:rPr lang="en-US" sz="3400" dirty="0">
                <a:solidFill>
                  <a:schemeClr val="bg1"/>
                </a:solidFill>
              </a:rPr>
              <a:t>Ro.2:4-5  (5:6-8)</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83312" y="979053"/>
            <a:ext cx="8382000" cy="5384799"/>
          </a:xfrm>
        </p:spPr>
        <p:txBody>
          <a:bodyPr/>
          <a:lstStyle/>
          <a:p>
            <a:pPr marL="57150" indent="0" defTabSz="396875">
              <a:spcAft>
                <a:spcPts val="600"/>
              </a:spcAft>
              <a:buNone/>
            </a:pPr>
            <a:r>
              <a:rPr lang="en-US" sz="2400" dirty="0">
                <a:solidFill>
                  <a:srgbClr val="CCFFFF"/>
                </a:solidFill>
              </a:rPr>
              <a:t>1. </a:t>
            </a:r>
            <a:r>
              <a:rPr lang="en-US" dirty="0">
                <a:solidFill>
                  <a:srgbClr val="FFFF99"/>
                </a:solidFill>
              </a:rPr>
              <a:t>Truth</a:t>
            </a:r>
            <a:r>
              <a:rPr lang="en-US" dirty="0">
                <a:solidFill>
                  <a:schemeClr val="bg1"/>
                </a:solidFill>
              </a:rPr>
              <a:t>: </a:t>
            </a:r>
            <a:r>
              <a:rPr lang="en-US" i="1" u="sng" dirty="0">
                <a:solidFill>
                  <a:schemeClr val="bg1"/>
                </a:solidFill>
              </a:rPr>
              <a:t>should</a:t>
            </a:r>
            <a:r>
              <a:rPr lang="en-US" dirty="0">
                <a:solidFill>
                  <a:schemeClr val="bg1"/>
                </a:solidFill>
              </a:rPr>
              <a:t> lead to repentance.  </a:t>
            </a:r>
            <a:br>
              <a:rPr lang="en-US" dirty="0">
                <a:solidFill>
                  <a:schemeClr val="bg1"/>
                </a:solidFill>
              </a:rPr>
            </a:br>
            <a:r>
              <a:rPr lang="en-US" dirty="0">
                <a:solidFill>
                  <a:schemeClr val="bg1"/>
                </a:solidFill>
              </a:rPr>
              <a:t>	</a:t>
            </a:r>
            <a:r>
              <a:rPr lang="en-US" dirty="0">
                <a:solidFill>
                  <a:srgbClr val="CCFFCC"/>
                </a:solidFill>
              </a:rPr>
              <a:t>[Lord loved Judas]</a:t>
            </a:r>
          </a:p>
          <a:p>
            <a:pPr marL="57150" indent="0" defTabSz="396875">
              <a:spcAft>
                <a:spcPts val="600"/>
              </a:spcAft>
              <a:buNone/>
            </a:pPr>
            <a:r>
              <a:rPr lang="en-US" sz="2400" dirty="0">
                <a:solidFill>
                  <a:srgbClr val="CCFFFF"/>
                </a:solidFill>
              </a:rPr>
              <a:t>2. </a:t>
            </a:r>
            <a:r>
              <a:rPr lang="en-US" dirty="0">
                <a:solidFill>
                  <a:srgbClr val="FFFF99"/>
                </a:solidFill>
              </a:rPr>
              <a:t>Sun</a:t>
            </a:r>
            <a:r>
              <a:rPr lang="en-US" dirty="0">
                <a:solidFill>
                  <a:schemeClr val="bg1"/>
                </a:solidFill>
              </a:rPr>
              <a:t> melts butter, hardens concrete  </a:t>
            </a:r>
            <a:br>
              <a:rPr lang="en-US" dirty="0">
                <a:solidFill>
                  <a:schemeClr val="bg1"/>
                </a:solidFill>
              </a:rPr>
            </a:br>
            <a:r>
              <a:rPr lang="en-US" dirty="0">
                <a:solidFill>
                  <a:schemeClr val="bg1"/>
                </a:solidFill>
              </a:rPr>
              <a:t>	</a:t>
            </a:r>
            <a:r>
              <a:rPr lang="en-US" dirty="0">
                <a:solidFill>
                  <a:srgbClr val="CCFFCC"/>
                </a:solidFill>
              </a:rPr>
              <a:t>[both feel sun’s warmth]</a:t>
            </a:r>
          </a:p>
          <a:p>
            <a:pPr marL="803275" lvl="1" indent="-346075">
              <a:spcAft>
                <a:spcPts val="600"/>
              </a:spcAft>
              <a:buFont typeface="Arial" panose="020B0604020202020204" pitchFamily="34" charset="0"/>
              <a:buChar char="•"/>
            </a:pPr>
            <a:r>
              <a:rPr lang="en-US" sz="3200" dirty="0">
                <a:solidFill>
                  <a:schemeClr val="bg1"/>
                </a:solidFill>
              </a:rPr>
              <a:t>“People sin . . . </a:t>
            </a:r>
            <a:r>
              <a:rPr lang="en-US" sz="3200" u="sng" dirty="0">
                <a:solidFill>
                  <a:schemeClr val="bg1"/>
                </a:solidFill>
              </a:rPr>
              <a:t>nothing</a:t>
            </a:r>
            <a:r>
              <a:rPr lang="en-US" sz="3200" dirty="0">
                <a:solidFill>
                  <a:schemeClr val="bg1"/>
                </a:solidFill>
              </a:rPr>
              <a:t> </a:t>
            </a:r>
            <a:r>
              <a:rPr lang="en-US" sz="3200" u="sng" dirty="0">
                <a:solidFill>
                  <a:schemeClr val="bg1"/>
                </a:solidFill>
              </a:rPr>
              <a:t>happens</a:t>
            </a:r>
            <a:r>
              <a:rPr lang="en-US" sz="3200" dirty="0">
                <a:solidFill>
                  <a:schemeClr val="bg1"/>
                </a:solidFill>
              </a:rPr>
              <a:t>”</a:t>
            </a:r>
          </a:p>
          <a:p>
            <a:pPr marL="1203325" lvl="2" indent="-346075">
              <a:spcAft>
                <a:spcPts val="600"/>
              </a:spcAft>
              <a:buFont typeface="Arial" panose="020B0604020202020204" pitchFamily="34" charset="0"/>
              <a:buChar char="•"/>
            </a:pPr>
            <a:r>
              <a:rPr lang="en-US" sz="3200" dirty="0">
                <a:solidFill>
                  <a:schemeClr val="bg1"/>
                </a:solidFill>
              </a:rPr>
              <a:t>Uzzah, 2 Sm.6</a:t>
            </a:r>
          </a:p>
          <a:p>
            <a:pPr marL="1660525" lvl="3" indent="-346075">
              <a:spcAft>
                <a:spcPts val="600"/>
              </a:spcAft>
              <a:buFont typeface="Arial" panose="020B0604020202020204" pitchFamily="34" charset="0"/>
              <a:buChar char="•"/>
            </a:pPr>
            <a:r>
              <a:rPr lang="en-US" sz="3200" dirty="0">
                <a:solidFill>
                  <a:schemeClr val="bg1"/>
                </a:solidFill>
              </a:rPr>
              <a:t>2 Pt.3:9</a:t>
            </a:r>
          </a:p>
          <a:p>
            <a:pPr marL="57150" indent="0">
              <a:spcAft>
                <a:spcPts val="600"/>
              </a:spcAft>
              <a:buNone/>
            </a:pPr>
            <a:endParaRPr lang="en-US" dirty="0">
              <a:solidFill>
                <a:schemeClr val="bg1"/>
              </a:solidFill>
            </a:endParaRPr>
          </a:p>
        </p:txBody>
      </p:sp>
    </p:spTree>
    <p:extLst>
      <p:ext uri="{BB962C8B-B14F-4D97-AF65-F5344CB8AC3E}">
        <p14:creationId xmlns:p14="http://schemas.microsoft.com/office/powerpoint/2010/main" val="296741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400" dirty="0">
                <a:solidFill>
                  <a:srgbClr val="00FFCC"/>
                </a:solidFill>
              </a:rPr>
              <a:t>4. </a:t>
            </a:r>
            <a:r>
              <a:rPr lang="en-US" sz="3400" dirty="0">
                <a:solidFill>
                  <a:srgbClr val="CCFFFF"/>
                </a:solidFill>
              </a:rPr>
              <a:t>Sorrow </a:t>
            </a:r>
            <a:r>
              <a:rPr lang="en-US" sz="3400" dirty="0">
                <a:solidFill>
                  <a:schemeClr val="bg1"/>
                </a:solidFill>
              </a:rPr>
              <a:t>(the kind God wants)</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marL="57150" indent="0">
              <a:spcAft>
                <a:spcPts val="300"/>
              </a:spcAft>
              <a:buNone/>
            </a:pPr>
            <a:r>
              <a:rPr lang="en-US" dirty="0">
                <a:solidFill>
                  <a:schemeClr val="bg1"/>
                </a:solidFill>
              </a:rPr>
              <a:t>2 Cor.7:8-10</a:t>
            </a:r>
          </a:p>
          <a:p>
            <a:pPr marL="57150" indent="0">
              <a:spcAft>
                <a:spcPts val="600"/>
              </a:spcAft>
              <a:buNone/>
            </a:pPr>
            <a:r>
              <a:rPr lang="en-US" sz="2400" dirty="0">
                <a:solidFill>
                  <a:srgbClr val="00FFCC"/>
                </a:solidFill>
              </a:rPr>
              <a:t>1. </a:t>
            </a:r>
            <a:r>
              <a:rPr lang="en-US" dirty="0">
                <a:solidFill>
                  <a:srgbClr val="FFFF99"/>
                </a:solidFill>
              </a:rPr>
              <a:t>Worldly sorrow is worthless.  </a:t>
            </a:r>
          </a:p>
          <a:p>
            <a:pPr marL="57150" indent="0">
              <a:spcAft>
                <a:spcPts val="600"/>
              </a:spcAft>
              <a:buNone/>
            </a:pPr>
            <a:r>
              <a:rPr lang="en-US" sz="2400" dirty="0">
                <a:solidFill>
                  <a:srgbClr val="00FFCC"/>
                </a:solidFill>
              </a:rPr>
              <a:t>2. </a:t>
            </a:r>
            <a:r>
              <a:rPr lang="en-US" dirty="0">
                <a:solidFill>
                  <a:srgbClr val="FFFF99"/>
                </a:solidFill>
              </a:rPr>
              <a:t>Godly sorrow is not repentance</a:t>
            </a:r>
            <a:r>
              <a:rPr lang="en-US" dirty="0">
                <a:solidFill>
                  <a:schemeClr val="bg1"/>
                </a:solidFill>
              </a:rPr>
              <a:t>.   Ep.4</a:t>
            </a:r>
          </a:p>
          <a:p>
            <a:pPr marL="396875" indent="-339725">
              <a:spcAft>
                <a:spcPts val="600"/>
              </a:spcAft>
              <a:buNone/>
            </a:pPr>
            <a:r>
              <a:rPr lang="en-US" sz="2400" dirty="0">
                <a:solidFill>
                  <a:srgbClr val="00FFCC"/>
                </a:solidFill>
              </a:rPr>
              <a:t>3.</a:t>
            </a:r>
            <a:r>
              <a:rPr lang="en-US" dirty="0">
                <a:solidFill>
                  <a:schemeClr val="bg1"/>
                </a:solidFill>
              </a:rPr>
              <a:t> </a:t>
            </a:r>
            <a:r>
              <a:rPr lang="en-US" dirty="0">
                <a:solidFill>
                  <a:srgbClr val="FFFF99"/>
                </a:solidFill>
              </a:rPr>
              <a:t>Godly sorrow is directed toward God. </a:t>
            </a:r>
          </a:p>
          <a:p>
            <a:pPr marL="396875" indent="-339725">
              <a:spcAft>
                <a:spcPts val="600"/>
              </a:spcAft>
              <a:buNone/>
            </a:pPr>
            <a:r>
              <a:rPr lang="en-US" dirty="0">
                <a:solidFill>
                  <a:schemeClr val="bg1"/>
                </a:solidFill>
              </a:rPr>
              <a:t>Ps.51</a:t>
            </a:r>
            <a:r>
              <a:rPr lang="en-US" baseline="30000" dirty="0">
                <a:solidFill>
                  <a:srgbClr val="FFFF00"/>
                </a:solidFill>
              </a:rPr>
              <a:t>4</a:t>
            </a:r>
            <a:r>
              <a:rPr lang="en-US" dirty="0">
                <a:solidFill>
                  <a:schemeClr val="bg1"/>
                </a:solidFill>
              </a:rPr>
              <a:t>  </a:t>
            </a:r>
            <a:r>
              <a:rPr lang="en-US" dirty="0">
                <a:solidFill>
                  <a:srgbClr val="CCFFCC"/>
                </a:solidFill>
              </a:rPr>
              <a:t>Against You, You only, have I sinned, And done this evil in Your sight —     That You may be found just when You speak, And blameless when You judge.</a:t>
            </a:r>
          </a:p>
          <a:p>
            <a:pPr marL="396875" indent="-339725">
              <a:spcAft>
                <a:spcPts val="600"/>
              </a:spcAft>
              <a:buNone/>
            </a:pPr>
            <a:endParaRPr lang="en-US" dirty="0">
              <a:solidFill>
                <a:schemeClr val="bg1"/>
              </a:solidFill>
            </a:endParaRPr>
          </a:p>
          <a:p>
            <a:pPr marL="396875" indent="-339725">
              <a:spcAft>
                <a:spcPts val="600"/>
              </a:spcAft>
              <a:buNone/>
            </a:pPr>
            <a:endParaRPr lang="en-US" dirty="0">
              <a:solidFill>
                <a:schemeClr val="bg1"/>
              </a:solidFill>
            </a:endParaRPr>
          </a:p>
        </p:txBody>
      </p:sp>
    </p:spTree>
    <p:extLst>
      <p:ext uri="{BB962C8B-B14F-4D97-AF65-F5344CB8AC3E}">
        <p14:creationId xmlns:p14="http://schemas.microsoft.com/office/powerpoint/2010/main" val="81931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400" dirty="0">
                <a:solidFill>
                  <a:srgbClr val="00FFCC"/>
                </a:solidFill>
              </a:rPr>
              <a:t>5. </a:t>
            </a:r>
            <a:r>
              <a:rPr lang="en-US" sz="3400" dirty="0">
                <a:solidFill>
                  <a:srgbClr val="CCFFFF"/>
                </a:solidFill>
              </a:rPr>
              <a:t>Suffering</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900"/>
              </a:spcAft>
            </a:pPr>
            <a:r>
              <a:rPr lang="en-US" dirty="0">
                <a:solidFill>
                  <a:schemeClr val="bg1"/>
                </a:solidFill>
              </a:rPr>
              <a:t>Rv.3</a:t>
            </a:r>
            <a:r>
              <a:rPr lang="en-US" baseline="30000" dirty="0">
                <a:solidFill>
                  <a:srgbClr val="FFFF00"/>
                </a:solidFill>
              </a:rPr>
              <a:t>19</a:t>
            </a:r>
            <a:r>
              <a:rPr lang="en-US" dirty="0">
                <a:solidFill>
                  <a:schemeClr val="bg1"/>
                </a:solidFill>
              </a:rPr>
              <a:t> </a:t>
            </a:r>
            <a:r>
              <a:rPr lang="en-US" dirty="0">
                <a:solidFill>
                  <a:srgbClr val="CCFFCC"/>
                </a:solidFill>
              </a:rPr>
              <a:t>As many as I love, I rebuke and chasten. Therefore be zealous and repent.</a:t>
            </a:r>
          </a:p>
          <a:p>
            <a:pPr>
              <a:spcAft>
                <a:spcPts val="600"/>
              </a:spcAft>
            </a:pPr>
            <a:r>
              <a:rPr lang="en-US" dirty="0">
                <a:solidFill>
                  <a:schemeClr val="bg1"/>
                </a:solidFill>
              </a:rPr>
              <a:t>Manasseh, 2 Chr.33:…</a:t>
            </a:r>
            <a:r>
              <a:rPr lang="en-US" baseline="30000" dirty="0">
                <a:solidFill>
                  <a:srgbClr val="FFFF00"/>
                </a:solidFill>
              </a:rPr>
              <a:t>12</a:t>
            </a:r>
            <a:r>
              <a:rPr lang="en-US" dirty="0">
                <a:solidFill>
                  <a:schemeClr val="bg1"/>
                </a:solidFill>
              </a:rPr>
              <a:t> </a:t>
            </a:r>
            <a:r>
              <a:rPr lang="en-US" dirty="0">
                <a:solidFill>
                  <a:srgbClr val="CCFFCC"/>
                </a:solidFill>
              </a:rPr>
              <a:t>Now when he was in affliction, he implored the L</a:t>
            </a:r>
            <a:r>
              <a:rPr lang="en-US" sz="2600" dirty="0">
                <a:solidFill>
                  <a:srgbClr val="CCFFCC"/>
                </a:solidFill>
              </a:rPr>
              <a:t>ORD</a:t>
            </a:r>
            <a:r>
              <a:rPr lang="en-US" dirty="0">
                <a:solidFill>
                  <a:srgbClr val="CCFFCC"/>
                </a:solidFill>
              </a:rPr>
              <a:t> his God, and humbled himself greatly before the God of his fathers, </a:t>
            </a:r>
            <a:r>
              <a:rPr lang="en-US" baseline="30000" dirty="0">
                <a:solidFill>
                  <a:srgbClr val="FFFF00"/>
                </a:solidFill>
              </a:rPr>
              <a:t>13</a:t>
            </a:r>
            <a:r>
              <a:rPr lang="en-US" dirty="0">
                <a:solidFill>
                  <a:schemeClr val="bg1"/>
                </a:solidFill>
              </a:rPr>
              <a:t> </a:t>
            </a:r>
            <a:r>
              <a:rPr lang="en-US" dirty="0">
                <a:solidFill>
                  <a:srgbClr val="CCFFCC"/>
                </a:solidFill>
              </a:rPr>
              <a:t>and prayed to Him; and He received his entreaty, heard his supplication, and brought him back to Jerusalem into his kingdom. Then Manasseh knew that the L</a:t>
            </a:r>
            <a:r>
              <a:rPr lang="en-US" sz="2600" dirty="0">
                <a:solidFill>
                  <a:srgbClr val="CCFFCC"/>
                </a:solidFill>
              </a:rPr>
              <a:t>ORD</a:t>
            </a:r>
            <a:r>
              <a:rPr lang="en-US" dirty="0">
                <a:solidFill>
                  <a:srgbClr val="CCFFCC"/>
                </a:solidFill>
              </a:rPr>
              <a:t> was God.</a:t>
            </a:r>
          </a:p>
          <a:p>
            <a:pPr marL="0" indent="0">
              <a:spcAft>
                <a:spcPts val="600"/>
              </a:spcAft>
              <a:buNone/>
            </a:pPr>
            <a:endParaRPr lang="en-US" dirty="0">
              <a:solidFill>
                <a:schemeClr val="bg1"/>
              </a:solidFill>
            </a:endParaRPr>
          </a:p>
        </p:txBody>
      </p:sp>
    </p:spTree>
    <p:extLst>
      <p:ext uri="{BB962C8B-B14F-4D97-AF65-F5344CB8AC3E}">
        <p14:creationId xmlns:p14="http://schemas.microsoft.com/office/powerpoint/2010/main" val="76336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5"/>
            <a:ext cx="6324599"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Forewarning of Repentance</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F58E7661-3391-40CC-A38D-EA19468F9608}"/>
              </a:ext>
            </a:extLst>
          </p:cNvPr>
          <p:cNvSpPr/>
          <p:nvPr/>
        </p:nvSpPr>
        <p:spPr>
          <a:xfrm>
            <a:off x="1413168" y="2085118"/>
            <a:ext cx="632459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00FFCC"/>
                </a:solidFill>
                <a:latin typeface="Verdana" panose="020B0604030504040204" pitchFamily="34" charset="0"/>
                <a:ea typeface="Verdana" panose="020B0604030504040204" pitchFamily="34" charset="0"/>
              </a:rPr>
              <a:t>III. </a:t>
            </a:r>
            <a:r>
              <a:rPr lang="en-US" sz="3600" dirty="0">
                <a:solidFill>
                  <a:srgbClr val="FFC000"/>
                </a:solidFill>
                <a:ea typeface="Verdana" panose="020B0604030504040204" pitchFamily="34" charset="0"/>
              </a:rPr>
              <a:t>Features of</a:t>
            </a:r>
            <a:br>
              <a:rPr lang="en-US" sz="3600" dirty="0">
                <a:solidFill>
                  <a:srgbClr val="FFC000"/>
                </a:solidFill>
                <a:ea typeface="Verdana" panose="020B0604030504040204" pitchFamily="34" charset="0"/>
              </a:rPr>
            </a:br>
            <a:r>
              <a:rPr lang="en-US" sz="3600" dirty="0">
                <a:solidFill>
                  <a:srgbClr val="FFC000"/>
                </a:solidFill>
                <a:ea typeface="Verdana" panose="020B0604030504040204" pitchFamily="34" charset="0"/>
              </a:rPr>
              <a:t>Repentance</a:t>
            </a:r>
            <a:endParaRPr lang="en-US" sz="4000" dirty="0">
              <a:solidFill>
                <a:srgbClr val="FFC000"/>
              </a:solidFill>
            </a:endParaRPr>
          </a:p>
        </p:txBody>
      </p:sp>
      <p:sp>
        <p:nvSpPr>
          <p:cNvPr id="5" name="Rectangle: Rounded Corners 4">
            <a:extLst>
              <a:ext uri="{FF2B5EF4-FFF2-40B4-BE49-F238E27FC236}">
                <a16:creationId xmlns:a16="http://schemas.microsoft.com/office/drawing/2014/main" id="{6CD68768-00FF-4031-A56A-D2A8E7D15584}"/>
              </a:ext>
            </a:extLst>
          </p:cNvPr>
          <p:cNvSpPr/>
          <p:nvPr/>
        </p:nvSpPr>
        <p:spPr>
          <a:xfrm>
            <a:off x="1413168" y="1355432"/>
            <a:ext cx="6324599"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Foundations of Repentance</a:t>
            </a:r>
            <a:endParaRPr lang="en-US" sz="2400" dirty="0">
              <a:solidFill>
                <a:schemeClr val="bg1"/>
              </a:solidFill>
            </a:endParaRPr>
          </a:p>
        </p:txBody>
      </p:sp>
    </p:spTree>
    <p:extLst>
      <p:ext uri="{BB962C8B-B14F-4D97-AF65-F5344CB8AC3E}">
        <p14:creationId xmlns:p14="http://schemas.microsoft.com/office/powerpoint/2010/main" val="1800492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800" dirty="0">
                <a:solidFill>
                  <a:srgbClr val="FFFFCC"/>
                </a:solidFill>
              </a:rPr>
              <a:t>1. </a:t>
            </a:r>
            <a:r>
              <a:rPr lang="en-US" sz="3400" dirty="0">
                <a:solidFill>
                  <a:srgbClr val="CCFFFF"/>
                </a:solidFill>
              </a:rPr>
              <a:t>Change of intellect.   </a:t>
            </a:r>
            <a:r>
              <a:rPr lang="en-US" sz="3200" dirty="0">
                <a:solidFill>
                  <a:schemeClr val="bg1"/>
                </a:solidFill>
              </a:rPr>
              <a:t>Job 42</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803569"/>
            <a:ext cx="8229600" cy="5384799"/>
          </a:xfrm>
        </p:spPr>
        <p:txBody>
          <a:bodyPr/>
          <a:lstStyle/>
          <a:p>
            <a:pPr marL="0" indent="0" algn="ctr">
              <a:spcAft>
                <a:spcPts val="0"/>
              </a:spcAft>
              <a:buNone/>
            </a:pPr>
            <a:r>
              <a:rPr lang="en-US" sz="2800" dirty="0">
                <a:solidFill>
                  <a:srgbClr val="FFFFCC"/>
                </a:solidFill>
              </a:rPr>
              <a:t>2. </a:t>
            </a:r>
            <a:r>
              <a:rPr lang="en-US" sz="3400" dirty="0">
                <a:solidFill>
                  <a:srgbClr val="CCFFFF"/>
                </a:solidFill>
              </a:rPr>
              <a:t>Change of emotions</a:t>
            </a:r>
          </a:p>
          <a:p>
            <a:pPr>
              <a:spcAft>
                <a:spcPts val="300"/>
              </a:spcAft>
              <a:buFont typeface="Wingdings" panose="05000000000000000000" pitchFamily="2" charset="2"/>
              <a:buChar char="§"/>
            </a:pPr>
            <a:r>
              <a:rPr lang="en-US" dirty="0">
                <a:solidFill>
                  <a:schemeClr val="bg1"/>
                </a:solidFill>
              </a:rPr>
              <a:t>King Saul never truly sorrowed for sins</a:t>
            </a:r>
          </a:p>
          <a:p>
            <a:pPr>
              <a:spcAft>
                <a:spcPts val="300"/>
              </a:spcAft>
              <a:buFont typeface="Wingdings" panose="05000000000000000000" pitchFamily="2" charset="2"/>
              <a:buChar char="§"/>
            </a:pPr>
            <a:r>
              <a:rPr lang="en-US" sz="3200" dirty="0">
                <a:solidFill>
                  <a:schemeClr val="bg1"/>
                </a:solidFill>
              </a:rPr>
              <a:t>Judas’ sorrow was remorse  (Mt.27:3)</a:t>
            </a:r>
          </a:p>
          <a:p>
            <a:pPr>
              <a:spcAft>
                <a:spcPts val="600"/>
              </a:spcAft>
              <a:buFont typeface="Wingdings" panose="05000000000000000000" pitchFamily="2" charset="2"/>
              <a:buChar char="§"/>
            </a:pPr>
            <a:r>
              <a:rPr lang="en-US" dirty="0">
                <a:solidFill>
                  <a:schemeClr val="bg1"/>
                </a:solidFill>
              </a:rPr>
              <a:t>David’s sorrow led to repentance  (Ps.51)</a:t>
            </a:r>
          </a:p>
          <a:p>
            <a:pPr marL="0" indent="0" algn="ctr">
              <a:spcAft>
                <a:spcPts val="0"/>
              </a:spcAft>
              <a:buNone/>
            </a:pPr>
            <a:r>
              <a:rPr lang="en-US" sz="2800" dirty="0">
                <a:solidFill>
                  <a:srgbClr val="FFFFCC"/>
                </a:solidFill>
              </a:rPr>
              <a:t>3. </a:t>
            </a:r>
            <a:r>
              <a:rPr lang="en-US" sz="3400" dirty="0">
                <a:solidFill>
                  <a:srgbClr val="CCFFFF"/>
                </a:solidFill>
              </a:rPr>
              <a:t>Change of will</a:t>
            </a:r>
          </a:p>
          <a:p>
            <a:pPr>
              <a:spcAft>
                <a:spcPts val="600"/>
              </a:spcAft>
              <a:buFont typeface="Wingdings" panose="05000000000000000000" pitchFamily="2" charset="2"/>
              <a:buChar char="§"/>
            </a:pPr>
            <a:r>
              <a:rPr lang="en-US" dirty="0">
                <a:solidFill>
                  <a:schemeClr val="bg1"/>
                </a:solidFill>
              </a:rPr>
              <a:t>Change of mind </a:t>
            </a:r>
            <a:r>
              <a:rPr lang="en-US" sz="3300" dirty="0">
                <a:solidFill>
                  <a:schemeClr val="bg1"/>
                </a:solidFill>
              </a:rPr>
              <a:t>→</a:t>
            </a:r>
            <a:r>
              <a:rPr lang="en-US" dirty="0">
                <a:solidFill>
                  <a:schemeClr val="bg1"/>
                </a:solidFill>
              </a:rPr>
              <a:t> change of life</a:t>
            </a:r>
          </a:p>
          <a:p>
            <a:pPr marL="0" indent="0">
              <a:spcAft>
                <a:spcPts val="600"/>
              </a:spcAft>
              <a:buNone/>
            </a:pPr>
            <a:endParaRPr lang="en-US" sz="3200" dirty="0">
              <a:solidFill>
                <a:schemeClr val="bg1"/>
              </a:solidFill>
            </a:endParaRPr>
          </a:p>
          <a:p>
            <a:pPr lvl="1">
              <a:spcAft>
                <a:spcPts val="600"/>
              </a:spcAft>
              <a:buFont typeface="Wingdings" panose="05000000000000000000" pitchFamily="2" charset="2"/>
              <a:buChar char="§"/>
            </a:pPr>
            <a:endParaRPr lang="en-US" dirty="0">
              <a:solidFill>
                <a:schemeClr val="bg1"/>
              </a:solidFill>
            </a:endParaRPr>
          </a:p>
        </p:txBody>
      </p:sp>
      <p:sp>
        <p:nvSpPr>
          <p:cNvPr id="5" name="Rectangle 4">
            <a:extLst>
              <a:ext uri="{FF2B5EF4-FFF2-40B4-BE49-F238E27FC236}">
                <a16:creationId xmlns:a16="http://schemas.microsoft.com/office/drawing/2014/main" id="{097D26E0-3CBE-4E1E-BDDC-02409C86F0AA}"/>
              </a:ext>
            </a:extLst>
          </p:cNvPr>
          <p:cNvSpPr/>
          <p:nvPr/>
        </p:nvSpPr>
        <p:spPr>
          <a:xfrm>
            <a:off x="447964" y="4719778"/>
            <a:ext cx="4050145" cy="628073"/>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99"/>
                </a:solidFill>
              </a:rPr>
              <a:t>God,</a:t>
            </a:r>
            <a:r>
              <a:rPr lang="en-US" sz="3200" dirty="0"/>
              <a:t> Lk.15  </a:t>
            </a:r>
          </a:p>
        </p:txBody>
      </p:sp>
      <p:sp>
        <p:nvSpPr>
          <p:cNvPr id="8" name="Rectangle 7">
            <a:extLst>
              <a:ext uri="{FF2B5EF4-FFF2-40B4-BE49-F238E27FC236}">
                <a16:creationId xmlns:a16="http://schemas.microsoft.com/office/drawing/2014/main" id="{DBEA6AC6-2713-4594-A68E-1CEED2F8BFF5}"/>
              </a:ext>
            </a:extLst>
          </p:cNvPr>
          <p:cNvSpPr/>
          <p:nvPr/>
        </p:nvSpPr>
        <p:spPr>
          <a:xfrm>
            <a:off x="452588" y="5537203"/>
            <a:ext cx="4050145" cy="628073"/>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99"/>
                </a:solidFill>
              </a:rPr>
              <a:t>Word,</a:t>
            </a:r>
            <a:r>
              <a:rPr lang="en-US" sz="3200" dirty="0"/>
              <a:t> Jon.3</a:t>
            </a:r>
          </a:p>
        </p:txBody>
      </p:sp>
      <p:sp>
        <p:nvSpPr>
          <p:cNvPr id="9" name="Rectangle 8">
            <a:extLst>
              <a:ext uri="{FF2B5EF4-FFF2-40B4-BE49-F238E27FC236}">
                <a16:creationId xmlns:a16="http://schemas.microsoft.com/office/drawing/2014/main" id="{B7631DA5-BD1A-4470-AB75-6A3DEACD7988}"/>
              </a:ext>
            </a:extLst>
          </p:cNvPr>
          <p:cNvSpPr/>
          <p:nvPr/>
        </p:nvSpPr>
        <p:spPr>
          <a:xfrm>
            <a:off x="4655132" y="4715166"/>
            <a:ext cx="4050145" cy="628073"/>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99"/>
                </a:solidFill>
              </a:rPr>
              <a:t>Sin,</a:t>
            </a:r>
            <a:r>
              <a:rPr lang="en-US" sz="3200" dirty="0"/>
              <a:t> Mt.21:29</a:t>
            </a:r>
          </a:p>
        </p:txBody>
      </p:sp>
      <p:sp>
        <p:nvSpPr>
          <p:cNvPr id="10" name="Rectangle 9">
            <a:extLst>
              <a:ext uri="{FF2B5EF4-FFF2-40B4-BE49-F238E27FC236}">
                <a16:creationId xmlns:a16="http://schemas.microsoft.com/office/drawing/2014/main" id="{FE3D58E5-FB08-49FE-B9E1-466D875C3624}"/>
              </a:ext>
            </a:extLst>
          </p:cNvPr>
          <p:cNvSpPr/>
          <p:nvPr/>
        </p:nvSpPr>
        <p:spPr>
          <a:xfrm>
            <a:off x="4659756" y="5541827"/>
            <a:ext cx="4050145" cy="628073"/>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99"/>
                </a:solidFill>
              </a:rPr>
              <a:t>Purpose,</a:t>
            </a:r>
            <a:r>
              <a:rPr lang="en-US" sz="3200" dirty="0"/>
              <a:t> Lk.13:5</a:t>
            </a:r>
          </a:p>
        </p:txBody>
      </p:sp>
    </p:spTree>
    <p:extLst>
      <p:ext uri="{BB962C8B-B14F-4D97-AF65-F5344CB8AC3E}">
        <p14:creationId xmlns:p14="http://schemas.microsoft.com/office/powerpoint/2010/main" val="390339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5"/>
            <a:ext cx="6324599"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Forewarning of Repentance</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F58E7661-3391-40CC-A38D-EA19468F9608}"/>
              </a:ext>
            </a:extLst>
          </p:cNvPr>
          <p:cNvSpPr/>
          <p:nvPr/>
        </p:nvSpPr>
        <p:spPr>
          <a:xfrm>
            <a:off x="1413168" y="2842497"/>
            <a:ext cx="632459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00FFCC"/>
                </a:solidFill>
                <a:latin typeface="Verdana" panose="020B0604030504040204" pitchFamily="34" charset="0"/>
                <a:ea typeface="Verdana" panose="020B0604030504040204" pitchFamily="34" charset="0"/>
              </a:rPr>
              <a:t>IV. </a:t>
            </a:r>
            <a:r>
              <a:rPr lang="en-US" sz="3600" dirty="0">
                <a:solidFill>
                  <a:srgbClr val="FFC000"/>
                </a:solidFill>
                <a:ea typeface="Verdana" panose="020B0604030504040204" pitchFamily="34" charset="0"/>
              </a:rPr>
              <a:t>Fruits of Repentance</a:t>
            </a:r>
            <a:endParaRPr lang="en-US" sz="4000" dirty="0">
              <a:solidFill>
                <a:srgbClr val="FFC000"/>
              </a:solidFill>
            </a:endParaRPr>
          </a:p>
        </p:txBody>
      </p:sp>
      <p:sp>
        <p:nvSpPr>
          <p:cNvPr id="5" name="Rectangle: Rounded Corners 4">
            <a:extLst>
              <a:ext uri="{FF2B5EF4-FFF2-40B4-BE49-F238E27FC236}">
                <a16:creationId xmlns:a16="http://schemas.microsoft.com/office/drawing/2014/main" id="{6CD68768-00FF-4031-A56A-D2A8E7D15584}"/>
              </a:ext>
            </a:extLst>
          </p:cNvPr>
          <p:cNvSpPr/>
          <p:nvPr/>
        </p:nvSpPr>
        <p:spPr>
          <a:xfrm>
            <a:off x="1413168" y="1355432"/>
            <a:ext cx="6324599"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Foundations of Repentance</a:t>
            </a:r>
            <a:endParaRPr lang="en-US" sz="2400" dirty="0">
              <a:solidFill>
                <a:schemeClr val="bg1"/>
              </a:solidFill>
            </a:endParaRPr>
          </a:p>
        </p:txBody>
      </p:sp>
      <p:sp>
        <p:nvSpPr>
          <p:cNvPr id="6" name="Rectangle: Rounded Corners 5">
            <a:extLst>
              <a:ext uri="{FF2B5EF4-FFF2-40B4-BE49-F238E27FC236}">
                <a16:creationId xmlns:a16="http://schemas.microsoft.com/office/drawing/2014/main" id="{2F6B4A3F-BF50-4F54-8145-44848F84CD2C}"/>
              </a:ext>
            </a:extLst>
          </p:cNvPr>
          <p:cNvSpPr/>
          <p:nvPr/>
        </p:nvSpPr>
        <p:spPr>
          <a:xfrm>
            <a:off x="1417789" y="2089724"/>
            <a:ext cx="6324599"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a:t>
            </a:r>
            <a:r>
              <a:rPr lang="en-US" sz="2400" dirty="0">
                <a:solidFill>
                  <a:schemeClr val="bg1"/>
                </a:solidFill>
                <a:ea typeface="Verdana" panose="020B0604030504040204" pitchFamily="34" charset="0"/>
              </a:rPr>
              <a:t>Features of Repentance</a:t>
            </a:r>
            <a:endParaRPr lang="en-US" sz="2400" dirty="0">
              <a:solidFill>
                <a:schemeClr val="bg1"/>
              </a:solidFill>
            </a:endParaRPr>
          </a:p>
        </p:txBody>
      </p:sp>
    </p:spTree>
    <p:extLst>
      <p:ext uri="{BB962C8B-B14F-4D97-AF65-F5344CB8AC3E}">
        <p14:creationId xmlns:p14="http://schemas.microsoft.com/office/powerpoint/2010/main" val="4128783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Fruits worthy of repentance, Mt.3:8</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300"/>
              </a:spcAft>
              <a:buFont typeface="Wingdings" panose="05000000000000000000" pitchFamily="2" charset="2"/>
              <a:buChar char="§"/>
            </a:pPr>
            <a:r>
              <a:rPr lang="en-US" dirty="0">
                <a:solidFill>
                  <a:srgbClr val="FFFFCC"/>
                </a:solidFill>
              </a:rPr>
              <a:t>7: </a:t>
            </a:r>
            <a:r>
              <a:rPr lang="en-US" dirty="0">
                <a:solidFill>
                  <a:srgbClr val="CCFFFF"/>
                </a:solidFill>
              </a:rPr>
              <a:t>Pharisees</a:t>
            </a:r>
            <a:r>
              <a:rPr lang="en-US" dirty="0">
                <a:solidFill>
                  <a:schemeClr val="bg1"/>
                </a:solidFill>
              </a:rPr>
              <a:t> </a:t>
            </a:r>
            <a:r>
              <a:rPr lang="en-US" dirty="0">
                <a:solidFill>
                  <a:srgbClr val="CCFFFF"/>
                </a:solidFill>
              </a:rPr>
              <a:t>–</a:t>
            </a:r>
            <a:r>
              <a:rPr lang="en-US" dirty="0">
                <a:solidFill>
                  <a:schemeClr val="bg1"/>
                </a:solidFill>
              </a:rPr>
              <a:t> OT canon plus oral tradition</a:t>
            </a:r>
          </a:p>
          <a:p>
            <a:pPr lvl="1">
              <a:spcAft>
                <a:spcPts val="600"/>
              </a:spcAft>
              <a:buFont typeface="Wingdings" panose="05000000000000000000" pitchFamily="2" charset="2"/>
              <a:buChar char="§"/>
            </a:pPr>
            <a:r>
              <a:rPr lang="en-US" sz="3200" dirty="0">
                <a:solidFill>
                  <a:schemeClr val="bg1"/>
                </a:solidFill>
              </a:rPr>
              <a:t>Lk.7:29-30</a:t>
            </a:r>
          </a:p>
          <a:p>
            <a:pPr>
              <a:spcAft>
                <a:spcPts val="600"/>
              </a:spcAft>
              <a:buFont typeface="Wingdings" panose="05000000000000000000" pitchFamily="2" charset="2"/>
              <a:buChar char="§"/>
            </a:pPr>
            <a:r>
              <a:rPr lang="en-US" dirty="0">
                <a:solidFill>
                  <a:srgbClr val="FFFFCC"/>
                </a:solidFill>
              </a:rPr>
              <a:t>7:</a:t>
            </a:r>
            <a:r>
              <a:rPr lang="en-US" dirty="0">
                <a:solidFill>
                  <a:schemeClr val="bg1"/>
                </a:solidFill>
              </a:rPr>
              <a:t> </a:t>
            </a:r>
            <a:r>
              <a:rPr lang="en-US" dirty="0">
                <a:solidFill>
                  <a:srgbClr val="CCFFFF"/>
                </a:solidFill>
              </a:rPr>
              <a:t>Sadducees</a:t>
            </a:r>
            <a:r>
              <a:rPr lang="en-US" dirty="0">
                <a:solidFill>
                  <a:schemeClr val="bg1"/>
                </a:solidFill>
              </a:rPr>
              <a:t> </a:t>
            </a:r>
            <a:r>
              <a:rPr lang="en-US" dirty="0">
                <a:solidFill>
                  <a:srgbClr val="CCFFFF"/>
                </a:solidFill>
              </a:rPr>
              <a:t>–</a:t>
            </a:r>
            <a:r>
              <a:rPr lang="en-US" dirty="0">
                <a:solidFill>
                  <a:schemeClr val="bg1"/>
                </a:solidFill>
              </a:rPr>
              <a:t> OT canon; did not take it seriously…or John.    Political</a:t>
            </a:r>
          </a:p>
          <a:p>
            <a:pPr>
              <a:spcAft>
                <a:spcPts val="600"/>
              </a:spcAft>
              <a:buFont typeface="Wingdings" panose="05000000000000000000" pitchFamily="2" charset="2"/>
              <a:buChar char="§"/>
            </a:pPr>
            <a:r>
              <a:rPr lang="en-US" dirty="0">
                <a:solidFill>
                  <a:srgbClr val="FFFFCC"/>
                </a:solidFill>
              </a:rPr>
              <a:t>8:</a:t>
            </a:r>
            <a:r>
              <a:rPr lang="en-US" dirty="0">
                <a:solidFill>
                  <a:schemeClr val="bg1"/>
                </a:solidFill>
              </a:rPr>
              <a:t> not enough to be scared / or to get wet</a:t>
            </a:r>
            <a:endParaRPr lang="en-US" dirty="0">
              <a:solidFill>
                <a:srgbClr val="FFFFCC"/>
              </a:solidFill>
            </a:endParaRPr>
          </a:p>
        </p:txBody>
      </p:sp>
      <p:sp>
        <p:nvSpPr>
          <p:cNvPr id="5" name="Rectangle 4">
            <a:extLst>
              <a:ext uri="{FF2B5EF4-FFF2-40B4-BE49-F238E27FC236}">
                <a16:creationId xmlns:a16="http://schemas.microsoft.com/office/drawing/2014/main" id="{4E428914-0D12-4077-9E98-98736F3CB3EC}"/>
              </a:ext>
            </a:extLst>
          </p:cNvPr>
          <p:cNvSpPr/>
          <p:nvPr/>
        </p:nvSpPr>
        <p:spPr>
          <a:xfrm>
            <a:off x="1034471" y="4304148"/>
            <a:ext cx="7084291" cy="1745672"/>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effectLst/>
                <a:latin typeface="Calibri" panose="020F0502020204030204" pitchFamily="34" charset="0"/>
                <a:ea typeface="Times New Roman" panose="02020603050405020304" pitchFamily="18" charset="0"/>
              </a:rPr>
              <a:t>“Anyone can do acts externally good, but only a good man can grow a crop of right</a:t>
            </a:r>
            <a:br>
              <a:rPr lang="en-US" sz="3200" dirty="0">
                <a:effectLst/>
                <a:latin typeface="Calibri" panose="020F0502020204030204" pitchFamily="34" charset="0"/>
                <a:ea typeface="Times New Roman" panose="02020603050405020304" pitchFamily="18" charset="0"/>
              </a:rPr>
            </a:br>
            <a:r>
              <a:rPr lang="en-US" sz="3200" dirty="0">
                <a:effectLst/>
                <a:latin typeface="Calibri" panose="020F0502020204030204" pitchFamily="34" charset="0"/>
                <a:ea typeface="Times New Roman" panose="02020603050405020304" pitchFamily="18" charset="0"/>
              </a:rPr>
              <a:t>acts and habits” </a:t>
            </a:r>
            <a:r>
              <a:rPr lang="en-US" sz="2000" dirty="0">
                <a:effectLst/>
                <a:latin typeface="Calibri" panose="020F0502020204030204" pitchFamily="34" charset="0"/>
                <a:ea typeface="Times New Roman" panose="02020603050405020304" pitchFamily="18" charset="0"/>
              </a:rPr>
              <a:t>– Bruce</a:t>
            </a:r>
            <a:endParaRPr lang="en-US" sz="3200" dirty="0"/>
          </a:p>
        </p:txBody>
      </p:sp>
    </p:spTree>
    <p:extLst>
      <p:ext uri="{BB962C8B-B14F-4D97-AF65-F5344CB8AC3E}">
        <p14:creationId xmlns:p14="http://schemas.microsoft.com/office/powerpoint/2010/main" val="428633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Fruit, Mt.3:8</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51345"/>
            <a:ext cx="8229600" cy="5384799"/>
          </a:xfrm>
        </p:spPr>
        <p:txBody>
          <a:bodyPr/>
          <a:lstStyle/>
          <a:p>
            <a:pPr marL="0" indent="0" algn="ctr">
              <a:spcAft>
                <a:spcPts val="600"/>
              </a:spcAft>
              <a:buNone/>
            </a:pPr>
            <a:r>
              <a:rPr lang="en-US" dirty="0">
                <a:solidFill>
                  <a:srgbClr val="CCFFCC"/>
                </a:solidFill>
              </a:rPr>
              <a:t>“Bear fruit” – pictures men as trees</a:t>
            </a:r>
          </a:p>
          <a:p>
            <a:pPr>
              <a:spcAft>
                <a:spcPts val="600"/>
              </a:spcAft>
              <a:buFont typeface="Wingdings" panose="05000000000000000000" pitchFamily="2" charset="2"/>
              <a:buChar char="§"/>
            </a:pPr>
            <a:r>
              <a:rPr lang="en-US" dirty="0">
                <a:solidFill>
                  <a:schemeClr val="bg1"/>
                </a:solidFill>
              </a:rPr>
              <a:t>Mt.7:17-18, good tree</a:t>
            </a:r>
          </a:p>
          <a:p>
            <a:pPr>
              <a:spcAft>
                <a:spcPts val="600"/>
              </a:spcAft>
              <a:buFont typeface="Wingdings" panose="05000000000000000000" pitchFamily="2" charset="2"/>
              <a:buChar char="§"/>
            </a:pPr>
            <a:r>
              <a:rPr lang="en-US" dirty="0">
                <a:solidFill>
                  <a:schemeClr val="bg1"/>
                </a:solidFill>
              </a:rPr>
              <a:t>Mt.12:33, tree known by fruit</a:t>
            </a:r>
          </a:p>
          <a:p>
            <a:pPr>
              <a:spcAft>
                <a:spcPts val="600"/>
              </a:spcAft>
              <a:buFont typeface="Wingdings" panose="05000000000000000000" pitchFamily="2" charset="2"/>
              <a:buChar char="§"/>
            </a:pPr>
            <a:r>
              <a:rPr lang="en-US" dirty="0">
                <a:solidFill>
                  <a:schemeClr val="bg1"/>
                </a:solidFill>
              </a:rPr>
              <a:t>Ac.26:20, works . . . </a:t>
            </a:r>
            <a:r>
              <a:rPr lang="en-US" dirty="0">
                <a:solidFill>
                  <a:srgbClr val="CCFFFF"/>
                </a:solidFill>
              </a:rPr>
              <a:t>befitting</a:t>
            </a:r>
            <a:r>
              <a:rPr lang="en-US" dirty="0">
                <a:solidFill>
                  <a:schemeClr val="bg1"/>
                </a:solidFill>
              </a:rPr>
              <a:t> repentance </a:t>
            </a:r>
          </a:p>
          <a:p>
            <a:pPr lvl="1">
              <a:spcAft>
                <a:spcPts val="600"/>
              </a:spcAft>
              <a:buFont typeface="Wingdings" panose="05000000000000000000" pitchFamily="2" charset="2"/>
              <a:buChar char="§"/>
            </a:pPr>
            <a:r>
              <a:rPr lang="en-US" sz="3200" dirty="0">
                <a:solidFill>
                  <a:srgbClr val="CCFFFF"/>
                </a:solidFill>
              </a:rPr>
              <a:t>Consistent with…proper conduct proves its reality; “show it!”  </a:t>
            </a:r>
          </a:p>
          <a:p>
            <a:pPr>
              <a:spcAft>
                <a:spcPts val="600"/>
              </a:spcAft>
              <a:buFont typeface="Wingdings" panose="05000000000000000000" pitchFamily="2" charset="2"/>
              <a:buChar char="§"/>
            </a:pPr>
            <a:r>
              <a:rPr lang="en-US" dirty="0">
                <a:solidFill>
                  <a:schemeClr val="bg1"/>
                </a:solidFill>
              </a:rPr>
              <a:t>Jn.15 </a:t>
            </a:r>
          </a:p>
        </p:txBody>
      </p:sp>
    </p:spTree>
    <p:extLst>
      <p:ext uri="{BB962C8B-B14F-4D97-AF65-F5344CB8AC3E}">
        <p14:creationId xmlns:p14="http://schemas.microsoft.com/office/powerpoint/2010/main" val="95899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George Gallup</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marL="0" indent="0">
              <a:spcAft>
                <a:spcPts val="600"/>
              </a:spcAft>
              <a:buNone/>
            </a:pPr>
            <a:r>
              <a:rPr lang="en-US" dirty="0">
                <a:solidFill>
                  <a:schemeClr val="bg1"/>
                </a:solidFill>
              </a:rPr>
              <a:t>“There’s </a:t>
            </a:r>
            <a:r>
              <a:rPr lang="en-US" dirty="0">
                <a:solidFill>
                  <a:schemeClr val="bg1"/>
                </a:solidFill>
                <a:ea typeface="Times New Roman" panose="02020603050405020304" pitchFamily="18" charset="0"/>
                <a:cs typeface="Calibri" panose="020F0502020204030204" pitchFamily="34" charset="0"/>
              </a:rPr>
              <a:t>little difference in ethical behavior between the churched and the unchurched.   There’s as much pilferage and dishonesty among the churched as the unchurched.   And I’m afraid that applies pretty much across the board:  religion, per se, is not really life changing.  People cite it as </a:t>
            </a:r>
            <a:r>
              <a:rPr lang="en-US" dirty="0" err="1">
                <a:solidFill>
                  <a:schemeClr val="bg1"/>
                </a:solidFill>
                <a:ea typeface="Times New Roman" panose="02020603050405020304" pitchFamily="18" charset="0"/>
                <a:cs typeface="Calibri" panose="020F0502020204030204" pitchFamily="34" charset="0"/>
              </a:rPr>
              <a:t>impor</a:t>
            </a:r>
            <a:r>
              <a:rPr lang="en-US" dirty="0">
                <a:solidFill>
                  <a:schemeClr val="bg1"/>
                </a:solidFill>
                <a:ea typeface="Times New Roman" panose="02020603050405020304" pitchFamily="18" charset="0"/>
                <a:cs typeface="Calibri" panose="020F0502020204030204" pitchFamily="34" charset="0"/>
              </a:rPr>
              <a:t>-tant, for instance, in overcoming depression – but it doesn’t have primacy in determining behavior.” </a:t>
            </a:r>
            <a:endParaRPr lang="en-US" dirty="0">
              <a:solidFill>
                <a:schemeClr val="bg1"/>
              </a:solidFill>
              <a:cs typeface="Calibri" panose="020F0502020204030204" pitchFamily="34" charset="0"/>
            </a:endParaRPr>
          </a:p>
        </p:txBody>
      </p:sp>
    </p:spTree>
    <p:extLst>
      <p:ext uri="{BB962C8B-B14F-4D97-AF65-F5344CB8AC3E}">
        <p14:creationId xmlns:p14="http://schemas.microsoft.com/office/powerpoint/2010/main" val="343018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360218"/>
            <a:ext cx="8229600" cy="5957455"/>
          </a:xfrm>
        </p:spPr>
        <p:txBody>
          <a:bodyPr/>
          <a:lstStyle/>
          <a:p>
            <a:pPr marL="0" indent="0" algn="ctr">
              <a:spcAft>
                <a:spcPts val="600"/>
              </a:spcAft>
              <a:buNone/>
            </a:pPr>
            <a:r>
              <a:rPr lang="en-US" sz="3100" dirty="0">
                <a:solidFill>
                  <a:schemeClr val="bg1"/>
                </a:solidFill>
              </a:rPr>
              <a:t>“</a:t>
            </a:r>
            <a:r>
              <a:rPr lang="en-US" dirty="0">
                <a:solidFill>
                  <a:schemeClr val="bg1"/>
                </a:solidFill>
                <a:ea typeface="Times New Roman" panose="02020603050405020304" pitchFamily="18" charset="0"/>
              </a:rPr>
              <a:t>Before God can deliver us from ourselves, we must undeceive ourselves.”</a:t>
            </a:r>
            <a:endParaRPr lang="en-US" sz="2400" dirty="0">
              <a:solidFill>
                <a:schemeClr val="bg1"/>
              </a:solidFill>
              <a:ea typeface="Times New Roman" panose="02020603050405020304" pitchFamily="18" charset="0"/>
            </a:endParaRPr>
          </a:p>
          <a:p>
            <a:pPr marL="0" indent="0" algn="ctr">
              <a:spcAft>
                <a:spcPts val="0"/>
              </a:spcAft>
              <a:buNone/>
            </a:pPr>
            <a:r>
              <a:rPr lang="en-US" dirty="0">
                <a:solidFill>
                  <a:schemeClr val="bg1"/>
                </a:solidFill>
              </a:rPr>
              <a:t>Repentance is a lifetime job.</a:t>
            </a:r>
          </a:p>
          <a:p>
            <a:pPr>
              <a:spcAft>
                <a:spcPts val="600"/>
              </a:spcAft>
              <a:buFont typeface="Arial" panose="020B0604020202020204" pitchFamily="34" charset="0"/>
              <a:buChar char="•"/>
              <a:tabLst>
                <a:tab pos="285750" algn="l"/>
              </a:tabLst>
            </a:pPr>
            <a:r>
              <a:rPr lang="en-US" dirty="0">
                <a:solidFill>
                  <a:srgbClr val="FFFF99"/>
                </a:solidFill>
                <a:ea typeface="Times New Roman" panose="02020603050405020304" pitchFamily="18" charset="0"/>
              </a:rPr>
              <a:t>It’s not hard to believe facts of gospel</a:t>
            </a:r>
          </a:p>
          <a:p>
            <a:pPr>
              <a:spcAft>
                <a:spcPts val="600"/>
              </a:spcAft>
              <a:buFont typeface="Arial" panose="020B0604020202020204" pitchFamily="34" charset="0"/>
              <a:buChar char="•"/>
            </a:pPr>
            <a:r>
              <a:rPr lang="en-US" dirty="0">
                <a:solidFill>
                  <a:srgbClr val="FFFF99"/>
                </a:solidFill>
                <a:ea typeface="Times New Roman" panose="02020603050405020304" pitchFamily="18" charset="0"/>
              </a:rPr>
              <a:t>It’s not difficult to be baptized </a:t>
            </a:r>
          </a:p>
          <a:p>
            <a:pPr lvl="1">
              <a:spcAft>
                <a:spcPts val="0"/>
              </a:spcAft>
              <a:buFont typeface="Arial" panose="020B0604020202020204" pitchFamily="34" charset="0"/>
              <a:buChar char="•"/>
            </a:pPr>
            <a:r>
              <a:rPr lang="en-US" sz="3200" dirty="0">
                <a:solidFill>
                  <a:srgbClr val="CCFFCC"/>
                </a:solidFill>
                <a:ea typeface="Times New Roman" panose="02020603050405020304" pitchFamily="18" charset="0"/>
              </a:rPr>
              <a:t>Repentance costs </a:t>
            </a:r>
          </a:p>
        </p:txBody>
      </p:sp>
    </p:spTree>
    <p:extLst>
      <p:ext uri="{BB962C8B-B14F-4D97-AF65-F5344CB8AC3E}">
        <p14:creationId xmlns:p14="http://schemas.microsoft.com/office/powerpoint/2010/main" val="220277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Lk.15:7, joy in heaven?  Why?</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dirty="0">
                <a:solidFill>
                  <a:schemeClr val="bg1"/>
                </a:solidFill>
              </a:rPr>
              <a:t>One sinner repented!  </a:t>
            </a:r>
          </a:p>
          <a:p>
            <a:pPr>
              <a:spcAft>
                <a:spcPts val="600"/>
              </a:spcAft>
              <a:buFont typeface="Wingdings" panose="05000000000000000000" pitchFamily="2" charset="2"/>
              <a:buChar char="§"/>
            </a:pPr>
            <a:r>
              <a:rPr lang="en-US" dirty="0">
                <a:solidFill>
                  <a:schemeClr val="bg1"/>
                </a:solidFill>
              </a:rPr>
              <a:t>Prodigal son had to come all the way home . . .</a:t>
            </a:r>
          </a:p>
          <a:p>
            <a:pPr>
              <a:spcAft>
                <a:spcPts val="600"/>
              </a:spcAft>
              <a:buFont typeface="Wingdings" panose="05000000000000000000" pitchFamily="2" charset="2"/>
              <a:buChar char="§"/>
            </a:pPr>
            <a:r>
              <a:rPr lang="en-US" dirty="0">
                <a:solidFill>
                  <a:schemeClr val="bg1"/>
                </a:solidFill>
              </a:rPr>
              <a:t>Then he rejoiced with his Father . . .</a:t>
            </a:r>
          </a:p>
        </p:txBody>
      </p:sp>
    </p:spTree>
    <p:extLst>
      <p:ext uri="{BB962C8B-B14F-4D97-AF65-F5344CB8AC3E}">
        <p14:creationId xmlns:p14="http://schemas.microsoft.com/office/powerpoint/2010/main" val="183291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00FFCC"/>
                </a:solidFill>
                <a:latin typeface="Verdana" panose="020B0604030504040204" pitchFamily="34" charset="0"/>
                <a:ea typeface="Verdana" panose="020B0604030504040204" pitchFamily="34" charset="0"/>
              </a:rPr>
              <a:t>I. </a:t>
            </a:r>
            <a:r>
              <a:rPr lang="en-US" sz="3600" dirty="0">
                <a:solidFill>
                  <a:srgbClr val="FFC000"/>
                </a:solidFill>
                <a:ea typeface="Verdana" panose="020B0604030504040204" pitchFamily="34" charset="0"/>
              </a:rPr>
              <a:t>Forewarning of</a:t>
            </a:r>
            <a:br>
              <a:rPr lang="en-US" sz="3600" dirty="0">
                <a:solidFill>
                  <a:srgbClr val="FFC000"/>
                </a:solidFill>
                <a:ea typeface="Verdana" panose="020B0604030504040204" pitchFamily="34" charset="0"/>
              </a:rPr>
            </a:br>
            <a:r>
              <a:rPr lang="en-US" sz="3600" dirty="0">
                <a:solidFill>
                  <a:srgbClr val="FFC000"/>
                </a:solidFill>
                <a:ea typeface="Verdana" panose="020B0604030504040204" pitchFamily="34" charset="0"/>
              </a:rPr>
              <a:t>Repentance</a:t>
            </a:r>
            <a:endParaRPr lang="en-US" sz="4000" dirty="0">
              <a:solidFill>
                <a:srgbClr val="FFC000"/>
              </a:solidFill>
            </a:endParaRPr>
          </a:p>
        </p:txBody>
      </p:sp>
    </p:spTree>
    <p:extLst>
      <p:ext uri="{BB962C8B-B14F-4D97-AF65-F5344CB8AC3E}">
        <p14:creationId xmlns:p14="http://schemas.microsoft.com/office/powerpoint/2010/main" val="225994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Individual command,</a:t>
            </a:r>
            <a:r>
              <a:rPr lang="en-US" sz="3400" dirty="0">
                <a:solidFill>
                  <a:schemeClr val="bg1"/>
                </a:solidFill>
              </a:rPr>
              <a:t> Lk.13:3</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300"/>
              </a:spcAft>
              <a:buFont typeface="Wingdings" panose="05000000000000000000" pitchFamily="2" charset="2"/>
              <a:buChar char="§"/>
            </a:pPr>
            <a:r>
              <a:rPr lang="en-US" dirty="0" err="1">
                <a:solidFill>
                  <a:schemeClr val="bg1"/>
                </a:solidFill>
              </a:rPr>
              <a:t>Barna</a:t>
            </a:r>
            <a:r>
              <a:rPr lang="en-US" dirty="0">
                <a:solidFill>
                  <a:schemeClr val="bg1"/>
                </a:solidFill>
              </a:rPr>
              <a:t>: </a:t>
            </a:r>
            <a:r>
              <a:rPr lang="en-US" dirty="0">
                <a:solidFill>
                  <a:srgbClr val="FFFFCC"/>
                </a:solidFill>
                <a:ea typeface="Times New Roman" panose="02020603050405020304" pitchFamily="18" charset="0"/>
              </a:rPr>
              <a:t>“If you could ask God one question, what would you ask?”</a:t>
            </a:r>
          </a:p>
          <a:p>
            <a:pPr lvl="1">
              <a:spcAft>
                <a:spcPts val="300"/>
              </a:spcAft>
              <a:buFont typeface="Wingdings" panose="05000000000000000000" pitchFamily="2" charset="2"/>
              <a:buChar char="§"/>
            </a:pPr>
            <a:r>
              <a:rPr lang="en-US" sz="3200" dirty="0">
                <a:solidFill>
                  <a:schemeClr val="bg1"/>
                </a:solidFill>
              </a:rPr>
              <a:t>No.1 Q:  why pain / suffering in world?</a:t>
            </a:r>
          </a:p>
          <a:p>
            <a:pPr lvl="1">
              <a:spcAft>
                <a:spcPts val="600"/>
              </a:spcAft>
              <a:buFont typeface="Wingdings" panose="05000000000000000000" pitchFamily="2" charset="2"/>
              <a:buChar char="§"/>
            </a:pPr>
            <a:r>
              <a:rPr lang="en-US" sz="3200" dirty="0">
                <a:solidFill>
                  <a:schemeClr val="bg1"/>
                </a:solidFill>
              </a:rPr>
              <a:t>Lk.13:  wrong focus; learn from pain</a:t>
            </a:r>
          </a:p>
          <a:p>
            <a:pPr>
              <a:spcAft>
                <a:spcPts val="300"/>
              </a:spcAft>
              <a:buFont typeface="Wingdings" panose="05000000000000000000" pitchFamily="2" charset="2"/>
              <a:buChar char="§"/>
            </a:pPr>
            <a:r>
              <a:rPr lang="en-US" dirty="0">
                <a:solidFill>
                  <a:srgbClr val="FFFFCC"/>
                </a:solidFill>
                <a:ea typeface="Times New Roman" panose="02020603050405020304" pitchFamily="18" charset="0"/>
              </a:rPr>
              <a:t>What will happen to me if I don’t repent?</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A few perished in Jerusalem</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These cannot compare to multitudes who will perish without repentance</a:t>
            </a: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Indispensable command,</a:t>
            </a:r>
            <a:r>
              <a:rPr lang="en-US" sz="3400" dirty="0">
                <a:solidFill>
                  <a:schemeClr val="bg1"/>
                </a:solidFill>
              </a:rPr>
              <a:t> Lk.13:3-4</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300"/>
              </a:spcAft>
              <a:buFont typeface="Wingdings" panose="05000000000000000000" pitchFamily="2" charset="2"/>
              <a:buChar char="§"/>
            </a:pPr>
            <a:r>
              <a:rPr lang="en-US" dirty="0">
                <a:solidFill>
                  <a:srgbClr val="FFFFCC"/>
                </a:solidFill>
              </a:rPr>
              <a:t>Instead of asking </a:t>
            </a:r>
            <a:r>
              <a:rPr lang="en-US" i="1" dirty="0">
                <a:solidFill>
                  <a:srgbClr val="FFFFCC"/>
                </a:solidFill>
              </a:rPr>
              <a:t>why</a:t>
            </a:r>
            <a:r>
              <a:rPr lang="en-US" dirty="0">
                <a:solidFill>
                  <a:srgbClr val="FFFFCC"/>
                </a:solidFill>
              </a:rPr>
              <a:t>, ask </a:t>
            </a:r>
            <a:r>
              <a:rPr lang="en-US" i="1" dirty="0">
                <a:solidFill>
                  <a:srgbClr val="FFFFCC"/>
                </a:solidFill>
              </a:rPr>
              <a:t>what</a:t>
            </a:r>
            <a:r>
              <a:rPr lang="en-US" dirty="0">
                <a:solidFill>
                  <a:srgbClr val="FFFFCC"/>
                </a:solidFill>
              </a:rPr>
              <a:t> (object lesson).</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Tragedy reminds us:  get ready!</a:t>
            </a:r>
          </a:p>
        </p:txBody>
      </p:sp>
    </p:spTree>
    <p:extLst>
      <p:ext uri="{BB962C8B-B14F-4D97-AF65-F5344CB8AC3E}">
        <p14:creationId xmlns:p14="http://schemas.microsoft.com/office/powerpoint/2010/main" val="220116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Inclusive command,</a:t>
            </a:r>
            <a:r>
              <a:rPr lang="en-US" sz="3400" dirty="0">
                <a:solidFill>
                  <a:schemeClr val="bg1"/>
                </a:solidFill>
              </a:rPr>
              <a:t> Lk.13:3, 5</a:t>
            </a:r>
            <a:endParaRPr lang="en-US" sz="3400" dirty="0">
              <a:solidFill>
                <a:srgbClr val="CC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300"/>
              </a:spcAft>
              <a:buFont typeface="Wingdings" panose="05000000000000000000" pitchFamily="2" charset="2"/>
              <a:buChar char="§"/>
            </a:pPr>
            <a:r>
              <a:rPr lang="en-US" dirty="0">
                <a:solidFill>
                  <a:srgbClr val="FFFFCC"/>
                </a:solidFill>
              </a:rPr>
              <a:t>All who do not repent will perish</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No one expects a tragedy…</a:t>
            </a:r>
          </a:p>
        </p:txBody>
      </p:sp>
    </p:spTree>
    <p:extLst>
      <p:ext uri="{BB962C8B-B14F-4D97-AF65-F5344CB8AC3E}">
        <p14:creationId xmlns:p14="http://schemas.microsoft.com/office/powerpoint/2010/main" val="174770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5"/>
            <a:ext cx="6324599"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Forewarning of Repentance</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F58E7661-3391-40CC-A38D-EA19468F9608}"/>
              </a:ext>
            </a:extLst>
          </p:cNvPr>
          <p:cNvSpPr/>
          <p:nvPr/>
        </p:nvSpPr>
        <p:spPr>
          <a:xfrm>
            <a:off x="1413168" y="1355445"/>
            <a:ext cx="6324599" cy="1364671"/>
          </a:xfrm>
          <a:prstGeom prst="roundRect">
            <a:avLst/>
          </a:prstGeom>
          <a:solidFill>
            <a:schemeClr val="tx1"/>
          </a:solidFill>
          <a:ln w="3175">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00FFCC"/>
                </a:solidFill>
                <a:latin typeface="Verdana" panose="020B0604030504040204" pitchFamily="34" charset="0"/>
                <a:ea typeface="Verdana" panose="020B0604030504040204" pitchFamily="34" charset="0"/>
              </a:rPr>
              <a:t>II. </a:t>
            </a:r>
            <a:r>
              <a:rPr lang="en-US" sz="3600" dirty="0">
                <a:solidFill>
                  <a:srgbClr val="FFC000"/>
                </a:solidFill>
                <a:ea typeface="Verdana" panose="020B0604030504040204" pitchFamily="34" charset="0"/>
              </a:rPr>
              <a:t>Foundations of</a:t>
            </a:r>
            <a:br>
              <a:rPr lang="en-US" sz="3600" dirty="0">
                <a:solidFill>
                  <a:srgbClr val="FFC000"/>
                </a:solidFill>
                <a:ea typeface="Verdana" panose="020B0604030504040204" pitchFamily="34" charset="0"/>
              </a:rPr>
            </a:br>
            <a:r>
              <a:rPr lang="en-US" sz="3600" dirty="0">
                <a:solidFill>
                  <a:srgbClr val="FFC000"/>
                </a:solidFill>
                <a:ea typeface="Verdana" panose="020B0604030504040204" pitchFamily="34" charset="0"/>
              </a:rPr>
              <a:t>Repentance</a:t>
            </a:r>
            <a:endParaRPr lang="en-US" sz="4000" dirty="0">
              <a:solidFill>
                <a:srgbClr val="FFC000"/>
              </a:solidFill>
            </a:endParaRPr>
          </a:p>
        </p:txBody>
      </p:sp>
    </p:spTree>
    <p:extLst>
      <p:ext uri="{BB962C8B-B14F-4D97-AF65-F5344CB8AC3E}">
        <p14:creationId xmlns:p14="http://schemas.microsoft.com/office/powerpoint/2010/main" val="82732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400" dirty="0">
                <a:solidFill>
                  <a:srgbClr val="00FFCC"/>
                </a:solidFill>
              </a:rPr>
              <a:t>1. </a:t>
            </a:r>
            <a:r>
              <a:rPr lang="en-US" sz="3400" dirty="0">
                <a:solidFill>
                  <a:srgbClr val="CCFFFF"/>
                </a:solidFill>
              </a:rPr>
              <a:t>Scriptures, </a:t>
            </a:r>
            <a:r>
              <a:rPr lang="en-US" sz="3400" dirty="0">
                <a:solidFill>
                  <a:schemeClr val="bg1"/>
                </a:solidFill>
              </a:rPr>
              <a:t>Jn.16:7-11</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0"/>
              </a:spcAft>
              <a:buFont typeface="Wingdings" panose="05000000000000000000" pitchFamily="2" charset="2"/>
              <a:buChar char="§"/>
            </a:pPr>
            <a:r>
              <a:rPr lang="en-US" dirty="0">
                <a:solidFill>
                  <a:schemeClr val="bg1"/>
                </a:solidFill>
              </a:rPr>
              <a:t>He convicts world of . . .</a:t>
            </a:r>
          </a:p>
          <a:p>
            <a:pPr marL="457200" lvl="1" indent="0">
              <a:spcAft>
                <a:spcPts val="900"/>
              </a:spcAft>
              <a:buNone/>
            </a:pPr>
            <a:r>
              <a:rPr lang="en-US" sz="2400" dirty="0">
                <a:solidFill>
                  <a:srgbClr val="FFFF00"/>
                </a:solidFill>
              </a:rPr>
              <a:t>1.</a:t>
            </a:r>
            <a:r>
              <a:rPr lang="en-US" sz="2400" dirty="0">
                <a:solidFill>
                  <a:srgbClr val="00FFCC"/>
                </a:solidFill>
              </a:rPr>
              <a:t> </a:t>
            </a:r>
            <a:r>
              <a:rPr lang="en-US" sz="3200" dirty="0">
                <a:solidFill>
                  <a:srgbClr val="FFCC66"/>
                </a:solidFill>
              </a:rPr>
              <a:t>Sin</a:t>
            </a:r>
            <a:r>
              <a:rPr lang="en-US" sz="3200" dirty="0">
                <a:solidFill>
                  <a:schemeClr val="bg1"/>
                </a:solidFill>
              </a:rPr>
              <a:t> (unbelief).  Ac.2:4…37-38</a:t>
            </a:r>
          </a:p>
          <a:p>
            <a:pPr marL="457200" lvl="1" indent="0">
              <a:spcBef>
                <a:spcPts val="600"/>
              </a:spcBef>
              <a:spcAft>
                <a:spcPts val="300"/>
              </a:spcAft>
              <a:buNone/>
            </a:pPr>
            <a:r>
              <a:rPr lang="en-US" sz="2400" dirty="0">
                <a:solidFill>
                  <a:srgbClr val="FFFF00"/>
                </a:solidFill>
              </a:rPr>
              <a:t>2. </a:t>
            </a:r>
            <a:r>
              <a:rPr lang="en-US" sz="3200" dirty="0">
                <a:solidFill>
                  <a:srgbClr val="FFCC66"/>
                </a:solidFill>
              </a:rPr>
              <a:t>Righteousness</a:t>
            </a:r>
            <a:r>
              <a:rPr lang="en-US" sz="3200" dirty="0">
                <a:solidFill>
                  <a:schemeClr val="bg1"/>
                </a:solidFill>
              </a:rPr>
              <a:t> (vindicates Jesus).  </a:t>
            </a:r>
          </a:p>
          <a:p>
            <a:pPr marL="1144588" lvl="2" indent="-287338">
              <a:spcAft>
                <a:spcPts val="900"/>
              </a:spcAft>
              <a:buFont typeface="Arial" panose="020B0604020202020204" pitchFamily="34" charset="0"/>
              <a:buChar char="•"/>
            </a:pPr>
            <a:r>
              <a:rPr lang="en-US" sz="3200" dirty="0">
                <a:solidFill>
                  <a:schemeClr val="bg1"/>
                </a:solidFill>
              </a:rPr>
              <a:t>World: He deserves to die, Ac.2:22, 24…36</a:t>
            </a:r>
          </a:p>
          <a:p>
            <a:pPr marL="803275" lvl="1" indent="-346075">
              <a:spcBef>
                <a:spcPts val="600"/>
              </a:spcBef>
              <a:spcAft>
                <a:spcPts val="600"/>
              </a:spcAft>
              <a:buNone/>
            </a:pPr>
            <a:r>
              <a:rPr lang="en-US" sz="2400" dirty="0">
                <a:solidFill>
                  <a:srgbClr val="FFFF00"/>
                </a:solidFill>
              </a:rPr>
              <a:t>3. </a:t>
            </a:r>
            <a:r>
              <a:rPr lang="en-US" sz="3200" dirty="0">
                <a:solidFill>
                  <a:srgbClr val="FFCC66"/>
                </a:solidFill>
              </a:rPr>
              <a:t>Judgment</a:t>
            </a:r>
            <a:r>
              <a:rPr lang="en-US" sz="3600" dirty="0">
                <a:solidFill>
                  <a:schemeClr val="bg1"/>
                </a:solidFill>
              </a:rPr>
              <a:t> </a:t>
            </a:r>
            <a:r>
              <a:rPr lang="en-US" sz="3200" dirty="0">
                <a:solidFill>
                  <a:schemeClr val="bg1"/>
                </a:solidFill>
              </a:rPr>
              <a:t>(</a:t>
            </a:r>
            <a:r>
              <a:rPr lang="en-US" sz="3200" dirty="0" err="1">
                <a:solidFill>
                  <a:schemeClr val="bg1"/>
                </a:solidFill>
              </a:rPr>
              <a:t>satan</a:t>
            </a:r>
            <a:r>
              <a:rPr lang="en-US" sz="3200" dirty="0">
                <a:solidFill>
                  <a:schemeClr val="bg1"/>
                </a:solidFill>
              </a:rPr>
              <a:t> on wrong side again; doomed; world follows him…).   Ac.2:34-36</a:t>
            </a:r>
            <a:endParaRPr lang="en-US" sz="3600" dirty="0">
              <a:solidFill>
                <a:schemeClr val="bg1"/>
              </a:solidFill>
            </a:endParaRPr>
          </a:p>
          <a:p>
            <a:pPr marL="1144588" lvl="2" indent="-287338">
              <a:spcAft>
                <a:spcPts val="600"/>
              </a:spcAft>
              <a:buFont typeface="Arial" panose="020B0604020202020204" pitchFamily="34" charset="0"/>
              <a:buChar char="•"/>
            </a:pPr>
            <a:endParaRPr lang="en-US" sz="3200" dirty="0">
              <a:solidFill>
                <a:schemeClr val="bg1"/>
              </a:solidFill>
            </a:endParaRPr>
          </a:p>
          <a:p>
            <a:pPr marL="1144588" lvl="2" indent="-287338">
              <a:spcAft>
                <a:spcPts val="600"/>
              </a:spcAft>
              <a:buFont typeface="Arial" panose="020B0604020202020204" pitchFamily="34" charset="0"/>
              <a:buChar char="•"/>
            </a:pPr>
            <a:endParaRPr lang="en-US" sz="3200" dirty="0">
              <a:solidFill>
                <a:schemeClr val="bg1"/>
              </a:solidFill>
            </a:endParaRPr>
          </a:p>
          <a:p>
            <a:pPr lvl="1">
              <a:spcAft>
                <a:spcPts val="600"/>
              </a:spcAft>
              <a:buFont typeface="Wingdings" panose="05000000000000000000" pitchFamily="2" charset="2"/>
              <a:buChar char="§"/>
            </a:pPr>
            <a:endParaRPr lang="en-US" dirty="0">
              <a:solidFill>
                <a:schemeClr val="bg1"/>
              </a:solidFill>
            </a:endParaRPr>
          </a:p>
        </p:txBody>
      </p:sp>
    </p:spTree>
    <p:extLst>
      <p:ext uri="{BB962C8B-B14F-4D97-AF65-F5344CB8AC3E}">
        <p14:creationId xmlns:p14="http://schemas.microsoft.com/office/powerpoint/2010/main" val="260863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400" dirty="0">
                <a:solidFill>
                  <a:srgbClr val="00FFCC"/>
                </a:solidFill>
              </a:rPr>
              <a:t>2. </a:t>
            </a:r>
            <a:r>
              <a:rPr lang="en-US" sz="3400" dirty="0">
                <a:solidFill>
                  <a:srgbClr val="CCFFFF"/>
                </a:solidFill>
              </a:rPr>
              <a:t>Sentence, </a:t>
            </a:r>
            <a:r>
              <a:rPr lang="en-US" sz="3400" dirty="0">
                <a:solidFill>
                  <a:schemeClr val="bg1"/>
                </a:solidFill>
              </a:rPr>
              <a:t>Ac.17</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marL="57150" indent="0">
              <a:spcAft>
                <a:spcPts val="600"/>
              </a:spcAft>
              <a:buNone/>
            </a:pPr>
            <a:r>
              <a:rPr lang="en-US" sz="2800" baseline="30000" dirty="0">
                <a:solidFill>
                  <a:srgbClr val="FFFF99"/>
                </a:solidFill>
              </a:rPr>
              <a:t>30</a:t>
            </a:r>
            <a:r>
              <a:rPr lang="en-US" dirty="0">
                <a:solidFill>
                  <a:schemeClr val="bg1"/>
                </a:solidFill>
              </a:rPr>
              <a:t> </a:t>
            </a:r>
            <a:r>
              <a:rPr lang="en-US" dirty="0">
                <a:solidFill>
                  <a:srgbClr val="CCFFCC"/>
                </a:solidFill>
              </a:rPr>
              <a:t>Truly, these times of ignorance God over-looked, but now commands all men every-where to repent,   </a:t>
            </a:r>
            <a:r>
              <a:rPr lang="en-US" sz="2800" baseline="30000" dirty="0">
                <a:solidFill>
                  <a:srgbClr val="FFFF99"/>
                </a:solidFill>
              </a:rPr>
              <a:t>31</a:t>
            </a:r>
            <a:r>
              <a:rPr lang="en-US" dirty="0">
                <a:solidFill>
                  <a:schemeClr val="bg1"/>
                </a:solidFill>
              </a:rPr>
              <a:t> </a:t>
            </a:r>
            <a:r>
              <a:rPr lang="en-US" dirty="0">
                <a:solidFill>
                  <a:srgbClr val="CCFFCC"/>
                </a:solidFill>
              </a:rPr>
              <a:t>because He has appointed a day on which He will judge the world in righteousness by the Man whom He has ordained. He has given assurance of this to all by raising Him from the dead.”</a:t>
            </a:r>
          </a:p>
          <a:p>
            <a:pPr marL="57150" indent="0">
              <a:spcAft>
                <a:spcPts val="600"/>
              </a:spcAft>
              <a:buNone/>
            </a:pPr>
            <a:endParaRPr lang="en-US" dirty="0">
              <a:solidFill>
                <a:schemeClr val="bg1"/>
              </a:solidFill>
            </a:endParaRPr>
          </a:p>
        </p:txBody>
      </p:sp>
    </p:spTree>
    <p:extLst>
      <p:ext uri="{BB962C8B-B14F-4D97-AF65-F5344CB8AC3E}">
        <p14:creationId xmlns:p14="http://schemas.microsoft.com/office/powerpoint/2010/main" val="360753806"/>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1501</TotalTime>
  <Words>960</Words>
  <Application>Microsoft Office PowerPoint</Application>
  <PresentationFormat>On-screen Show (4:3)</PresentationFormat>
  <Paragraphs>88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Verdana</vt:lpstr>
      <vt:lpstr>Wingdings</vt:lpstr>
      <vt:lpstr>1_Default Design</vt:lpstr>
      <vt:lpstr>PowerPoint Presentation</vt:lpstr>
      <vt:lpstr>PowerPoint Presentation</vt:lpstr>
      <vt:lpstr>PowerPoint Presentation</vt:lpstr>
      <vt:lpstr>Individual command, Lk.13:3</vt:lpstr>
      <vt:lpstr>Indispensable command, Lk.13:3-4</vt:lpstr>
      <vt:lpstr>Inclusive command, Lk.13:3, 5</vt:lpstr>
      <vt:lpstr>PowerPoint Presentation</vt:lpstr>
      <vt:lpstr>1. Scriptures, Jn.16:7-11</vt:lpstr>
      <vt:lpstr>2. Sentence, Ac.17</vt:lpstr>
      <vt:lpstr>3. Sympathy, Ro.2:4-5</vt:lpstr>
      <vt:lpstr>3. Sympathy, Ro.2:4-5  (5:6-8)</vt:lpstr>
      <vt:lpstr>4. Sorrow (the kind God wants)</vt:lpstr>
      <vt:lpstr>5. Suffering</vt:lpstr>
      <vt:lpstr>PowerPoint Presentation</vt:lpstr>
      <vt:lpstr>1. Change of intellect.   Job 42</vt:lpstr>
      <vt:lpstr>PowerPoint Presentation</vt:lpstr>
      <vt:lpstr>Fruits worthy of repentance, Mt.3:8</vt:lpstr>
      <vt:lpstr>Fruit, Mt.3:8</vt:lpstr>
      <vt:lpstr>George Gallup</vt:lpstr>
      <vt:lpstr>Lk.15:7, joy in heaven?  Why?</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28</cp:revision>
  <dcterms:created xsi:type="dcterms:W3CDTF">2006-09-18T21:36:30Z</dcterms:created>
  <dcterms:modified xsi:type="dcterms:W3CDTF">2021-07-31T18:26:57Z</dcterms:modified>
</cp:coreProperties>
</file>