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4"/>
  </p:notesMasterIdLst>
  <p:sldIdLst>
    <p:sldId id="305" r:id="rId2"/>
    <p:sldId id="512" r:id="rId3"/>
    <p:sldId id="607" r:id="rId4"/>
    <p:sldId id="618" r:id="rId5"/>
    <p:sldId id="475" r:id="rId6"/>
    <p:sldId id="601" r:id="rId7"/>
    <p:sldId id="616" r:id="rId8"/>
    <p:sldId id="608" r:id="rId9"/>
    <p:sldId id="609" r:id="rId10"/>
    <p:sldId id="606" r:id="rId11"/>
    <p:sldId id="610" r:id="rId12"/>
    <p:sldId id="620" r:id="rId13"/>
    <p:sldId id="619" r:id="rId14"/>
    <p:sldId id="611" r:id="rId15"/>
    <p:sldId id="585" r:id="rId16"/>
    <p:sldId id="612" r:id="rId17"/>
    <p:sldId id="613" r:id="rId18"/>
    <p:sldId id="614" r:id="rId19"/>
    <p:sldId id="586" r:id="rId20"/>
    <p:sldId id="617" r:id="rId21"/>
    <p:sldId id="615" r:id="rId22"/>
    <p:sldId id="587"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00FFCC"/>
    <a:srgbClr val="FFFFCC"/>
    <a:srgbClr val="CCFFFF"/>
    <a:srgbClr val="FFCC66"/>
    <a:srgbClr val="FFFF99"/>
    <a:srgbClr val="99FF66"/>
    <a:srgbClr val="FF9933"/>
    <a:srgbClr val="C0C0C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64" d="100"/>
          <a:sy n="64" d="100"/>
        </p:scale>
        <p:origin x="1340" y="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 Johnson" userId="2df4d96252200d5b" providerId="LiveId" clId="{B3091F10-CA1D-43F4-9B3D-467611E2C146}"/>
    <pc:docChg chg="delSld delMainMaster">
      <pc:chgData name="Ty Johnson" userId="2df4d96252200d5b" providerId="LiveId" clId="{B3091F10-CA1D-43F4-9B3D-467611E2C146}" dt="2021-09-05T00:36:25.716" v="1" actId="47"/>
      <pc:docMkLst>
        <pc:docMk/>
      </pc:docMkLst>
      <pc:sldChg chg="del">
        <pc:chgData name="Ty Johnson" userId="2df4d96252200d5b" providerId="LiveId" clId="{B3091F10-CA1D-43F4-9B3D-467611E2C146}" dt="2021-09-05T00:36:20.439" v="0" actId="47"/>
        <pc:sldMkLst>
          <pc:docMk/>
          <pc:sldMk cId="2890865879" sldId="303"/>
        </pc:sldMkLst>
      </pc:sldChg>
      <pc:sldChg chg="del">
        <pc:chgData name="Ty Johnson" userId="2df4d96252200d5b" providerId="LiveId" clId="{B3091F10-CA1D-43F4-9B3D-467611E2C146}" dt="2021-09-05T00:36:20.439" v="0" actId="47"/>
        <pc:sldMkLst>
          <pc:docMk/>
          <pc:sldMk cId="297008950" sldId="365"/>
        </pc:sldMkLst>
      </pc:sldChg>
      <pc:sldChg chg="del">
        <pc:chgData name="Ty Johnson" userId="2df4d96252200d5b" providerId="LiveId" clId="{B3091F10-CA1D-43F4-9B3D-467611E2C146}" dt="2021-09-05T00:36:20.439" v="0" actId="47"/>
        <pc:sldMkLst>
          <pc:docMk/>
          <pc:sldMk cId="0" sldId="371"/>
        </pc:sldMkLst>
      </pc:sldChg>
      <pc:sldChg chg="del">
        <pc:chgData name="Ty Johnson" userId="2df4d96252200d5b" providerId="LiveId" clId="{B3091F10-CA1D-43F4-9B3D-467611E2C146}" dt="2021-09-05T00:36:25.716" v="1" actId="47"/>
        <pc:sldMkLst>
          <pc:docMk/>
          <pc:sldMk cId="617913566" sldId="490"/>
        </pc:sldMkLst>
      </pc:sldChg>
      <pc:sldMasterChg chg="del delSldLayout">
        <pc:chgData name="Ty Johnson" userId="2df4d96252200d5b" providerId="LiveId" clId="{B3091F10-CA1D-43F4-9B3D-467611E2C146}" dt="2021-09-05T00:36:25.716" v="1" actId="47"/>
        <pc:sldMasterMkLst>
          <pc:docMk/>
          <pc:sldMasterMk cId="0" sldId="2147483648"/>
        </pc:sldMasterMkLst>
        <pc:sldLayoutChg chg="del">
          <pc:chgData name="Ty Johnson" userId="2df4d96252200d5b" providerId="LiveId" clId="{B3091F10-CA1D-43F4-9B3D-467611E2C146}" dt="2021-09-05T00:36:25.716" v="1" actId="47"/>
          <pc:sldLayoutMkLst>
            <pc:docMk/>
            <pc:sldMasterMk cId="0" sldId="2147483648"/>
            <pc:sldLayoutMk cId="4067111763" sldId="2147483753"/>
          </pc:sldLayoutMkLst>
        </pc:sldLayoutChg>
        <pc:sldLayoutChg chg="del">
          <pc:chgData name="Ty Johnson" userId="2df4d96252200d5b" providerId="LiveId" clId="{B3091F10-CA1D-43F4-9B3D-467611E2C146}" dt="2021-09-05T00:36:25.716" v="1" actId="47"/>
          <pc:sldLayoutMkLst>
            <pc:docMk/>
            <pc:sldMasterMk cId="0" sldId="2147483648"/>
            <pc:sldLayoutMk cId="3845420065" sldId="2147483754"/>
          </pc:sldLayoutMkLst>
        </pc:sldLayoutChg>
        <pc:sldLayoutChg chg="del">
          <pc:chgData name="Ty Johnson" userId="2df4d96252200d5b" providerId="LiveId" clId="{B3091F10-CA1D-43F4-9B3D-467611E2C146}" dt="2021-09-05T00:36:25.716" v="1" actId="47"/>
          <pc:sldLayoutMkLst>
            <pc:docMk/>
            <pc:sldMasterMk cId="0" sldId="2147483648"/>
            <pc:sldLayoutMk cId="713317642" sldId="2147483755"/>
          </pc:sldLayoutMkLst>
        </pc:sldLayoutChg>
        <pc:sldLayoutChg chg="del">
          <pc:chgData name="Ty Johnson" userId="2df4d96252200d5b" providerId="LiveId" clId="{B3091F10-CA1D-43F4-9B3D-467611E2C146}" dt="2021-09-05T00:36:25.716" v="1" actId="47"/>
          <pc:sldLayoutMkLst>
            <pc:docMk/>
            <pc:sldMasterMk cId="0" sldId="2147483648"/>
            <pc:sldLayoutMk cId="1700179893" sldId="2147483756"/>
          </pc:sldLayoutMkLst>
        </pc:sldLayoutChg>
        <pc:sldLayoutChg chg="del">
          <pc:chgData name="Ty Johnson" userId="2df4d96252200d5b" providerId="LiveId" clId="{B3091F10-CA1D-43F4-9B3D-467611E2C146}" dt="2021-09-05T00:36:25.716" v="1" actId="47"/>
          <pc:sldLayoutMkLst>
            <pc:docMk/>
            <pc:sldMasterMk cId="0" sldId="2147483648"/>
            <pc:sldLayoutMk cId="1612435593" sldId="2147483757"/>
          </pc:sldLayoutMkLst>
        </pc:sldLayoutChg>
        <pc:sldLayoutChg chg="del">
          <pc:chgData name="Ty Johnson" userId="2df4d96252200d5b" providerId="LiveId" clId="{B3091F10-CA1D-43F4-9B3D-467611E2C146}" dt="2021-09-05T00:36:25.716" v="1" actId="47"/>
          <pc:sldLayoutMkLst>
            <pc:docMk/>
            <pc:sldMasterMk cId="0" sldId="2147483648"/>
            <pc:sldLayoutMk cId="578847068" sldId="2147483758"/>
          </pc:sldLayoutMkLst>
        </pc:sldLayoutChg>
        <pc:sldLayoutChg chg="del">
          <pc:chgData name="Ty Johnson" userId="2df4d96252200d5b" providerId="LiveId" clId="{B3091F10-CA1D-43F4-9B3D-467611E2C146}" dt="2021-09-05T00:36:25.716" v="1" actId="47"/>
          <pc:sldLayoutMkLst>
            <pc:docMk/>
            <pc:sldMasterMk cId="0" sldId="2147483648"/>
            <pc:sldLayoutMk cId="2272735195" sldId="2147483759"/>
          </pc:sldLayoutMkLst>
        </pc:sldLayoutChg>
        <pc:sldLayoutChg chg="del">
          <pc:chgData name="Ty Johnson" userId="2df4d96252200d5b" providerId="LiveId" clId="{B3091F10-CA1D-43F4-9B3D-467611E2C146}" dt="2021-09-05T00:36:25.716" v="1" actId="47"/>
          <pc:sldLayoutMkLst>
            <pc:docMk/>
            <pc:sldMasterMk cId="0" sldId="2147483648"/>
            <pc:sldLayoutMk cId="2476356380" sldId="2147483760"/>
          </pc:sldLayoutMkLst>
        </pc:sldLayoutChg>
        <pc:sldLayoutChg chg="del">
          <pc:chgData name="Ty Johnson" userId="2df4d96252200d5b" providerId="LiveId" clId="{B3091F10-CA1D-43F4-9B3D-467611E2C146}" dt="2021-09-05T00:36:25.716" v="1" actId="47"/>
          <pc:sldLayoutMkLst>
            <pc:docMk/>
            <pc:sldMasterMk cId="0" sldId="2147483648"/>
            <pc:sldLayoutMk cId="2158287967" sldId="2147483761"/>
          </pc:sldLayoutMkLst>
        </pc:sldLayoutChg>
        <pc:sldLayoutChg chg="del">
          <pc:chgData name="Ty Johnson" userId="2df4d96252200d5b" providerId="LiveId" clId="{B3091F10-CA1D-43F4-9B3D-467611E2C146}" dt="2021-09-05T00:36:25.716" v="1" actId="47"/>
          <pc:sldLayoutMkLst>
            <pc:docMk/>
            <pc:sldMasterMk cId="0" sldId="2147483648"/>
            <pc:sldLayoutMk cId="2332318255" sldId="2147483762"/>
          </pc:sldLayoutMkLst>
        </pc:sldLayoutChg>
        <pc:sldLayoutChg chg="del">
          <pc:chgData name="Ty Johnson" userId="2df4d96252200d5b" providerId="LiveId" clId="{B3091F10-CA1D-43F4-9B3D-467611E2C146}" dt="2021-09-05T00:36:25.716" v="1" actId="47"/>
          <pc:sldLayoutMkLst>
            <pc:docMk/>
            <pc:sldMasterMk cId="0" sldId="2147483648"/>
            <pc:sldLayoutMk cId="3838306260" sldId="2147483763"/>
          </pc:sldLayoutMkLst>
        </pc:sldLayoutChg>
        <pc:sldLayoutChg chg="del">
          <pc:chgData name="Ty Johnson" userId="2df4d96252200d5b" providerId="LiveId" clId="{B3091F10-CA1D-43F4-9B3D-467611E2C146}" dt="2021-09-05T00:36:25.716" v="1" actId="47"/>
          <pc:sldLayoutMkLst>
            <pc:docMk/>
            <pc:sldMasterMk cId="0" sldId="2147483648"/>
            <pc:sldLayoutMk cId="2918202717" sldId="2147483764"/>
          </pc:sldLayoutMkLst>
        </pc:sldLayoutChg>
      </pc:sldMasterChg>
      <pc:sldMasterChg chg="del delSldLayout">
        <pc:chgData name="Ty Johnson" userId="2df4d96252200d5b" providerId="LiveId" clId="{B3091F10-CA1D-43F4-9B3D-467611E2C146}" dt="2021-09-05T00:36:20.439" v="0" actId="47"/>
        <pc:sldMasterMkLst>
          <pc:docMk/>
          <pc:sldMasterMk cId="0" sldId="2147483685"/>
        </pc:sldMasterMkLst>
        <pc:sldLayoutChg chg="del">
          <pc:chgData name="Ty Johnson" userId="2df4d96252200d5b" providerId="LiveId" clId="{B3091F10-CA1D-43F4-9B3D-467611E2C146}" dt="2021-09-05T00:36:20.439" v="0" actId="47"/>
          <pc:sldLayoutMkLst>
            <pc:docMk/>
            <pc:sldMasterMk cId="0" sldId="2147483685"/>
            <pc:sldLayoutMk cId="2728375659" sldId="2147483776"/>
          </pc:sldLayoutMkLst>
        </pc:sldLayoutChg>
        <pc:sldLayoutChg chg="del">
          <pc:chgData name="Ty Johnson" userId="2df4d96252200d5b" providerId="LiveId" clId="{B3091F10-CA1D-43F4-9B3D-467611E2C146}" dt="2021-09-05T00:36:20.439" v="0" actId="47"/>
          <pc:sldLayoutMkLst>
            <pc:docMk/>
            <pc:sldMasterMk cId="0" sldId="2147483685"/>
            <pc:sldLayoutMk cId="4181155252" sldId="2147483777"/>
          </pc:sldLayoutMkLst>
        </pc:sldLayoutChg>
        <pc:sldLayoutChg chg="del">
          <pc:chgData name="Ty Johnson" userId="2df4d96252200d5b" providerId="LiveId" clId="{B3091F10-CA1D-43F4-9B3D-467611E2C146}" dt="2021-09-05T00:36:20.439" v="0" actId="47"/>
          <pc:sldLayoutMkLst>
            <pc:docMk/>
            <pc:sldMasterMk cId="0" sldId="2147483685"/>
            <pc:sldLayoutMk cId="4119882375" sldId="2147483778"/>
          </pc:sldLayoutMkLst>
        </pc:sldLayoutChg>
        <pc:sldLayoutChg chg="del">
          <pc:chgData name="Ty Johnson" userId="2df4d96252200d5b" providerId="LiveId" clId="{B3091F10-CA1D-43F4-9B3D-467611E2C146}" dt="2021-09-05T00:36:20.439" v="0" actId="47"/>
          <pc:sldLayoutMkLst>
            <pc:docMk/>
            <pc:sldMasterMk cId="0" sldId="2147483685"/>
            <pc:sldLayoutMk cId="1789809940" sldId="2147483779"/>
          </pc:sldLayoutMkLst>
        </pc:sldLayoutChg>
        <pc:sldLayoutChg chg="del">
          <pc:chgData name="Ty Johnson" userId="2df4d96252200d5b" providerId="LiveId" clId="{B3091F10-CA1D-43F4-9B3D-467611E2C146}" dt="2021-09-05T00:36:20.439" v="0" actId="47"/>
          <pc:sldLayoutMkLst>
            <pc:docMk/>
            <pc:sldMasterMk cId="0" sldId="2147483685"/>
            <pc:sldLayoutMk cId="1888889373" sldId="2147483780"/>
          </pc:sldLayoutMkLst>
        </pc:sldLayoutChg>
        <pc:sldLayoutChg chg="del">
          <pc:chgData name="Ty Johnson" userId="2df4d96252200d5b" providerId="LiveId" clId="{B3091F10-CA1D-43F4-9B3D-467611E2C146}" dt="2021-09-05T00:36:20.439" v="0" actId="47"/>
          <pc:sldLayoutMkLst>
            <pc:docMk/>
            <pc:sldMasterMk cId="0" sldId="2147483685"/>
            <pc:sldLayoutMk cId="486921730" sldId="2147483781"/>
          </pc:sldLayoutMkLst>
        </pc:sldLayoutChg>
        <pc:sldLayoutChg chg="del">
          <pc:chgData name="Ty Johnson" userId="2df4d96252200d5b" providerId="LiveId" clId="{B3091F10-CA1D-43F4-9B3D-467611E2C146}" dt="2021-09-05T00:36:20.439" v="0" actId="47"/>
          <pc:sldLayoutMkLst>
            <pc:docMk/>
            <pc:sldMasterMk cId="0" sldId="2147483685"/>
            <pc:sldLayoutMk cId="542433036" sldId="2147483782"/>
          </pc:sldLayoutMkLst>
        </pc:sldLayoutChg>
        <pc:sldLayoutChg chg="del">
          <pc:chgData name="Ty Johnson" userId="2df4d96252200d5b" providerId="LiveId" clId="{B3091F10-CA1D-43F4-9B3D-467611E2C146}" dt="2021-09-05T00:36:20.439" v="0" actId="47"/>
          <pc:sldLayoutMkLst>
            <pc:docMk/>
            <pc:sldMasterMk cId="0" sldId="2147483685"/>
            <pc:sldLayoutMk cId="3586926319" sldId="2147483783"/>
          </pc:sldLayoutMkLst>
        </pc:sldLayoutChg>
        <pc:sldLayoutChg chg="del">
          <pc:chgData name="Ty Johnson" userId="2df4d96252200d5b" providerId="LiveId" clId="{B3091F10-CA1D-43F4-9B3D-467611E2C146}" dt="2021-09-05T00:36:20.439" v="0" actId="47"/>
          <pc:sldLayoutMkLst>
            <pc:docMk/>
            <pc:sldMasterMk cId="0" sldId="2147483685"/>
            <pc:sldLayoutMk cId="1038106249" sldId="2147483784"/>
          </pc:sldLayoutMkLst>
        </pc:sldLayoutChg>
        <pc:sldLayoutChg chg="del">
          <pc:chgData name="Ty Johnson" userId="2df4d96252200d5b" providerId="LiveId" clId="{B3091F10-CA1D-43F4-9B3D-467611E2C146}" dt="2021-09-05T00:36:20.439" v="0" actId="47"/>
          <pc:sldLayoutMkLst>
            <pc:docMk/>
            <pc:sldMasterMk cId="0" sldId="2147483685"/>
            <pc:sldLayoutMk cId="543112818" sldId="2147483785"/>
          </pc:sldLayoutMkLst>
        </pc:sldLayoutChg>
        <pc:sldLayoutChg chg="del">
          <pc:chgData name="Ty Johnson" userId="2df4d96252200d5b" providerId="LiveId" clId="{B3091F10-CA1D-43F4-9B3D-467611E2C146}" dt="2021-09-05T00:36:20.439" v="0" actId="47"/>
          <pc:sldLayoutMkLst>
            <pc:docMk/>
            <pc:sldMasterMk cId="0" sldId="2147483685"/>
            <pc:sldLayoutMk cId="2277643862" sldId="2147483786"/>
          </pc:sldLayoutMkLst>
        </pc:sldLayoutChg>
      </pc:sldMasterChg>
      <pc:sldMasterChg chg="del delSldLayout">
        <pc:chgData name="Ty Johnson" userId="2df4d96252200d5b" providerId="LiveId" clId="{B3091F10-CA1D-43F4-9B3D-467611E2C146}" dt="2021-09-05T00:36:20.439" v="0" actId="47"/>
        <pc:sldMasterMkLst>
          <pc:docMk/>
          <pc:sldMasterMk cId="2109926717" sldId="2147483787"/>
        </pc:sldMasterMkLst>
        <pc:sldLayoutChg chg="del">
          <pc:chgData name="Ty Johnson" userId="2df4d96252200d5b" providerId="LiveId" clId="{B3091F10-CA1D-43F4-9B3D-467611E2C146}" dt="2021-09-05T00:36:20.439" v="0" actId="47"/>
          <pc:sldLayoutMkLst>
            <pc:docMk/>
            <pc:sldMasterMk cId="2109926717" sldId="2147483787"/>
            <pc:sldLayoutMk cId="3621502704" sldId="2147483788"/>
          </pc:sldLayoutMkLst>
        </pc:sldLayoutChg>
        <pc:sldLayoutChg chg="del">
          <pc:chgData name="Ty Johnson" userId="2df4d96252200d5b" providerId="LiveId" clId="{B3091F10-CA1D-43F4-9B3D-467611E2C146}" dt="2021-09-05T00:36:20.439" v="0" actId="47"/>
          <pc:sldLayoutMkLst>
            <pc:docMk/>
            <pc:sldMasterMk cId="2109926717" sldId="2147483787"/>
            <pc:sldLayoutMk cId="3706008135" sldId="2147483789"/>
          </pc:sldLayoutMkLst>
        </pc:sldLayoutChg>
        <pc:sldLayoutChg chg="del">
          <pc:chgData name="Ty Johnson" userId="2df4d96252200d5b" providerId="LiveId" clId="{B3091F10-CA1D-43F4-9B3D-467611E2C146}" dt="2021-09-05T00:36:20.439" v="0" actId="47"/>
          <pc:sldLayoutMkLst>
            <pc:docMk/>
            <pc:sldMasterMk cId="2109926717" sldId="2147483787"/>
            <pc:sldLayoutMk cId="2875310311" sldId="2147483790"/>
          </pc:sldLayoutMkLst>
        </pc:sldLayoutChg>
        <pc:sldLayoutChg chg="del">
          <pc:chgData name="Ty Johnson" userId="2df4d96252200d5b" providerId="LiveId" clId="{B3091F10-CA1D-43F4-9B3D-467611E2C146}" dt="2021-09-05T00:36:20.439" v="0" actId="47"/>
          <pc:sldLayoutMkLst>
            <pc:docMk/>
            <pc:sldMasterMk cId="2109926717" sldId="2147483787"/>
            <pc:sldLayoutMk cId="962014926" sldId="2147483791"/>
          </pc:sldLayoutMkLst>
        </pc:sldLayoutChg>
        <pc:sldLayoutChg chg="del">
          <pc:chgData name="Ty Johnson" userId="2df4d96252200d5b" providerId="LiveId" clId="{B3091F10-CA1D-43F4-9B3D-467611E2C146}" dt="2021-09-05T00:36:20.439" v="0" actId="47"/>
          <pc:sldLayoutMkLst>
            <pc:docMk/>
            <pc:sldMasterMk cId="2109926717" sldId="2147483787"/>
            <pc:sldLayoutMk cId="593151920" sldId="2147483792"/>
          </pc:sldLayoutMkLst>
        </pc:sldLayoutChg>
        <pc:sldLayoutChg chg="del">
          <pc:chgData name="Ty Johnson" userId="2df4d96252200d5b" providerId="LiveId" clId="{B3091F10-CA1D-43F4-9B3D-467611E2C146}" dt="2021-09-05T00:36:20.439" v="0" actId="47"/>
          <pc:sldLayoutMkLst>
            <pc:docMk/>
            <pc:sldMasterMk cId="2109926717" sldId="2147483787"/>
            <pc:sldLayoutMk cId="1031661768" sldId="2147483793"/>
          </pc:sldLayoutMkLst>
        </pc:sldLayoutChg>
        <pc:sldLayoutChg chg="del">
          <pc:chgData name="Ty Johnson" userId="2df4d96252200d5b" providerId="LiveId" clId="{B3091F10-CA1D-43F4-9B3D-467611E2C146}" dt="2021-09-05T00:36:20.439" v="0" actId="47"/>
          <pc:sldLayoutMkLst>
            <pc:docMk/>
            <pc:sldMasterMk cId="2109926717" sldId="2147483787"/>
            <pc:sldLayoutMk cId="2482069505" sldId="2147483794"/>
          </pc:sldLayoutMkLst>
        </pc:sldLayoutChg>
        <pc:sldLayoutChg chg="del">
          <pc:chgData name="Ty Johnson" userId="2df4d96252200d5b" providerId="LiveId" clId="{B3091F10-CA1D-43F4-9B3D-467611E2C146}" dt="2021-09-05T00:36:20.439" v="0" actId="47"/>
          <pc:sldLayoutMkLst>
            <pc:docMk/>
            <pc:sldMasterMk cId="2109926717" sldId="2147483787"/>
            <pc:sldLayoutMk cId="3206978572" sldId="2147483795"/>
          </pc:sldLayoutMkLst>
        </pc:sldLayoutChg>
        <pc:sldLayoutChg chg="del">
          <pc:chgData name="Ty Johnson" userId="2df4d96252200d5b" providerId="LiveId" clId="{B3091F10-CA1D-43F4-9B3D-467611E2C146}" dt="2021-09-05T00:36:20.439" v="0" actId="47"/>
          <pc:sldLayoutMkLst>
            <pc:docMk/>
            <pc:sldMasterMk cId="2109926717" sldId="2147483787"/>
            <pc:sldLayoutMk cId="3866691758" sldId="2147483796"/>
          </pc:sldLayoutMkLst>
        </pc:sldLayoutChg>
        <pc:sldLayoutChg chg="del">
          <pc:chgData name="Ty Johnson" userId="2df4d96252200d5b" providerId="LiveId" clId="{B3091F10-CA1D-43F4-9B3D-467611E2C146}" dt="2021-09-05T00:36:20.439" v="0" actId="47"/>
          <pc:sldLayoutMkLst>
            <pc:docMk/>
            <pc:sldMasterMk cId="2109926717" sldId="2147483787"/>
            <pc:sldLayoutMk cId="2509963020" sldId="2147483797"/>
          </pc:sldLayoutMkLst>
        </pc:sldLayoutChg>
        <pc:sldLayoutChg chg="del">
          <pc:chgData name="Ty Johnson" userId="2df4d96252200d5b" providerId="LiveId" clId="{B3091F10-CA1D-43F4-9B3D-467611E2C146}" dt="2021-09-05T00:36:20.439" v="0" actId="47"/>
          <pc:sldLayoutMkLst>
            <pc:docMk/>
            <pc:sldMasterMk cId="2109926717" sldId="2147483787"/>
            <pc:sldLayoutMk cId="2988166557" sldId="2147483798"/>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E2DBE-3CC1-45BF-9091-EE7BE7AC25D2}" type="datetimeFigureOut">
              <a:rPr lang="en-US" smtClean="0"/>
              <a:t>9/4/2021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3ED6D4-530D-42E2-AFA1-2340E0A7DD07}" type="slidenum">
              <a:rPr lang="en-US" smtClean="0"/>
              <a:t>‹#›</a:t>
            </a:fld>
            <a:endParaRPr lang="en-US"/>
          </a:p>
        </p:txBody>
      </p:sp>
    </p:spTree>
    <p:extLst>
      <p:ext uri="{BB962C8B-B14F-4D97-AF65-F5344CB8AC3E}">
        <p14:creationId xmlns:p14="http://schemas.microsoft.com/office/powerpoint/2010/main" val="839066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3ED6D4-530D-42E2-AFA1-2340E0A7DD07}" type="slidenum">
              <a:rPr lang="en-US" smtClean="0"/>
              <a:t>20</a:t>
            </a:fld>
            <a:endParaRPr lang="en-US"/>
          </a:p>
        </p:txBody>
      </p:sp>
    </p:spTree>
    <p:extLst>
      <p:ext uri="{BB962C8B-B14F-4D97-AF65-F5344CB8AC3E}">
        <p14:creationId xmlns:p14="http://schemas.microsoft.com/office/powerpoint/2010/main" val="2011910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701566" y="524167"/>
            <a:ext cx="5748913" cy="1295400"/>
          </a:xfrm>
          <a:prstGeom prst="roundRect">
            <a:avLst/>
          </a:prstGeom>
          <a:solidFill>
            <a:schemeClr val="tx1"/>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dirty="0">
                <a:solidFill>
                  <a:srgbClr val="CCFFCC"/>
                </a:solidFill>
              </a:rPr>
              <a:t>Marks of</a:t>
            </a:r>
            <a:br>
              <a:rPr lang="en-US" sz="4000" dirty="0">
                <a:solidFill>
                  <a:srgbClr val="CCFFCC"/>
                </a:solidFill>
              </a:rPr>
            </a:br>
            <a:r>
              <a:rPr lang="en-US" sz="4000" dirty="0">
                <a:solidFill>
                  <a:srgbClr val="CCFFCC"/>
                </a:solidFill>
              </a:rPr>
              <a:t>Spiritual Maturity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5"/>
            <a:ext cx="8229600" cy="665302"/>
          </a:xfrm>
        </p:spPr>
        <p:txBody>
          <a:bodyPr/>
          <a:lstStyle/>
          <a:p>
            <a:r>
              <a:rPr lang="en-US" sz="3400" dirty="0">
                <a:solidFill>
                  <a:schemeClr val="bg1"/>
                </a:solidFill>
              </a:rPr>
              <a:t>Mark 6:14-29</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199" y="720437"/>
            <a:ext cx="8363527" cy="5643415"/>
          </a:xfrm>
        </p:spPr>
        <p:txBody>
          <a:bodyPr/>
          <a:lstStyle/>
          <a:p>
            <a:pPr marL="0" indent="0" algn="ctr">
              <a:spcAft>
                <a:spcPts val="600"/>
              </a:spcAft>
              <a:buNone/>
            </a:pPr>
            <a:r>
              <a:rPr lang="en-US" dirty="0">
                <a:solidFill>
                  <a:srgbClr val="CCFFCC"/>
                </a:solidFill>
                <a:ea typeface="Times New Roman" panose="02020603050405020304" pitchFamily="18" charset="0"/>
              </a:rPr>
              <a:t>John: great man.   Why?</a:t>
            </a:r>
            <a:endParaRPr lang="en-US" sz="3100" dirty="0">
              <a:solidFill>
                <a:schemeClr val="bg1"/>
              </a:solidFill>
              <a:ea typeface="Times New Roman" panose="02020603050405020304" pitchFamily="18" charset="0"/>
            </a:endParaRPr>
          </a:p>
          <a:p>
            <a:pPr>
              <a:spcAft>
                <a:spcPts val="600"/>
              </a:spcAft>
              <a:buFont typeface="Wingdings" panose="05000000000000000000" pitchFamily="2" charset="2"/>
              <a:buChar char="§"/>
            </a:pPr>
            <a:r>
              <a:rPr lang="en-US" dirty="0">
                <a:solidFill>
                  <a:srgbClr val="FFFF00"/>
                </a:solidFill>
                <a:ea typeface="Times New Roman" panose="02020603050405020304" pitchFamily="18" charset="0"/>
              </a:rPr>
              <a:t>17-18, </a:t>
            </a:r>
            <a:r>
              <a:rPr lang="en-US" dirty="0">
                <a:solidFill>
                  <a:schemeClr val="bg1"/>
                </a:solidFill>
                <a:ea typeface="Times New Roman" panose="02020603050405020304" pitchFamily="18" charset="0"/>
              </a:rPr>
              <a:t>went to prison/death rather than forsake God.   Pharisees compromised . . .</a:t>
            </a:r>
          </a:p>
          <a:p>
            <a:pPr>
              <a:spcAft>
                <a:spcPts val="600"/>
              </a:spcAft>
              <a:buFont typeface="Wingdings" panose="05000000000000000000" pitchFamily="2" charset="2"/>
              <a:buChar char="§"/>
            </a:pPr>
            <a:r>
              <a:rPr lang="en-US" dirty="0">
                <a:solidFill>
                  <a:srgbClr val="FFFF00"/>
                </a:solidFill>
                <a:ea typeface="Times New Roman" panose="02020603050405020304" pitchFamily="18" charset="0"/>
              </a:rPr>
              <a:t>20,</a:t>
            </a:r>
            <a:r>
              <a:rPr lang="en-US" dirty="0">
                <a:solidFill>
                  <a:schemeClr val="bg1"/>
                </a:solidFill>
                <a:ea typeface="Times New Roman" panose="02020603050405020304" pitchFamily="18" charset="0"/>
              </a:rPr>
              <a:t> opportunities to recant; he did not.</a:t>
            </a:r>
          </a:p>
          <a:p>
            <a:pPr marL="628650" lvl="1" indent="-287338">
              <a:spcAft>
                <a:spcPts val="600"/>
              </a:spcAft>
              <a:buFont typeface="Wingdings" panose="05000000000000000000" pitchFamily="2" charset="2"/>
              <a:buChar char="§"/>
            </a:pPr>
            <a:r>
              <a:rPr lang="en-US" sz="3200" dirty="0">
                <a:solidFill>
                  <a:schemeClr val="bg1"/>
                </a:solidFill>
                <a:ea typeface="Times New Roman" panose="02020603050405020304" pitchFamily="18" charset="0"/>
              </a:rPr>
              <a:t>Did disciples pamper him to keep him faithful?</a:t>
            </a:r>
          </a:p>
          <a:p>
            <a:pPr marL="628650" lvl="1" indent="-287338">
              <a:spcAft>
                <a:spcPts val="600"/>
              </a:spcAft>
              <a:buFont typeface="Wingdings" panose="05000000000000000000" pitchFamily="2" charset="2"/>
              <a:buChar char="§"/>
            </a:pPr>
            <a:r>
              <a:rPr lang="en-US" sz="3200" dirty="0">
                <a:solidFill>
                  <a:schemeClr val="bg1"/>
                </a:solidFill>
                <a:ea typeface="Times New Roman" panose="02020603050405020304" pitchFamily="18" charset="0"/>
              </a:rPr>
              <a:t>If brother fails us, do we forsake God?</a:t>
            </a:r>
          </a:p>
          <a:p>
            <a:pPr marL="628650" lvl="1" indent="-287338">
              <a:spcAft>
                <a:spcPts val="300"/>
              </a:spcAft>
              <a:buFont typeface="Wingdings" panose="05000000000000000000" pitchFamily="2" charset="2"/>
              <a:buChar char="§"/>
            </a:pPr>
            <a:r>
              <a:rPr lang="en-US" sz="3200" dirty="0">
                <a:solidFill>
                  <a:schemeClr val="bg1"/>
                </a:solidFill>
                <a:ea typeface="Times New Roman" panose="02020603050405020304" pitchFamily="18" charset="0"/>
              </a:rPr>
              <a:t>Are mature conscious of others’ failures, not their own?    Lk.15</a:t>
            </a:r>
          </a:p>
        </p:txBody>
      </p:sp>
    </p:spTree>
    <p:extLst>
      <p:ext uri="{BB962C8B-B14F-4D97-AF65-F5344CB8AC3E}">
        <p14:creationId xmlns:p14="http://schemas.microsoft.com/office/powerpoint/2010/main" val="3715131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5"/>
            <a:ext cx="8229600" cy="665302"/>
          </a:xfrm>
        </p:spPr>
        <p:txBody>
          <a:bodyPr/>
          <a:lstStyle/>
          <a:p>
            <a:r>
              <a:rPr lang="en-US" sz="3400" dirty="0">
                <a:solidFill>
                  <a:srgbClr val="CCFFFF"/>
                </a:solidFill>
              </a:rPr>
              <a:t>Where is Paul’s focus?  </a:t>
            </a:r>
            <a:r>
              <a:rPr lang="en-US" sz="3200" dirty="0">
                <a:solidFill>
                  <a:srgbClr val="CCFFFF"/>
                </a:solidFill>
              </a:rPr>
              <a:t>(Philippians)</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794325"/>
            <a:ext cx="8229600" cy="5643415"/>
          </a:xfrm>
        </p:spPr>
        <p:txBody>
          <a:bodyPr/>
          <a:lstStyle/>
          <a:p>
            <a:pPr>
              <a:spcAft>
                <a:spcPts val="900"/>
              </a:spcAft>
              <a:buFont typeface="Wingdings" panose="05000000000000000000" pitchFamily="2" charset="2"/>
              <a:buChar char="§"/>
            </a:pPr>
            <a:r>
              <a:rPr lang="en-US" dirty="0">
                <a:solidFill>
                  <a:srgbClr val="CCFFCC"/>
                </a:solidFill>
                <a:ea typeface="Times New Roman" panose="02020603050405020304" pitchFamily="18" charset="0"/>
              </a:rPr>
              <a:t>NOT on problems, </a:t>
            </a:r>
            <a:r>
              <a:rPr lang="en-US" dirty="0">
                <a:solidFill>
                  <a:schemeClr val="bg1"/>
                </a:solidFill>
                <a:ea typeface="Times New Roman" panose="02020603050405020304" pitchFamily="18" charset="0"/>
              </a:rPr>
              <a:t>1:12</a:t>
            </a:r>
          </a:p>
          <a:p>
            <a:pPr>
              <a:spcAft>
                <a:spcPts val="900"/>
              </a:spcAft>
              <a:buFont typeface="Wingdings" panose="05000000000000000000" pitchFamily="2" charset="2"/>
              <a:buChar char="§"/>
            </a:pPr>
            <a:r>
              <a:rPr lang="en-US" sz="3100" dirty="0">
                <a:solidFill>
                  <a:srgbClr val="CCFFCC"/>
                </a:solidFill>
                <a:ea typeface="Times New Roman" panose="02020603050405020304" pitchFamily="18" charset="0"/>
              </a:rPr>
              <a:t>NOT on mistreatment of brethren, </a:t>
            </a:r>
            <a:r>
              <a:rPr lang="en-US" sz="3100" dirty="0">
                <a:solidFill>
                  <a:schemeClr val="bg1"/>
                </a:solidFill>
                <a:ea typeface="Times New Roman" panose="02020603050405020304" pitchFamily="18" charset="0"/>
              </a:rPr>
              <a:t>1:14-17</a:t>
            </a:r>
          </a:p>
          <a:p>
            <a:pPr>
              <a:spcAft>
                <a:spcPts val="900"/>
              </a:spcAft>
              <a:buFont typeface="Wingdings" panose="05000000000000000000" pitchFamily="2" charset="2"/>
              <a:buChar char="§"/>
            </a:pPr>
            <a:r>
              <a:rPr lang="en-US" sz="3100" dirty="0">
                <a:solidFill>
                  <a:srgbClr val="CCFFCC"/>
                </a:solidFill>
                <a:ea typeface="Times New Roman" panose="02020603050405020304" pitchFamily="18" charset="0"/>
              </a:rPr>
              <a:t>NOT on presence of faithful brethren, </a:t>
            </a:r>
            <a:r>
              <a:rPr lang="en-US" sz="3100" dirty="0">
                <a:solidFill>
                  <a:schemeClr val="bg1"/>
                </a:solidFill>
                <a:ea typeface="Times New Roman" panose="02020603050405020304" pitchFamily="18" charset="0"/>
              </a:rPr>
              <a:t>2:12</a:t>
            </a:r>
          </a:p>
          <a:p>
            <a:pPr>
              <a:spcAft>
                <a:spcPts val="900"/>
              </a:spcAft>
              <a:buFont typeface="Wingdings" panose="05000000000000000000" pitchFamily="2" charset="2"/>
              <a:buChar char="§"/>
            </a:pPr>
            <a:r>
              <a:rPr lang="en-US" sz="3100" dirty="0">
                <a:solidFill>
                  <a:srgbClr val="CCFFCC"/>
                </a:solidFill>
                <a:ea typeface="Times New Roman" panose="02020603050405020304" pitchFamily="18" charset="0"/>
              </a:rPr>
              <a:t>NOT on neglect, </a:t>
            </a:r>
            <a:r>
              <a:rPr lang="en-US" sz="3100" dirty="0">
                <a:solidFill>
                  <a:schemeClr val="bg1"/>
                </a:solidFill>
                <a:ea typeface="Times New Roman" panose="02020603050405020304" pitchFamily="18" charset="0"/>
              </a:rPr>
              <a:t>4:10</a:t>
            </a:r>
          </a:p>
        </p:txBody>
      </p:sp>
    </p:spTree>
    <p:extLst>
      <p:ext uri="{BB962C8B-B14F-4D97-AF65-F5344CB8AC3E}">
        <p14:creationId xmlns:p14="http://schemas.microsoft.com/office/powerpoint/2010/main" val="359852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5"/>
            <a:ext cx="8229600" cy="665302"/>
          </a:xfrm>
        </p:spPr>
        <p:txBody>
          <a:bodyPr/>
          <a:lstStyle/>
          <a:p>
            <a:r>
              <a:rPr lang="en-US" sz="3400" dirty="0">
                <a:solidFill>
                  <a:srgbClr val="CCFFFF"/>
                </a:solidFill>
              </a:rPr>
              <a:t>Where is Paul’s focus?  </a:t>
            </a:r>
            <a:r>
              <a:rPr lang="en-US" sz="3200" dirty="0">
                <a:solidFill>
                  <a:srgbClr val="CCFFFF"/>
                </a:solidFill>
              </a:rPr>
              <a:t>(Philippians)</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794325"/>
            <a:ext cx="8229600" cy="5643415"/>
          </a:xfrm>
        </p:spPr>
        <p:txBody>
          <a:bodyPr/>
          <a:lstStyle/>
          <a:p>
            <a:pPr>
              <a:spcAft>
                <a:spcPts val="900"/>
              </a:spcAft>
              <a:buFont typeface="Wingdings" panose="05000000000000000000" pitchFamily="2" charset="2"/>
              <a:buChar char="§"/>
            </a:pPr>
            <a:r>
              <a:rPr lang="en-US" sz="2400" dirty="0">
                <a:solidFill>
                  <a:srgbClr val="CCFFCC"/>
                </a:solidFill>
                <a:ea typeface="Times New Roman" panose="02020603050405020304" pitchFamily="18" charset="0"/>
              </a:rPr>
              <a:t>NOT on problems, </a:t>
            </a:r>
            <a:r>
              <a:rPr lang="en-US" sz="2400" dirty="0">
                <a:solidFill>
                  <a:schemeClr val="bg1"/>
                </a:solidFill>
                <a:ea typeface="Times New Roman" panose="02020603050405020304" pitchFamily="18" charset="0"/>
              </a:rPr>
              <a:t>1:12</a:t>
            </a:r>
          </a:p>
          <a:p>
            <a:pPr>
              <a:spcAft>
                <a:spcPts val="900"/>
              </a:spcAft>
              <a:buFont typeface="Wingdings" panose="05000000000000000000" pitchFamily="2" charset="2"/>
              <a:buChar char="§"/>
            </a:pPr>
            <a:r>
              <a:rPr lang="en-US" sz="2400" dirty="0">
                <a:solidFill>
                  <a:srgbClr val="CCFFCC"/>
                </a:solidFill>
                <a:ea typeface="Times New Roman" panose="02020603050405020304" pitchFamily="18" charset="0"/>
              </a:rPr>
              <a:t>NOT on mistreatment of brethren, </a:t>
            </a:r>
            <a:r>
              <a:rPr lang="en-US" sz="2400" dirty="0">
                <a:solidFill>
                  <a:schemeClr val="bg1"/>
                </a:solidFill>
                <a:ea typeface="Times New Roman" panose="02020603050405020304" pitchFamily="18" charset="0"/>
              </a:rPr>
              <a:t>1:14-17</a:t>
            </a:r>
          </a:p>
          <a:p>
            <a:pPr>
              <a:spcAft>
                <a:spcPts val="900"/>
              </a:spcAft>
              <a:buFont typeface="Wingdings" panose="05000000000000000000" pitchFamily="2" charset="2"/>
              <a:buChar char="§"/>
            </a:pPr>
            <a:r>
              <a:rPr lang="en-US" sz="2400" dirty="0">
                <a:solidFill>
                  <a:srgbClr val="CCFFCC"/>
                </a:solidFill>
                <a:ea typeface="Times New Roman" panose="02020603050405020304" pitchFamily="18" charset="0"/>
              </a:rPr>
              <a:t>NOT on presence of faithful brethren, </a:t>
            </a:r>
            <a:r>
              <a:rPr lang="en-US" sz="2400" dirty="0">
                <a:solidFill>
                  <a:schemeClr val="bg1"/>
                </a:solidFill>
                <a:ea typeface="Times New Roman" panose="02020603050405020304" pitchFamily="18" charset="0"/>
              </a:rPr>
              <a:t>2:12</a:t>
            </a:r>
          </a:p>
          <a:p>
            <a:pPr>
              <a:spcAft>
                <a:spcPts val="900"/>
              </a:spcAft>
              <a:buFont typeface="Wingdings" panose="05000000000000000000" pitchFamily="2" charset="2"/>
              <a:buChar char="§"/>
            </a:pPr>
            <a:r>
              <a:rPr lang="en-US" sz="2400" dirty="0">
                <a:solidFill>
                  <a:srgbClr val="CCFFCC"/>
                </a:solidFill>
                <a:ea typeface="Times New Roman" panose="02020603050405020304" pitchFamily="18" charset="0"/>
              </a:rPr>
              <a:t>NOT on neglect, </a:t>
            </a:r>
            <a:r>
              <a:rPr lang="en-US" sz="2400" dirty="0">
                <a:solidFill>
                  <a:schemeClr val="bg1"/>
                </a:solidFill>
                <a:ea typeface="Times New Roman" panose="02020603050405020304" pitchFamily="18" charset="0"/>
              </a:rPr>
              <a:t>4:10</a:t>
            </a:r>
          </a:p>
        </p:txBody>
      </p:sp>
      <p:sp>
        <p:nvSpPr>
          <p:cNvPr id="6" name="Rectangle 5">
            <a:extLst>
              <a:ext uri="{FF2B5EF4-FFF2-40B4-BE49-F238E27FC236}">
                <a16:creationId xmlns:a16="http://schemas.microsoft.com/office/drawing/2014/main" id="{3E779C88-AADE-4194-819F-1180041451C2}"/>
              </a:ext>
            </a:extLst>
          </p:cNvPr>
          <p:cNvSpPr/>
          <p:nvPr/>
        </p:nvSpPr>
        <p:spPr>
          <a:xfrm>
            <a:off x="457201" y="3020290"/>
            <a:ext cx="8229600" cy="3417454"/>
          </a:xfrm>
          <a:prstGeom prst="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bg1">
                    <a:lumMod val="95000"/>
                  </a:schemeClr>
                </a:solidFill>
                <a:effectLst/>
                <a:latin typeface="Calibri" panose="020F0502020204030204" pitchFamily="34" charset="0"/>
                <a:ea typeface="Times New Roman" panose="02020603050405020304" pitchFamily="18" charset="0"/>
                <a:cs typeface="Calibri" panose="020F0502020204030204" pitchFamily="34" charset="0"/>
              </a:rPr>
              <a:t>If you find yourself beginning to love any plea-sure better than your prayers, any book better than your Bible, any house better than God’s, any table better than the Lord’s, any person better than your Savior, anyone better than your soul, a present indulgence better than the hope of Heaven—take alarm!</a:t>
            </a:r>
            <a:endParaRPr lang="en-US" sz="3200" dirty="0">
              <a:solidFill>
                <a:schemeClr val="bg1">
                  <a:lumMod val="9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0014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5"/>
            <a:ext cx="8229600" cy="665302"/>
          </a:xfrm>
        </p:spPr>
        <p:txBody>
          <a:bodyPr/>
          <a:lstStyle/>
          <a:p>
            <a:r>
              <a:rPr lang="en-US" sz="3400" dirty="0">
                <a:solidFill>
                  <a:srgbClr val="CCFFFF"/>
                </a:solidFill>
              </a:rPr>
              <a:t>Where is Paul’s focus?  </a:t>
            </a:r>
            <a:r>
              <a:rPr lang="en-US" sz="3200" dirty="0">
                <a:solidFill>
                  <a:srgbClr val="CCFFFF"/>
                </a:solidFill>
              </a:rPr>
              <a:t>(Philippians)</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794325"/>
            <a:ext cx="8229600" cy="5643415"/>
          </a:xfrm>
        </p:spPr>
        <p:txBody>
          <a:bodyPr/>
          <a:lstStyle/>
          <a:p>
            <a:pPr>
              <a:spcAft>
                <a:spcPts val="900"/>
              </a:spcAft>
              <a:buFont typeface="Wingdings" panose="05000000000000000000" pitchFamily="2" charset="2"/>
              <a:buChar char="§"/>
            </a:pPr>
            <a:r>
              <a:rPr lang="en-US" sz="2400" dirty="0">
                <a:solidFill>
                  <a:srgbClr val="CCFFCC"/>
                </a:solidFill>
                <a:ea typeface="Times New Roman" panose="02020603050405020304" pitchFamily="18" charset="0"/>
              </a:rPr>
              <a:t>NOT on problems, </a:t>
            </a:r>
            <a:r>
              <a:rPr lang="en-US" sz="2400" dirty="0">
                <a:solidFill>
                  <a:schemeClr val="bg1"/>
                </a:solidFill>
                <a:ea typeface="Times New Roman" panose="02020603050405020304" pitchFamily="18" charset="0"/>
              </a:rPr>
              <a:t>1:12</a:t>
            </a:r>
          </a:p>
          <a:p>
            <a:pPr>
              <a:spcAft>
                <a:spcPts val="900"/>
              </a:spcAft>
              <a:buFont typeface="Wingdings" panose="05000000000000000000" pitchFamily="2" charset="2"/>
              <a:buChar char="§"/>
            </a:pPr>
            <a:r>
              <a:rPr lang="en-US" sz="2400" dirty="0">
                <a:solidFill>
                  <a:srgbClr val="CCFFCC"/>
                </a:solidFill>
                <a:ea typeface="Times New Roman" panose="02020603050405020304" pitchFamily="18" charset="0"/>
              </a:rPr>
              <a:t>NOT on mistreatment of brethren, </a:t>
            </a:r>
            <a:r>
              <a:rPr lang="en-US" sz="2400" dirty="0">
                <a:solidFill>
                  <a:schemeClr val="bg1"/>
                </a:solidFill>
                <a:ea typeface="Times New Roman" panose="02020603050405020304" pitchFamily="18" charset="0"/>
              </a:rPr>
              <a:t>1:14-17</a:t>
            </a:r>
          </a:p>
          <a:p>
            <a:pPr>
              <a:spcAft>
                <a:spcPts val="900"/>
              </a:spcAft>
              <a:buFont typeface="Wingdings" panose="05000000000000000000" pitchFamily="2" charset="2"/>
              <a:buChar char="§"/>
            </a:pPr>
            <a:r>
              <a:rPr lang="en-US" sz="2400" dirty="0">
                <a:solidFill>
                  <a:srgbClr val="CCFFCC"/>
                </a:solidFill>
                <a:ea typeface="Times New Roman" panose="02020603050405020304" pitchFamily="18" charset="0"/>
              </a:rPr>
              <a:t>NOT on presence of faithful brethren, </a:t>
            </a:r>
            <a:r>
              <a:rPr lang="en-US" sz="2400" dirty="0">
                <a:solidFill>
                  <a:schemeClr val="bg1"/>
                </a:solidFill>
                <a:ea typeface="Times New Roman" panose="02020603050405020304" pitchFamily="18" charset="0"/>
              </a:rPr>
              <a:t>2:12</a:t>
            </a:r>
          </a:p>
          <a:p>
            <a:pPr>
              <a:spcAft>
                <a:spcPts val="900"/>
              </a:spcAft>
              <a:buFont typeface="Wingdings" panose="05000000000000000000" pitchFamily="2" charset="2"/>
              <a:buChar char="§"/>
            </a:pPr>
            <a:r>
              <a:rPr lang="en-US" sz="2400" dirty="0">
                <a:solidFill>
                  <a:srgbClr val="CCFFCC"/>
                </a:solidFill>
                <a:ea typeface="Times New Roman" panose="02020603050405020304" pitchFamily="18" charset="0"/>
              </a:rPr>
              <a:t>NOT on neglect, </a:t>
            </a:r>
            <a:r>
              <a:rPr lang="en-US" sz="2400" dirty="0">
                <a:solidFill>
                  <a:schemeClr val="bg1"/>
                </a:solidFill>
                <a:ea typeface="Times New Roman" panose="02020603050405020304" pitchFamily="18" charset="0"/>
              </a:rPr>
              <a:t>4:10</a:t>
            </a:r>
          </a:p>
          <a:p>
            <a:pPr>
              <a:spcAft>
                <a:spcPts val="300"/>
              </a:spcAft>
              <a:buFont typeface="Wingdings" panose="05000000000000000000" pitchFamily="2" charset="2"/>
              <a:buChar char="§"/>
            </a:pPr>
            <a:r>
              <a:rPr lang="en-US" sz="3100" dirty="0">
                <a:solidFill>
                  <a:srgbClr val="CCFFCC"/>
                </a:solidFill>
                <a:ea typeface="Times New Roman" panose="02020603050405020304" pitchFamily="18" charset="0"/>
              </a:rPr>
              <a:t>ON CHRIST</a:t>
            </a:r>
            <a:r>
              <a:rPr lang="en-US" sz="3100" i="1" dirty="0">
                <a:solidFill>
                  <a:srgbClr val="CCFFCC"/>
                </a:solidFill>
                <a:ea typeface="Times New Roman" panose="02020603050405020304" pitchFamily="18" charset="0"/>
              </a:rPr>
              <a:t>, </a:t>
            </a:r>
            <a:r>
              <a:rPr lang="en-US" sz="3100" dirty="0">
                <a:solidFill>
                  <a:schemeClr val="bg1"/>
                </a:solidFill>
                <a:ea typeface="Times New Roman" panose="02020603050405020304" pitchFamily="18" charset="0"/>
              </a:rPr>
              <a:t>1:21;  4:13</a:t>
            </a:r>
          </a:p>
          <a:p>
            <a:pPr lvl="1">
              <a:spcAft>
                <a:spcPts val="300"/>
              </a:spcAft>
              <a:buFont typeface="Wingdings" panose="05000000000000000000" pitchFamily="2" charset="2"/>
              <a:buChar char="§"/>
            </a:pPr>
            <a:r>
              <a:rPr lang="en-US" sz="3200" dirty="0">
                <a:solidFill>
                  <a:schemeClr val="bg1"/>
                </a:solidFill>
                <a:ea typeface="Times New Roman" panose="02020603050405020304" pitchFamily="18" charset="0"/>
              </a:rPr>
              <a:t>1:21, to live is Christ, to die is gain</a:t>
            </a:r>
          </a:p>
          <a:p>
            <a:pPr lvl="1">
              <a:spcAft>
                <a:spcPts val="300"/>
              </a:spcAft>
              <a:buFont typeface="Wingdings" panose="05000000000000000000" pitchFamily="2" charset="2"/>
              <a:buChar char="§"/>
            </a:pPr>
            <a:r>
              <a:rPr lang="en-US" sz="3200" dirty="0">
                <a:solidFill>
                  <a:schemeClr val="bg1"/>
                </a:solidFill>
                <a:ea typeface="Times New Roman" panose="02020603050405020304" pitchFamily="18" charset="0"/>
              </a:rPr>
              <a:t>4:13, derives strength from Lord</a:t>
            </a:r>
          </a:p>
          <a:p>
            <a:pPr lvl="1">
              <a:spcAft>
                <a:spcPts val="300"/>
              </a:spcAft>
              <a:buFont typeface="Wingdings" panose="05000000000000000000" pitchFamily="2" charset="2"/>
              <a:buChar char="§"/>
            </a:pPr>
            <a:r>
              <a:rPr lang="en-US" sz="3200" dirty="0">
                <a:solidFill>
                  <a:schemeClr val="bg1"/>
                </a:solidFill>
                <a:ea typeface="Times New Roman" panose="02020603050405020304" pitchFamily="18" charset="0"/>
              </a:rPr>
              <a:t>Enables him to overlook petty problems</a:t>
            </a:r>
          </a:p>
        </p:txBody>
      </p:sp>
    </p:spTree>
    <p:extLst>
      <p:ext uri="{BB962C8B-B14F-4D97-AF65-F5344CB8AC3E}">
        <p14:creationId xmlns:p14="http://schemas.microsoft.com/office/powerpoint/2010/main" val="211601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101550" y="630384"/>
            <a:ext cx="6957059" cy="551871"/>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Holds To Truth Regardless Of Consequences</a:t>
            </a:r>
          </a:p>
        </p:txBody>
      </p:sp>
      <p:sp>
        <p:nvSpPr>
          <p:cNvPr id="4" name="Rectangle: Rounded Corners 3">
            <a:extLst>
              <a:ext uri="{FF2B5EF4-FFF2-40B4-BE49-F238E27FC236}">
                <a16:creationId xmlns:a16="http://schemas.microsoft.com/office/drawing/2014/main" id="{3CFC0B62-9F13-4CC2-BF4D-4FDB9A9B8086}"/>
              </a:ext>
            </a:extLst>
          </p:cNvPr>
          <p:cNvSpPr/>
          <p:nvPr/>
        </p:nvSpPr>
        <p:spPr>
          <a:xfrm>
            <a:off x="1096938" y="2057403"/>
            <a:ext cx="6957059" cy="1364671"/>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FFFF00"/>
                </a:solidFill>
                <a:latin typeface="Verdana" panose="020B0604030504040204" pitchFamily="34" charset="0"/>
                <a:ea typeface="Verdana" panose="020B0604030504040204" pitchFamily="34" charset="0"/>
              </a:rPr>
              <a:t>III.</a:t>
            </a:r>
            <a:r>
              <a:rPr lang="en-US" sz="3600" dirty="0">
                <a:solidFill>
                  <a:schemeClr val="bg1"/>
                </a:solidFill>
                <a:latin typeface="Verdana" panose="020B0604030504040204" pitchFamily="34" charset="0"/>
                <a:ea typeface="Verdana" panose="020B0604030504040204" pitchFamily="34" charset="0"/>
              </a:rPr>
              <a:t> </a:t>
            </a:r>
            <a:r>
              <a:rPr lang="en-US" sz="3600" dirty="0">
                <a:solidFill>
                  <a:schemeClr val="bg1"/>
                </a:solidFill>
                <a:ea typeface="Verdana" panose="020B0604030504040204" pitchFamily="34" charset="0"/>
              </a:rPr>
              <a:t>Constant Growth</a:t>
            </a:r>
            <a:br>
              <a:rPr lang="en-US" sz="3600" dirty="0">
                <a:solidFill>
                  <a:schemeClr val="bg1"/>
                </a:solidFill>
                <a:ea typeface="Verdana" panose="020B0604030504040204" pitchFamily="34" charset="0"/>
              </a:rPr>
            </a:br>
            <a:r>
              <a:rPr lang="en-US" sz="3600" dirty="0">
                <a:solidFill>
                  <a:schemeClr val="bg1"/>
                </a:solidFill>
                <a:ea typeface="Verdana" panose="020B0604030504040204" pitchFamily="34" charset="0"/>
              </a:rPr>
              <a:t>In Scriptures</a:t>
            </a:r>
          </a:p>
        </p:txBody>
      </p:sp>
      <p:sp>
        <p:nvSpPr>
          <p:cNvPr id="5" name="Rectangle: Rounded Corners 4">
            <a:extLst>
              <a:ext uri="{FF2B5EF4-FFF2-40B4-BE49-F238E27FC236}">
                <a16:creationId xmlns:a16="http://schemas.microsoft.com/office/drawing/2014/main" id="{6243D3EB-3683-4848-A5A7-3A5AEEF2C8E5}"/>
              </a:ext>
            </a:extLst>
          </p:cNvPr>
          <p:cNvSpPr/>
          <p:nvPr/>
        </p:nvSpPr>
        <p:spPr>
          <a:xfrm>
            <a:off x="1096938" y="1336962"/>
            <a:ext cx="6957059" cy="551871"/>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chemeClr val="bg1"/>
                </a:solidFill>
                <a:ea typeface="Verdana" panose="020B0604030504040204" pitchFamily="34" charset="0"/>
              </a:rPr>
              <a:t>God-sufficient</a:t>
            </a:r>
          </a:p>
        </p:txBody>
      </p:sp>
    </p:spTree>
    <p:extLst>
      <p:ext uri="{BB962C8B-B14F-4D97-AF65-F5344CB8AC3E}">
        <p14:creationId xmlns:p14="http://schemas.microsoft.com/office/powerpoint/2010/main" val="1674480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18190"/>
            <a:ext cx="8229600" cy="1043993"/>
          </a:xfrm>
        </p:spPr>
        <p:txBody>
          <a:bodyPr/>
          <a:lstStyle/>
          <a:p>
            <a:r>
              <a:rPr lang="en-US" sz="3400" dirty="0">
                <a:solidFill>
                  <a:schemeClr val="bg1"/>
                </a:solidFill>
              </a:rPr>
              <a:t>Hb.5:11-14</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896" y="914407"/>
            <a:ext cx="8502070" cy="5255491"/>
          </a:xfrm>
        </p:spPr>
        <p:txBody>
          <a:bodyPr/>
          <a:lstStyle/>
          <a:p>
            <a:pPr marL="0" indent="0" algn="ctr">
              <a:spcAft>
                <a:spcPts val="300"/>
              </a:spcAft>
              <a:buNone/>
            </a:pPr>
            <a:r>
              <a:rPr lang="en-US" b="1" dirty="0">
                <a:solidFill>
                  <a:srgbClr val="CCFFFF"/>
                </a:solidFill>
              </a:rPr>
              <a:t>Knowledge</a:t>
            </a:r>
            <a:r>
              <a:rPr lang="en-US" dirty="0">
                <a:solidFill>
                  <a:srgbClr val="CCFFFF"/>
                </a:solidFill>
              </a:rPr>
              <a:t> + </a:t>
            </a:r>
            <a:r>
              <a:rPr lang="en-US" b="1" dirty="0">
                <a:solidFill>
                  <a:srgbClr val="CCFFFF"/>
                </a:solidFill>
              </a:rPr>
              <a:t>obedience</a:t>
            </a:r>
            <a:r>
              <a:rPr lang="en-US" dirty="0">
                <a:solidFill>
                  <a:srgbClr val="CCFFFF"/>
                </a:solidFill>
              </a:rPr>
              <a:t> </a:t>
            </a:r>
            <a:r>
              <a:rPr lang="en-US" b="1" dirty="0">
                <a:solidFill>
                  <a:srgbClr val="CCFFFF"/>
                </a:solidFill>
              </a:rPr>
              <a:t>→</a:t>
            </a:r>
            <a:r>
              <a:rPr lang="en-US" dirty="0">
                <a:solidFill>
                  <a:srgbClr val="CCFFFF"/>
                </a:solidFill>
              </a:rPr>
              <a:t> </a:t>
            </a:r>
            <a:r>
              <a:rPr lang="en-US" b="1" dirty="0">
                <a:solidFill>
                  <a:srgbClr val="CCFFFF"/>
                </a:solidFill>
              </a:rPr>
              <a:t>salvation</a:t>
            </a:r>
            <a:r>
              <a:rPr lang="en-US" sz="3200" dirty="0">
                <a:solidFill>
                  <a:srgbClr val="CCFFFF"/>
                </a:solidFill>
                <a:ea typeface="Times New Roman" panose="02020603050405020304" pitchFamily="18" charset="0"/>
              </a:rPr>
              <a:t> </a:t>
            </a:r>
            <a:r>
              <a:rPr lang="en-US" sz="3200" dirty="0">
                <a:solidFill>
                  <a:schemeClr val="bg1"/>
                </a:solidFill>
                <a:ea typeface="Times New Roman" panose="02020603050405020304" pitchFamily="18" charset="0"/>
              </a:rPr>
              <a:t> </a:t>
            </a:r>
          </a:p>
          <a:p>
            <a:pPr marL="0" indent="0">
              <a:spcAft>
                <a:spcPts val="600"/>
              </a:spcAft>
              <a:buNone/>
            </a:pPr>
            <a:r>
              <a:rPr lang="en-US" dirty="0">
                <a:solidFill>
                  <a:srgbClr val="FFFFCC"/>
                </a:solidFill>
                <a:ea typeface="Times New Roman" panose="02020603050405020304" pitchFamily="18" charset="0"/>
              </a:rPr>
              <a:t>11: </a:t>
            </a:r>
            <a:r>
              <a:rPr lang="en-US" dirty="0">
                <a:solidFill>
                  <a:schemeClr val="bg1"/>
                </a:solidFill>
                <a:ea typeface="Times New Roman" panose="02020603050405020304" pitchFamily="18" charset="0"/>
              </a:rPr>
              <a:t>dull of hearing – sluggish.  </a:t>
            </a:r>
          </a:p>
          <a:p>
            <a:pPr marL="0" indent="0">
              <a:spcAft>
                <a:spcPts val="600"/>
              </a:spcAft>
              <a:buNone/>
            </a:pPr>
            <a:r>
              <a:rPr lang="en-US" sz="3200" dirty="0">
                <a:solidFill>
                  <a:srgbClr val="FFFFCC"/>
                </a:solidFill>
                <a:ea typeface="Times New Roman" panose="02020603050405020304" pitchFamily="18" charset="0"/>
              </a:rPr>
              <a:t>12: </a:t>
            </a:r>
            <a:r>
              <a:rPr lang="en-US" sz="3200" dirty="0">
                <a:solidFill>
                  <a:schemeClr val="bg1"/>
                </a:solidFill>
                <a:ea typeface="Times New Roman" panose="02020603050405020304" pitchFamily="18" charset="0"/>
              </a:rPr>
              <a:t>time…ought to be teachers.  </a:t>
            </a:r>
          </a:p>
          <a:p>
            <a:pPr marL="0" indent="0">
              <a:spcAft>
                <a:spcPts val="600"/>
              </a:spcAft>
              <a:buNone/>
            </a:pPr>
            <a:r>
              <a:rPr lang="en-US" dirty="0">
                <a:solidFill>
                  <a:srgbClr val="FFFFCC"/>
                </a:solidFill>
                <a:ea typeface="Times New Roman" panose="02020603050405020304" pitchFamily="18" charset="0"/>
              </a:rPr>
              <a:t>12: </a:t>
            </a:r>
            <a:r>
              <a:rPr lang="en-US" dirty="0">
                <a:solidFill>
                  <a:schemeClr val="bg1"/>
                </a:solidFill>
                <a:ea typeface="Times New Roman" panose="02020603050405020304" pitchFamily="18" charset="0"/>
              </a:rPr>
              <a:t>first principles…elements (of learning).  </a:t>
            </a:r>
          </a:p>
          <a:p>
            <a:pPr marL="0" indent="0">
              <a:spcAft>
                <a:spcPts val="600"/>
              </a:spcAft>
              <a:buNone/>
            </a:pPr>
            <a:r>
              <a:rPr lang="en-US" sz="3200" dirty="0">
                <a:solidFill>
                  <a:srgbClr val="FFFFCC"/>
                </a:solidFill>
                <a:ea typeface="Times New Roman" panose="02020603050405020304" pitchFamily="18" charset="0"/>
              </a:rPr>
              <a:t>12: </a:t>
            </a:r>
            <a:r>
              <a:rPr lang="en-US" sz="3200" dirty="0">
                <a:solidFill>
                  <a:schemeClr val="bg1"/>
                </a:solidFill>
                <a:ea typeface="Times New Roman" panose="02020603050405020304" pitchFamily="18" charset="0"/>
              </a:rPr>
              <a:t>milk, not meat.    </a:t>
            </a:r>
          </a:p>
          <a:p>
            <a:pPr marL="0" indent="0">
              <a:spcAft>
                <a:spcPts val="600"/>
              </a:spcAft>
              <a:buNone/>
            </a:pPr>
            <a:r>
              <a:rPr lang="en-US" dirty="0">
                <a:solidFill>
                  <a:srgbClr val="FFFFCC"/>
                </a:solidFill>
                <a:ea typeface="Times New Roman" panose="02020603050405020304" pitchFamily="18" charset="0"/>
              </a:rPr>
              <a:t>13: </a:t>
            </a:r>
            <a:r>
              <a:rPr lang="en-US" dirty="0">
                <a:solidFill>
                  <a:schemeClr val="bg1"/>
                </a:solidFill>
                <a:ea typeface="Times New Roman" panose="02020603050405020304" pitchFamily="18" charset="0"/>
              </a:rPr>
              <a:t>unskilled in word of righteousness.  </a:t>
            </a:r>
          </a:p>
          <a:p>
            <a:pPr marL="0" indent="0">
              <a:spcAft>
                <a:spcPts val="300"/>
              </a:spcAft>
              <a:buNone/>
            </a:pPr>
            <a:r>
              <a:rPr lang="en-US" sz="3200" dirty="0">
                <a:solidFill>
                  <a:srgbClr val="FFFFCC"/>
                </a:solidFill>
                <a:ea typeface="Times New Roman" panose="02020603050405020304" pitchFamily="18" charset="0"/>
              </a:rPr>
              <a:t>14: </a:t>
            </a:r>
            <a:r>
              <a:rPr lang="en-US" sz="3200" dirty="0">
                <a:solidFill>
                  <a:schemeClr val="bg1"/>
                </a:solidFill>
                <a:ea typeface="Times New Roman" panose="02020603050405020304" pitchFamily="18" charset="0"/>
              </a:rPr>
              <a:t>full age: complete, mature, adult.  </a:t>
            </a:r>
          </a:p>
        </p:txBody>
      </p:sp>
    </p:spTree>
    <p:extLst>
      <p:ext uri="{BB962C8B-B14F-4D97-AF65-F5344CB8AC3E}">
        <p14:creationId xmlns:p14="http://schemas.microsoft.com/office/powerpoint/2010/main" val="3761434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18190"/>
            <a:ext cx="8229600" cy="1043993"/>
          </a:xfrm>
        </p:spPr>
        <p:txBody>
          <a:bodyPr/>
          <a:lstStyle/>
          <a:p>
            <a:r>
              <a:rPr lang="en-US" sz="3400" dirty="0">
                <a:solidFill>
                  <a:srgbClr val="CCFFFF"/>
                </a:solidFill>
              </a:rPr>
              <a:t>Hb.5:11-14</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896" y="914407"/>
            <a:ext cx="8502070" cy="5458684"/>
          </a:xfrm>
        </p:spPr>
        <p:txBody>
          <a:bodyPr/>
          <a:lstStyle/>
          <a:p>
            <a:pPr marL="0" indent="0" algn="ctr">
              <a:spcAft>
                <a:spcPts val="600"/>
              </a:spcAft>
              <a:buNone/>
            </a:pPr>
            <a:r>
              <a:rPr lang="en-US" dirty="0">
                <a:solidFill>
                  <a:srgbClr val="CCFFCC"/>
                </a:solidFill>
                <a:ea typeface="Times New Roman" panose="02020603050405020304" pitchFamily="18" charset="0"/>
              </a:rPr>
              <a:t>How to reach this maturity? </a:t>
            </a:r>
            <a:r>
              <a:rPr lang="en-US" dirty="0">
                <a:solidFill>
                  <a:schemeClr val="bg1"/>
                </a:solidFill>
                <a:ea typeface="Times New Roman" panose="02020603050405020304" pitchFamily="18" charset="0"/>
              </a:rPr>
              <a:t>(14)</a:t>
            </a:r>
          </a:p>
          <a:p>
            <a:pPr marL="0" indent="0">
              <a:spcAft>
                <a:spcPts val="600"/>
              </a:spcAft>
              <a:buNone/>
            </a:pPr>
            <a:r>
              <a:rPr lang="en-US" u="sng" dirty="0">
                <a:solidFill>
                  <a:srgbClr val="CCFFCC"/>
                </a:solidFill>
                <a:ea typeface="Times New Roman" panose="02020603050405020304" pitchFamily="18" charset="0"/>
              </a:rPr>
              <a:t>Use</a:t>
            </a:r>
            <a:r>
              <a:rPr lang="en-US" dirty="0">
                <a:solidFill>
                  <a:srgbClr val="CCFFCC"/>
                </a:solidFill>
                <a:ea typeface="Times New Roman" panose="02020603050405020304" pitchFamily="18" charset="0"/>
              </a:rPr>
              <a:t>:</a:t>
            </a:r>
            <a:r>
              <a:rPr lang="en-US" dirty="0">
                <a:solidFill>
                  <a:schemeClr val="bg1"/>
                </a:solidFill>
                <a:ea typeface="Times New Roman" panose="02020603050405020304" pitchFamily="18" charset="0"/>
              </a:rPr>
              <a:t> repeated activity; habit; constant practice in applying the Scriptures to life</a:t>
            </a:r>
          </a:p>
          <a:p>
            <a:pPr marL="0" indent="0">
              <a:spcAft>
                <a:spcPts val="600"/>
              </a:spcAft>
              <a:buNone/>
            </a:pPr>
            <a:r>
              <a:rPr lang="en-US" sz="3200" u="sng" dirty="0">
                <a:solidFill>
                  <a:srgbClr val="CCFFCC"/>
                </a:solidFill>
                <a:ea typeface="Times New Roman" panose="02020603050405020304" pitchFamily="18" charset="0"/>
              </a:rPr>
              <a:t>Exercise</a:t>
            </a:r>
            <a:r>
              <a:rPr lang="en-US" sz="3200" dirty="0">
                <a:solidFill>
                  <a:srgbClr val="CCFFCC"/>
                </a:solidFill>
                <a:ea typeface="Times New Roman" panose="02020603050405020304" pitchFamily="18" charset="0"/>
              </a:rPr>
              <a:t>: </a:t>
            </a:r>
            <a:r>
              <a:rPr lang="en-US" sz="3200" dirty="0">
                <a:solidFill>
                  <a:schemeClr val="bg1"/>
                </a:solidFill>
                <a:ea typeface="Times New Roman" panose="02020603050405020304" pitchFamily="18" charset="0"/>
              </a:rPr>
              <a:t>train (‘gymnasium’)</a:t>
            </a:r>
          </a:p>
          <a:p>
            <a:pPr marL="0" indent="0" defTabSz="176213">
              <a:spcAft>
                <a:spcPts val="0"/>
              </a:spcAft>
              <a:buNone/>
            </a:pPr>
            <a:r>
              <a:rPr lang="en-US" sz="3100" dirty="0">
                <a:solidFill>
                  <a:schemeClr val="bg1"/>
                </a:solidFill>
                <a:ea typeface="Times New Roman" panose="02020603050405020304" pitchFamily="18" charset="0"/>
              </a:rPr>
              <a:t> 			   </a:t>
            </a:r>
            <a:r>
              <a:rPr lang="en-US" sz="3100" dirty="0">
                <a:solidFill>
                  <a:srgbClr val="00FFCC"/>
                </a:solidFill>
                <a:ea typeface="Times New Roman" panose="02020603050405020304" pitchFamily="18" charset="0"/>
              </a:rPr>
              <a:t>Study of Scripture </a:t>
            </a:r>
          </a:p>
          <a:p>
            <a:pPr marL="0" indent="0" defTabSz="176213">
              <a:spcAft>
                <a:spcPts val="0"/>
              </a:spcAft>
              <a:buNone/>
            </a:pPr>
            <a:r>
              <a:rPr lang="en-US" sz="3100" dirty="0">
                <a:solidFill>
                  <a:schemeClr val="bg1"/>
                </a:solidFill>
                <a:ea typeface="Times New Roman" panose="02020603050405020304" pitchFamily="18" charset="0"/>
              </a:rPr>
              <a:t>			+ </a:t>
            </a:r>
            <a:r>
              <a:rPr lang="en-US" sz="3100" dirty="0">
                <a:solidFill>
                  <a:srgbClr val="00FFCC"/>
                </a:solidFill>
                <a:ea typeface="Times New Roman" panose="02020603050405020304" pitchFamily="18" charset="0"/>
              </a:rPr>
              <a:t>Time</a:t>
            </a:r>
            <a:r>
              <a:rPr lang="en-US" sz="3100" dirty="0">
                <a:solidFill>
                  <a:schemeClr val="bg1"/>
                </a:solidFill>
                <a:ea typeface="Times New Roman" panose="02020603050405020304" pitchFamily="18" charset="0"/>
              </a:rPr>
              <a:t> </a:t>
            </a:r>
          </a:p>
          <a:p>
            <a:pPr marL="0" indent="0" defTabSz="176213">
              <a:spcAft>
                <a:spcPts val="600"/>
              </a:spcAft>
              <a:buNone/>
            </a:pPr>
            <a:r>
              <a:rPr lang="en-US" sz="3100" dirty="0">
                <a:solidFill>
                  <a:schemeClr val="bg1"/>
                </a:solidFill>
                <a:ea typeface="Times New Roman" panose="02020603050405020304" pitchFamily="18" charset="0"/>
              </a:rPr>
              <a:t>     + </a:t>
            </a:r>
            <a:r>
              <a:rPr lang="en-US" sz="3100" u="sng" dirty="0">
                <a:solidFill>
                  <a:srgbClr val="00FFCC"/>
                </a:solidFill>
                <a:ea typeface="Times New Roman" panose="02020603050405020304" pitchFamily="18" charset="0"/>
              </a:rPr>
              <a:t>Application  (obedience)</a:t>
            </a:r>
          </a:p>
          <a:p>
            <a:pPr marL="0" indent="0" defTabSz="176213">
              <a:spcAft>
                <a:spcPts val="300"/>
              </a:spcAft>
              <a:buNone/>
            </a:pPr>
            <a:r>
              <a:rPr lang="en-US" sz="3100" dirty="0">
                <a:solidFill>
                  <a:srgbClr val="CCFFCC"/>
                </a:solidFill>
                <a:ea typeface="Times New Roman" panose="02020603050405020304" pitchFamily="18" charset="0"/>
              </a:rPr>
              <a:t>			   </a:t>
            </a:r>
            <a:r>
              <a:rPr lang="en-US" sz="3100" dirty="0">
                <a:solidFill>
                  <a:srgbClr val="00FFCC"/>
                </a:solidFill>
                <a:ea typeface="Times New Roman" panose="02020603050405020304" pitchFamily="18" charset="0"/>
              </a:rPr>
              <a:t>Maturity		</a:t>
            </a:r>
          </a:p>
          <a:p>
            <a:pPr marL="0" indent="0" defTabSz="176213">
              <a:spcAft>
                <a:spcPts val="300"/>
              </a:spcAft>
              <a:buNone/>
            </a:pPr>
            <a:r>
              <a:rPr lang="en-US" sz="3100" u="sng" dirty="0">
                <a:solidFill>
                  <a:srgbClr val="CCFFCC"/>
                </a:solidFill>
                <a:ea typeface="Times New Roman" panose="02020603050405020304" pitchFamily="18" charset="0"/>
              </a:rPr>
              <a:t>Discernment</a:t>
            </a:r>
            <a:r>
              <a:rPr lang="en-US" sz="3100" dirty="0">
                <a:solidFill>
                  <a:srgbClr val="CCFFCC"/>
                </a:solidFill>
                <a:ea typeface="Times New Roman" panose="02020603050405020304" pitchFamily="18" charset="0"/>
              </a:rPr>
              <a:t>:</a:t>
            </a:r>
            <a:r>
              <a:rPr lang="en-US" sz="3100" dirty="0">
                <a:solidFill>
                  <a:schemeClr val="bg1"/>
                </a:solidFill>
                <a:ea typeface="Times New Roman" panose="02020603050405020304" pitchFamily="18" charset="0"/>
              </a:rPr>
              <a:t> distinguishing  </a:t>
            </a:r>
          </a:p>
        </p:txBody>
      </p:sp>
    </p:spTree>
    <p:extLst>
      <p:ext uri="{BB962C8B-B14F-4D97-AF65-F5344CB8AC3E}">
        <p14:creationId xmlns:p14="http://schemas.microsoft.com/office/powerpoint/2010/main" val="260440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327895" y="18190"/>
            <a:ext cx="8502070" cy="1043993"/>
          </a:xfrm>
        </p:spPr>
        <p:txBody>
          <a:bodyPr/>
          <a:lstStyle/>
          <a:p>
            <a:r>
              <a:rPr lang="en-US" sz="3400" dirty="0">
                <a:solidFill>
                  <a:srgbClr val="CCFFFF"/>
                </a:solidFill>
              </a:rPr>
              <a:t>There is always more that we need to know</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896" y="1099127"/>
            <a:ext cx="8502070" cy="5255491"/>
          </a:xfrm>
        </p:spPr>
        <p:txBody>
          <a:bodyPr/>
          <a:lstStyle/>
          <a:p>
            <a:pPr marL="0" indent="0">
              <a:spcAft>
                <a:spcPts val="1200"/>
              </a:spcAft>
              <a:buNone/>
            </a:pPr>
            <a:r>
              <a:rPr lang="en-US" dirty="0">
                <a:solidFill>
                  <a:schemeClr val="bg1"/>
                </a:solidFill>
                <a:ea typeface="Times New Roman" panose="02020603050405020304" pitchFamily="18" charset="0"/>
              </a:rPr>
              <a:t>2 Pt.3:18, </a:t>
            </a:r>
            <a:r>
              <a:rPr lang="en-US" dirty="0">
                <a:solidFill>
                  <a:srgbClr val="FFFFCC"/>
                </a:solidFill>
                <a:ea typeface="Times New Roman" panose="02020603050405020304" pitchFamily="18" charset="0"/>
              </a:rPr>
              <a:t>grow in the grace and knowledge…</a:t>
            </a:r>
          </a:p>
          <a:p>
            <a:pPr marL="0" indent="0">
              <a:spcAft>
                <a:spcPts val="300"/>
              </a:spcAft>
              <a:buNone/>
            </a:pPr>
            <a:r>
              <a:rPr lang="en-US" dirty="0">
                <a:solidFill>
                  <a:schemeClr val="bg1"/>
                </a:solidFill>
                <a:ea typeface="Times New Roman" panose="02020603050405020304" pitchFamily="18" charset="0"/>
              </a:rPr>
              <a:t>2 Tim.4:13, </a:t>
            </a:r>
            <a:r>
              <a:rPr lang="en-US" dirty="0">
                <a:solidFill>
                  <a:srgbClr val="FFFFCC"/>
                </a:solidFill>
                <a:ea typeface="Times New Roman" panose="02020603050405020304" pitchFamily="18" charset="0"/>
              </a:rPr>
              <a:t>bring the cloak that I left with Carpus at Troas when you come – and the books, especially the parchments</a:t>
            </a:r>
          </a:p>
          <a:p>
            <a:pPr marL="0" indent="0">
              <a:spcAft>
                <a:spcPts val="300"/>
              </a:spcAft>
              <a:buNone/>
            </a:pPr>
            <a:endParaRPr lang="en-US" sz="31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755285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101550" y="630384"/>
            <a:ext cx="6957059" cy="551871"/>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Holds To Truth Regardless Of Consequences</a:t>
            </a:r>
          </a:p>
        </p:txBody>
      </p:sp>
      <p:sp>
        <p:nvSpPr>
          <p:cNvPr id="4" name="Rectangle: Rounded Corners 3">
            <a:extLst>
              <a:ext uri="{FF2B5EF4-FFF2-40B4-BE49-F238E27FC236}">
                <a16:creationId xmlns:a16="http://schemas.microsoft.com/office/drawing/2014/main" id="{3CFC0B62-9F13-4CC2-BF4D-4FDB9A9B8086}"/>
              </a:ext>
            </a:extLst>
          </p:cNvPr>
          <p:cNvSpPr/>
          <p:nvPr/>
        </p:nvSpPr>
        <p:spPr>
          <a:xfrm>
            <a:off x="1096938" y="2787081"/>
            <a:ext cx="6957059" cy="1364671"/>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FFFF00"/>
                </a:solidFill>
                <a:latin typeface="Verdana" panose="020B0604030504040204" pitchFamily="34" charset="0"/>
                <a:ea typeface="Verdana" panose="020B0604030504040204" pitchFamily="34" charset="0"/>
              </a:rPr>
              <a:t>IV.</a:t>
            </a:r>
            <a:r>
              <a:rPr lang="en-US" sz="3600" dirty="0">
                <a:solidFill>
                  <a:schemeClr val="bg1"/>
                </a:solidFill>
                <a:latin typeface="Verdana" panose="020B0604030504040204" pitchFamily="34" charset="0"/>
                <a:ea typeface="Verdana" panose="020B0604030504040204" pitchFamily="34" charset="0"/>
              </a:rPr>
              <a:t> </a:t>
            </a:r>
            <a:r>
              <a:rPr lang="en-US" sz="3600" dirty="0">
                <a:solidFill>
                  <a:schemeClr val="bg1"/>
                </a:solidFill>
                <a:ea typeface="Verdana" panose="020B0604030504040204" pitchFamily="34" charset="0"/>
              </a:rPr>
              <a:t>Covet Constructive Criticism</a:t>
            </a:r>
          </a:p>
        </p:txBody>
      </p:sp>
      <p:sp>
        <p:nvSpPr>
          <p:cNvPr id="5" name="Rectangle: Rounded Corners 4">
            <a:extLst>
              <a:ext uri="{FF2B5EF4-FFF2-40B4-BE49-F238E27FC236}">
                <a16:creationId xmlns:a16="http://schemas.microsoft.com/office/drawing/2014/main" id="{6243D3EB-3683-4848-A5A7-3A5AEEF2C8E5}"/>
              </a:ext>
            </a:extLst>
          </p:cNvPr>
          <p:cNvSpPr/>
          <p:nvPr/>
        </p:nvSpPr>
        <p:spPr>
          <a:xfrm>
            <a:off x="1096938" y="1336962"/>
            <a:ext cx="6957059" cy="551871"/>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chemeClr val="bg1"/>
                </a:solidFill>
                <a:ea typeface="Verdana" panose="020B0604030504040204" pitchFamily="34" charset="0"/>
              </a:rPr>
              <a:t>God-sufficient</a:t>
            </a:r>
          </a:p>
        </p:txBody>
      </p:sp>
      <p:sp>
        <p:nvSpPr>
          <p:cNvPr id="6" name="Rectangle: Rounded Corners 5">
            <a:extLst>
              <a:ext uri="{FF2B5EF4-FFF2-40B4-BE49-F238E27FC236}">
                <a16:creationId xmlns:a16="http://schemas.microsoft.com/office/drawing/2014/main" id="{9C1368E9-8A58-487B-BD81-932071CD08EB}"/>
              </a:ext>
            </a:extLst>
          </p:cNvPr>
          <p:cNvSpPr/>
          <p:nvPr/>
        </p:nvSpPr>
        <p:spPr>
          <a:xfrm>
            <a:off x="1101562" y="2052782"/>
            <a:ext cx="6957059" cy="551871"/>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III. </a:t>
            </a:r>
            <a:r>
              <a:rPr lang="en-US" sz="2400" dirty="0">
                <a:solidFill>
                  <a:schemeClr val="bg1"/>
                </a:solidFill>
                <a:ea typeface="Verdana" panose="020B0604030504040204" pitchFamily="34" charset="0"/>
              </a:rPr>
              <a:t>Constant Growth In Scriptures</a:t>
            </a:r>
          </a:p>
        </p:txBody>
      </p:sp>
    </p:spTree>
    <p:extLst>
      <p:ext uri="{BB962C8B-B14F-4D97-AF65-F5344CB8AC3E}">
        <p14:creationId xmlns:p14="http://schemas.microsoft.com/office/powerpoint/2010/main" val="2538630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2078"/>
            <a:ext cx="8229600" cy="886975"/>
          </a:xfrm>
        </p:spPr>
        <p:txBody>
          <a:bodyPr/>
          <a:lstStyle/>
          <a:p>
            <a:r>
              <a:rPr kumimoji="0" lang="en-US" sz="3400" b="0" i="0" u="none" strike="noStrike" kern="1200" cap="none" spc="0" normalizeH="0" baseline="0" noProof="0" dirty="0">
                <a:ln>
                  <a:noFill/>
                </a:ln>
                <a:solidFill>
                  <a:srgbClr val="CCFFFF"/>
                </a:solidFill>
                <a:effectLst/>
                <a:uLnTx/>
                <a:uFillTx/>
                <a:latin typeface="Arial"/>
                <a:ea typeface="+mj-ea"/>
                <a:cs typeface="+mj-cs"/>
              </a:rPr>
              <a:t>2 Pt.3</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896" y="942109"/>
            <a:ext cx="8502070" cy="5384799"/>
          </a:xfrm>
        </p:spPr>
        <p:txBody>
          <a:bodyPr/>
          <a:lstStyle/>
          <a:p>
            <a:pPr marL="0" indent="0">
              <a:buNone/>
            </a:pPr>
            <a:r>
              <a:rPr lang="en-US" baseline="30000" dirty="0">
                <a:solidFill>
                  <a:srgbClr val="CCFFFF"/>
                </a:solidFill>
              </a:rPr>
              <a:t>15</a:t>
            </a:r>
            <a:r>
              <a:rPr lang="en-US" dirty="0">
                <a:solidFill>
                  <a:schemeClr val="bg1"/>
                </a:solidFill>
              </a:rPr>
              <a:t> and consider that the longsuffering of our Lord is salvation—as also our beloved brother Paul, according to the wisdom given to him, has written to you, </a:t>
            </a:r>
            <a:r>
              <a:rPr lang="en-US" baseline="30000" dirty="0">
                <a:solidFill>
                  <a:srgbClr val="CCFFFF"/>
                </a:solidFill>
              </a:rPr>
              <a:t>16</a:t>
            </a:r>
            <a:r>
              <a:rPr lang="en-US" dirty="0">
                <a:solidFill>
                  <a:schemeClr val="bg1"/>
                </a:solidFill>
              </a:rPr>
              <a:t> as also in all his epistles, speaking in them of these things, in which are some things hard to understand, which untaught and unstable people twist to their own destruction, as they do also the rest of the Scriptures.</a:t>
            </a:r>
          </a:p>
        </p:txBody>
      </p:sp>
    </p:spTree>
    <p:extLst>
      <p:ext uri="{BB962C8B-B14F-4D97-AF65-F5344CB8AC3E}">
        <p14:creationId xmlns:p14="http://schemas.microsoft.com/office/powerpoint/2010/main" val="3525483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1 Co.3</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42109"/>
            <a:ext cx="8229600" cy="5384799"/>
          </a:xfrm>
        </p:spPr>
        <p:txBody>
          <a:bodyPr/>
          <a:lstStyle/>
          <a:p>
            <a:pPr marL="0" indent="0">
              <a:spcAft>
                <a:spcPts val="600"/>
              </a:spcAft>
              <a:buNone/>
            </a:pPr>
            <a:r>
              <a:rPr lang="en-US" baseline="30000" dirty="0">
                <a:solidFill>
                  <a:srgbClr val="00FFCC"/>
                </a:solidFill>
                <a:ea typeface="Times New Roman" panose="02020603050405020304" pitchFamily="18" charset="0"/>
              </a:rPr>
              <a:t>1</a:t>
            </a:r>
            <a:r>
              <a:rPr lang="en-US" baseline="30000" dirty="0">
                <a:solidFill>
                  <a:schemeClr val="bg1"/>
                </a:solidFill>
                <a:ea typeface="Times New Roman" panose="02020603050405020304" pitchFamily="18" charset="0"/>
              </a:rPr>
              <a:t> </a:t>
            </a:r>
            <a:r>
              <a:rPr lang="en-US" dirty="0">
                <a:solidFill>
                  <a:srgbClr val="FFFFCC"/>
                </a:solidFill>
                <a:ea typeface="Times New Roman" panose="02020603050405020304" pitchFamily="18" charset="0"/>
              </a:rPr>
              <a:t>And I, brethren, could not speak to you as to spiritual people but as to carnal, as to babes in Christ.  </a:t>
            </a:r>
            <a:r>
              <a:rPr lang="en-US" baseline="30000" dirty="0">
                <a:solidFill>
                  <a:srgbClr val="00FFCC"/>
                </a:solidFill>
                <a:ea typeface="Times New Roman" panose="02020603050405020304" pitchFamily="18" charset="0"/>
              </a:rPr>
              <a:t>2</a:t>
            </a:r>
            <a:r>
              <a:rPr lang="en-US" dirty="0">
                <a:solidFill>
                  <a:srgbClr val="FFFFCC"/>
                </a:solidFill>
                <a:ea typeface="Times New Roman" panose="02020603050405020304" pitchFamily="18" charset="0"/>
              </a:rPr>
              <a:t> I fed you with milk and not with solid food; for until now you were not able to receive it, and even now you are still not able;  </a:t>
            </a:r>
            <a:r>
              <a:rPr lang="en-US" baseline="30000" dirty="0">
                <a:solidFill>
                  <a:srgbClr val="00FFCC"/>
                </a:solidFill>
                <a:ea typeface="Times New Roman" panose="02020603050405020304" pitchFamily="18" charset="0"/>
              </a:rPr>
              <a:t>3</a:t>
            </a:r>
            <a:r>
              <a:rPr lang="en-US" dirty="0">
                <a:solidFill>
                  <a:srgbClr val="FFFFCC"/>
                </a:solidFill>
                <a:ea typeface="Times New Roman" panose="02020603050405020304" pitchFamily="18" charset="0"/>
              </a:rPr>
              <a:t> for you are still carnal. For where there are envy, strife, and divisions among you, are you not carnal and behaving like mere men?</a:t>
            </a:r>
          </a:p>
          <a:p>
            <a:pPr lvl="1">
              <a:spcAft>
                <a:spcPts val="600"/>
              </a:spcAft>
              <a:buFont typeface="Wingdings" panose="05000000000000000000" pitchFamily="2" charset="2"/>
              <a:buChar char="§"/>
            </a:pPr>
            <a:r>
              <a:rPr lang="en-US" sz="3200" dirty="0">
                <a:solidFill>
                  <a:schemeClr val="bg1"/>
                </a:solidFill>
                <a:ea typeface="Times New Roman" panose="02020603050405020304" pitchFamily="18" charset="0"/>
              </a:rPr>
              <a:t>Satisfied to remain babies [</a:t>
            </a:r>
            <a:r>
              <a:rPr lang="en-US" sz="3200" dirty="0">
                <a:solidFill>
                  <a:srgbClr val="CCFFCC"/>
                </a:solidFill>
                <a:ea typeface="Times New Roman" panose="02020603050405020304" pitchFamily="18" charset="0"/>
              </a:rPr>
              <a:t>talk</a:t>
            </a:r>
            <a:r>
              <a:rPr lang="en-US" sz="3200" dirty="0">
                <a:solidFill>
                  <a:schemeClr val="bg1"/>
                </a:solidFill>
                <a:ea typeface="Times New Roman" panose="02020603050405020304" pitchFamily="18" charset="0"/>
              </a:rPr>
              <a:t> / </a:t>
            </a:r>
            <a:r>
              <a:rPr lang="en-US" sz="3200" dirty="0">
                <a:solidFill>
                  <a:srgbClr val="CCFFCC"/>
                </a:solidFill>
                <a:ea typeface="Times New Roman" panose="02020603050405020304" pitchFamily="18" charset="0"/>
              </a:rPr>
              <a:t>food</a:t>
            </a:r>
            <a:r>
              <a:rPr lang="en-US" sz="3200" dirty="0">
                <a:solidFill>
                  <a:schemeClr val="bg1"/>
                </a:solidFill>
                <a:ea typeface="Times New Roman" panose="02020603050405020304" pitchFamily="18" charset="0"/>
              </a:rPr>
              <a:t>].</a:t>
            </a:r>
          </a:p>
          <a:p>
            <a:pPr marL="0" indent="0">
              <a:spcAft>
                <a:spcPts val="300"/>
              </a:spcAft>
              <a:buNone/>
            </a:pPr>
            <a:endParaRPr lang="en-US"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196990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2078"/>
            <a:ext cx="8229600" cy="886975"/>
          </a:xfrm>
        </p:spPr>
        <p:txBody>
          <a:bodyPr/>
          <a:lstStyle/>
          <a:p>
            <a:r>
              <a:rPr kumimoji="0" lang="en-US" sz="3400" b="0" i="0" u="none" strike="noStrike" kern="1200" cap="none" spc="0" normalizeH="0" baseline="0" noProof="0" dirty="0">
                <a:ln>
                  <a:noFill/>
                </a:ln>
                <a:solidFill>
                  <a:srgbClr val="CCFFFF"/>
                </a:solidFill>
                <a:effectLst/>
                <a:uLnTx/>
                <a:uFillTx/>
                <a:latin typeface="Arial"/>
                <a:ea typeface="+mj-ea"/>
                <a:cs typeface="+mj-cs"/>
              </a:rPr>
              <a:t>2 Pt.3:15-16</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896" y="942109"/>
            <a:ext cx="8502070" cy="5384799"/>
          </a:xfrm>
        </p:spPr>
        <p:txBody>
          <a:bodyPr/>
          <a:lstStyle/>
          <a:p>
            <a:pPr>
              <a:spcAft>
                <a:spcPts val="300"/>
              </a:spcAft>
              <a:buFont typeface="Wingdings" panose="05000000000000000000" pitchFamily="2" charset="2"/>
              <a:buChar char="§"/>
            </a:pPr>
            <a:r>
              <a:rPr lang="en-US" dirty="0">
                <a:solidFill>
                  <a:srgbClr val="FFFF00"/>
                </a:solidFill>
                <a:ea typeface="Times New Roman" panose="02020603050405020304" pitchFamily="18" charset="0"/>
              </a:rPr>
              <a:t>Though Paul corrected Peter…</a:t>
            </a:r>
          </a:p>
          <a:p>
            <a:pPr lvl="1">
              <a:spcAft>
                <a:spcPts val="300"/>
              </a:spcAft>
              <a:buFont typeface="Wingdings" panose="05000000000000000000" pitchFamily="2" charset="2"/>
              <a:buChar char="§"/>
            </a:pPr>
            <a:r>
              <a:rPr lang="en-US" sz="3200" dirty="0">
                <a:solidFill>
                  <a:schemeClr val="bg1"/>
                </a:solidFill>
                <a:ea typeface="Times New Roman" panose="02020603050405020304" pitchFamily="18" charset="0"/>
              </a:rPr>
              <a:t>Peter showed no ill-will</a:t>
            </a:r>
          </a:p>
          <a:p>
            <a:pPr lvl="1">
              <a:spcAft>
                <a:spcPts val="300"/>
              </a:spcAft>
              <a:buFont typeface="Wingdings" panose="05000000000000000000" pitchFamily="2" charset="2"/>
              <a:buChar char="§"/>
            </a:pPr>
            <a:r>
              <a:rPr lang="en-US" sz="3200" dirty="0">
                <a:solidFill>
                  <a:schemeClr val="bg1"/>
                </a:solidFill>
                <a:ea typeface="Times New Roman" panose="02020603050405020304" pitchFamily="18" charset="0"/>
              </a:rPr>
              <a:t>Praised Paul</a:t>
            </a:r>
          </a:p>
          <a:p>
            <a:pPr lvl="1">
              <a:spcAft>
                <a:spcPts val="300"/>
              </a:spcAft>
              <a:buFont typeface="Wingdings" panose="05000000000000000000" pitchFamily="2" charset="2"/>
              <a:buChar char="§"/>
            </a:pPr>
            <a:r>
              <a:rPr lang="en-US" sz="3200" dirty="0">
                <a:solidFill>
                  <a:schemeClr val="bg1"/>
                </a:solidFill>
                <a:ea typeface="Times New Roman" panose="02020603050405020304" pitchFamily="18" charset="0"/>
              </a:rPr>
              <a:t>Profited from the rebuke</a:t>
            </a:r>
          </a:p>
          <a:p>
            <a:pPr>
              <a:spcAft>
                <a:spcPts val="300"/>
              </a:spcAft>
              <a:buFont typeface="Wingdings" panose="05000000000000000000" pitchFamily="2" charset="2"/>
              <a:buChar char="§"/>
            </a:pPr>
            <a:r>
              <a:rPr lang="en-US" dirty="0">
                <a:solidFill>
                  <a:srgbClr val="FFFF00"/>
                </a:solidFill>
                <a:ea typeface="Times New Roman" panose="02020603050405020304" pitchFamily="18" charset="0"/>
              </a:rPr>
              <a:t>1 Kings 22 – Ahab</a:t>
            </a:r>
          </a:p>
          <a:p>
            <a:pPr lvl="1">
              <a:spcAft>
                <a:spcPts val="300"/>
              </a:spcAft>
              <a:buFont typeface="Wingdings" panose="05000000000000000000" pitchFamily="2" charset="2"/>
              <a:buChar char="§"/>
            </a:pPr>
            <a:r>
              <a:rPr lang="en-US" sz="3200" dirty="0">
                <a:solidFill>
                  <a:srgbClr val="FFFFCC"/>
                </a:solidFill>
                <a:ea typeface="Times New Roman" panose="02020603050405020304" pitchFamily="18" charset="0"/>
              </a:rPr>
              <a:t>Instead of profiting from correction, he plunged headlong into his error</a:t>
            </a:r>
          </a:p>
          <a:p>
            <a:pPr lvl="1">
              <a:spcAft>
                <a:spcPts val="300"/>
              </a:spcAft>
              <a:buFont typeface="Wingdings" panose="05000000000000000000" pitchFamily="2" charset="2"/>
              <a:buChar char="§"/>
            </a:pPr>
            <a:r>
              <a:rPr lang="en-US" sz="3200" dirty="0">
                <a:solidFill>
                  <a:srgbClr val="FFFFCC"/>
                </a:solidFill>
                <a:ea typeface="Times New Roman" panose="02020603050405020304" pitchFamily="18" charset="0"/>
              </a:rPr>
              <a:t>Paid for it with his life</a:t>
            </a:r>
          </a:p>
        </p:txBody>
      </p:sp>
    </p:spTree>
    <p:extLst>
      <p:ext uri="{BB962C8B-B14F-4D97-AF65-F5344CB8AC3E}">
        <p14:creationId xmlns:p14="http://schemas.microsoft.com/office/powerpoint/2010/main" val="3570350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101550" y="630384"/>
            <a:ext cx="6957059" cy="551871"/>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Holds To Truth Regardless Of Consequences</a:t>
            </a:r>
          </a:p>
        </p:txBody>
      </p:sp>
      <p:sp>
        <p:nvSpPr>
          <p:cNvPr id="4" name="Rectangle: Rounded Corners 3">
            <a:extLst>
              <a:ext uri="{FF2B5EF4-FFF2-40B4-BE49-F238E27FC236}">
                <a16:creationId xmlns:a16="http://schemas.microsoft.com/office/drawing/2014/main" id="{3CFC0B62-9F13-4CC2-BF4D-4FDB9A9B8086}"/>
              </a:ext>
            </a:extLst>
          </p:cNvPr>
          <p:cNvSpPr/>
          <p:nvPr/>
        </p:nvSpPr>
        <p:spPr>
          <a:xfrm>
            <a:off x="1096938" y="3525991"/>
            <a:ext cx="6957059" cy="1364671"/>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FFFF00"/>
                </a:solidFill>
                <a:latin typeface="Verdana" panose="020B0604030504040204" pitchFamily="34" charset="0"/>
                <a:ea typeface="Verdana" panose="020B0604030504040204" pitchFamily="34" charset="0"/>
              </a:rPr>
              <a:t>V.</a:t>
            </a:r>
            <a:r>
              <a:rPr lang="en-US" sz="3600" dirty="0">
                <a:solidFill>
                  <a:schemeClr val="bg1"/>
                </a:solidFill>
                <a:latin typeface="Verdana" panose="020B0604030504040204" pitchFamily="34" charset="0"/>
                <a:ea typeface="Verdana" panose="020B0604030504040204" pitchFamily="34" charset="0"/>
              </a:rPr>
              <a:t> </a:t>
            </a:r>
            <a:r>
              <a:rPr lang="en-US" sz="3600" dirty="0">
                <a:solidFill>
                  <a:schemeClr val="bg1"/>
                </a:solidFill>
                <a:ea typeface="Verdana" panose="020B0604030504040204" pitchFamily="34" charset="0"/>
              </a:rPr>
              <a:t>Never Quit</a:t>
            </a:r>
          </a:p>
        </p:txBody>
      </p:sp>
      <p:sp>
        <p:nvSpPr>
          <p:cNvPr id="5" name="Rectangle: Rounded Corners 4">
            <a:extLst>
              <a:ext uri="{FF2B5EF4-FFF2-40B4-BE49-F238E27FC236}">
                <a16:creationId xmlns:a16="http://schemas.microsoft.com/office/drawing/2014/main" id="{6243D3EB-3683-4848-A5A7-3A5AEEF2C8E5}"/>
              </a:ext>
            </a:extLst>
          </p:cNvPr>
          <p:cNvSpPr/>
          <p:nvPr/>
        </p:nvSpPr>
        <p:spPr>
          <a:xfrm>
            <a:off x="1096938" y="1336962"/>
            <a:ext cx="6957059" cy="551871"/>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chemeClr val="bg1"/>
                </a:solidFill>
                <a:ea typeface="Verdana" panose="020B0604030504040204" pitchFamily="34" charset="0"/>
              </a:rPr>
              <a:t>God-sufficient</a:t>
            </a:r>
          </a:p>
        </p:txBody>
      </p:sp>
      <p:sp>
        <p:nvSpPr>
          <p:cNvPr id="6" name="Rectangle: Rounded Corners 5">
            <a:extLst>
              <a:ext uri="{FF2B5EF4-FFF2-40B4-BE49-F238E27FC236}">
                <a16:creationId xmlns:a16="http://schemas.microsoft.com/office/drawing/2014/main" id="{9C1368E9-8A58-487B-BD81-932071CD08EB}"/>
              </a:ext>
            </a:extLst>
          </p:cNvPr>
          <p:cNvSpPr/>
          <p:nvPr/>
        </p:nvSpPr>
        <p:spPr>
          <a:xfrm>
            <a:off x="1101562" y="2052782"/>
            <a:ext cx="6957059" cy="551871"/>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III. </a:t>
            </a:r>
            <a:r>
              <a:rPr lang="en-US" sz="2400" dirty="0">
                <a:solidFill>
                  <a:schemeClr val="bg1"/>
                </a:solidFill>
                <a:ea typeface="Verdana" panose="020B0604030504040204" pitchFamily="34" charset="0"/>
              </a:rPr>
              <a:t>Constant Growth In Scriptures</a:t>
            </a:r>
          </a:p>
        </p:txBody>
      </p:sp>
      <p:sp>
        <p:nvSpPr>
          <p:cNvPr id="7" name="Rectangle: Rounded Corners 6">
            <a:extLst>
              <a:ext uri="{FF2B5EF4-FFF2-40B4-BE49-F238E27FC236}">
                <a16:creationId xmlns:a16="http://schemas.microsoft.com/office/drawing/2014/main" id="{73A4945B-354F-413D-B449-D7FF8727B88E}"/>
              </a:ext>
            </a:extLst>
          </p:cNvPr>
          <p:cNvSpPr/>
          <p:nvPr/>
        </p:nvSpPr>
        <p:spPr>
          <a:xfrm>
            <a:off x="1096948" y="2777841"/>
            <a:ext cx="6957059" cy="551871"/>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IV. </a:t>
            </a:r>
            <a:r>
              <a:rPr lang="en-US" sz="2400" dirty="0">
                <a:solidFill>
                  <a:schemeClr val="bg1"/>
                </a:solidFill>
                <a:ea typeface="Verdana" panose="020B0604030504040204" pitchFamily="34" charset="0"/>
              </a:rPr>
              <a:t>Covet Constructive Criticism</a:t>
            </a:r>
          </a:p>
        </p:txBody>
      </p:sp>
    </p:spTree>
    <p:extLst>
      <p:ext uri="{BB962C8B-B14F-4D97-AF65-F5344CB8AC3E}">
        <p14:creationId xmlns:p14="http://schemas.microsoft.com/office/powerpoint/2010/main" val="3295074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2078"/>
            <a:ext cx="8229600" cy="886975"/>
          </a:xfrm>
        </p:spPr>
        <p:txBody>
          <a:bodyPr/>
          <a:lstStyle/>
          <a:p>
            <a:r>
              <a:rPr kumimoji="0" lang="en-US" sz="3400" b="0" i="0" u="none" strike="noStrike" kern="1200" cap="none" spc="0" normalizeH="0" baseline="0" noProof="0" dirty="0">
                <a:ln>
                  <a:noFill/>
                </a:ln>
                <a:solidFill>
                  <a:srgbClr val="CCFFFF"/>
                </a:solidFill>
                <a:effectLst/>
                <a:uLnTx/>
                <a:uFillTx/>
                <a:latin typeface="Arial"/>
                <a:ea typeface="+mj-ea"/>
                <a:cs typeface="+mj-cs"/>
              </a:rPr>
              <a:t>Jer.20:7-9</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896" y="951351"/>
            <a:ext cx="8502070" cy="5486400"/>
          </a:xfrm>
        </p:spPr>
        <p:txBody>
          <a:bodyPr/>
          <a:lstStyle/>
          <a:p>
            <a:pPr>
              <a:spcAft>
                <a:spcPts val="600"/>
              </a:spcAft>
              <a:buFont typeface="Wingdings" panose="05000000000000000000" pitchFamily="2" charset="2"/>
              <a:buChar char="§"/>
            </a:pPr>
            <a:r>
              <a:rPr lang="en-US" sz="3200" dirty="0">
                <a:solidFill>
                  <a:schemeClr val="bg1"/>
                </a:solidFill>
                <a:ea typeface="Times New Roman" panose="02020603050405020304" pitchFamily="18" charset="0"/>
              </a:rPr>
              <a:t>Ph.3:12, I press toward the goal…</a:t>
            </a:r>
          </a:p>
          <a:p>
            <a:pPr>
              <a:spcAft>
                <a:spcPts val="300"/>
              </a:spcAft>
              <a:buFont typeface="Wingdings" panose="05000000000000000000" pitchFamily="2" charset="2"/>
              <a:buChar char="§"/>
            </a:pPr>
            <a:r>
              <a:rPr lang="en-US" dirty="0">
                <a:solidFill>
                  <a:schemeClr val="bg1"/>
                </a:solidFill>
                <a:ea typeface="Times New Roman" panose="02020603050405020304" pitchFamily="18" charset="0"/>
              </a:rPr>
              <a:t>Hb.6:1, let us go on to maturity…</a:t>
            </a:r>
          </a:p>
          <a:p>
            <a:pPr marL="0" indent="0">
              <a:spcAft>
                <a:spcPts val="300"/>
              </a:spcAft>
              <a:buNone/>
            </a:pPr>
            <a:endParaRPr lang="en-US" sz="32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221485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1 Co.14</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42109"/>
            <a:ext cx="8229600" cy="5384799"/>
          </a:xfrm>
        </p:spPr>
        <p:txBody>
          <a:bodyPr/>
          <a:lstStyle/>
          <a:p>
            <a:pPr marL="0" indent="0">
              <a:spcAft>
                <a:spcPts val="400"/>
              </a:spcAft>
              <a:buNone/>
            </a:pPr>
            <a:r>
              <a:rPr lang="en-US" baseline="30000" dirty="0">
                <a:solidFill>
                  <a:srgbClr val="00FFCC"/>
                </a:solidFill>
                <a:ea typeface="Times New Roman" panose="02020603050405020304" pitchFamily="18" charset="0"/>
              </a:rPr>
              <a:t>20</a:t>
            </a:r>
            <a:r>
              <a:rPr lang="en-US" baseline="30000" dirty="0">
                <a:solidFill>
                  <a:schemeClr val="bg1"/>
                </a:solidFill>
                <a:ea typeface="Times New Roman" panose="02020603050405020304" pitchFamily="18" charset="0"/>
              </a:rPr>
              <a:t> </a:t>
            </a:r>
            <a:r>
              <a:rPr lang="en-US" dirty="0">
                <a:solidFill>
                  <a:srgbClr val="FFFFCC"/>
                </a:solidFill>
                <a:ea typeface="Times New Roman" panose="02020603050405020304" pitchFamily="18" charset="0"/>
              </a:rPr>
              <a:t>Brethren, do not be children in under-standing; however, in malice be babes, but in understanding be mature.</a:t>
            </a:r>
          </a:p>
          <a:p>
            <a:pPr lvl="1">
              <a:spcAft>
                <a:spcPts val="600"/>
              </a:spcAft>
              <a:buFont typeface="Wingdings" panose="05000000000000000000" pitchFamily="2" charset="2"/>
              <a:buChar char="§"/>
            </a:pPr>
            <a:r>
              <a:rPr lang="en-US" sz="3200" dirty="0">
                <a:solidFill>
                  <a:schemeClr val="bg1"/>
                </a:solidFill>
                <a:ea typeface="Times New Roman" panose="02020603050405020304" pitchFamily="18" charset="0"/>
              </a:rPr>
              <a:t>Paul established the Corinthian church, Ac.18 (second journey)</a:t>
            </a:r>
          </a:p>
          <a:p>
            <a:pPr lvl="1">
              <a:spcAft>
                <a:spcPts val="400"/>
              </a:spcAft>
              <a:buFont typeface="Wingdings" panose="05000000000000000000" pitchFamily="2" charset="2"/>
              <a:buChar char="§"/>
            </a:pPr>
            <a:r>
              <a:rPr lang="en-US" sz="3200" dirty="0">
                <a:solidFill>
                  <a:schemeClr val="bg1"/>
                </a:solidFill>
                <a:ea typeface="Times New Roman" panose="02020603050405020304" pitchFamily="18" charset="0"/>
              </a:rPr>
              <a:t>Third journey (from Ephesus): news got worse and worse</a:t>
            </a:r>
          </a:p>
          <a:p>
            <a:pPr marL="0" indent="0">
              <a:spcAft>
                <a:spcPts val="300"/>
              </a:spcAft>
              <a:buNone/>
            </a:pPr>
            <a:endParaRPr lang="en-US"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1452252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1 Co.14</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42109"/>
            <a:ext cx="8229600" cy="5384799"/>
          </a:xfrm>
        </p:spPr>
        <p:txBody>
          <a:bodyPr/>
          <a:lstStyle/>
          <a:p>
            <a:pPr marL="0" indent="0">
              <a:spcAft>
                <a:spcPts val="300"/>
              </a:spcAft>
              <a:buNone/>
            </a:pPr>
            <a:r>
              <a:rPr lang="en-US" baseline="30000" dirty="0">
                <a:solidFill>
                  <a:schemeClr val="bg1"/>
                </a:solidFill>
                <a:ea typeface="Times New Roman" panose="02020603050405020304" pitchFamily="18" charset="0"/>
              </a:rPr>
              <a:t>20 </a:t>
            </a:r>
            <a:r>
              <a:rPr lang="en-US" dirty="0">
                <a:solidFill>
                  <a:srgbClr val="FFFFCC"/>
                </a:solidFill>
                <a:ea typeface="Times New Roman" panose="02020603050405020304" pitchFamily="18" charset="0"/>
              </a:rPr>
              <a:t>Brethren, do not be children in under-standing; however, in malice be babes, but in understanding be mature.</a:t>
            </a:r>
          </a:p>
          <a:p>
            <a:pPr lvl="1">
              <a:spcAft>
                <a:spcPts val="600"/>
              </a:spcAft>
              <a:buFont typeface="Wingdings" panose="05000000000000000000" pitchFamily="2" charset="2"/>
              <a:buChar char="§"/>
            </a:pPr>
            <a:r>
              <a:rPr lang="en-US" sz="3200" dirty="0">
                <a:solidFill>
                  <a:schemeClr val="bg1"/>
                </a:solidFill>
                <a:ea typeface="Times New Roman" panose="02020603050405020304" pitchFamily="18" charset="0"/>
              </a:rPr>
              <a:t>After five year absence, physical babies had grown; their parents still babies</a:t>
            </a:r>
          </a:p>
          <a:p>
            <a:pPr lvl="1">
              <a:spcAft>
                <a:spcPts val="600"/>
              </a:spcAft>
              <a:buFont typeface="Wingdings" panose="05000000000000000000" pitchFamily="2" charset="2"/>
              <a:buChar char="§"/>
            </a:pPr>
            <a:r>
              <a:rPr lang="en-US" sz="3200" dirty="0">
                <a:solidFill>
                  <a:schemeClr val="bg1"/>
                </a:solidFill>
                <a:ea typeface="Times New Roman" panose="02020603050405020304" pitchFamily="18" charset="0"/>
              </a:rPr>
              <a:t>Marks on door: horizontal, not vertical</a:t>
            </a:r>
          </a:p>
          <a:p>
            <a:pPr lvl="1">
              <a:spcAft>
                <a:spcPts val="600"/>
              </a:spcAft>
              <a:buFont typeface="Wingdings" panose="05000000000000000000" pitchFamily="2" charset="2"/>
              <a:buChar char="§"/>
            </a:pPr>
            <a:r>
              <a:rPr lang="en-US" sz="3200" dirty="0">
                <a:solidFill>
                  <a:schemeClr val="bg1"/>
                </a:solidFill>
                <a:ea typeface="Times New Roman" panose="02020603050405020304" pitchFamily="18" charset="0"/>
              </a:rPr>
              <a:t>Baby talk . . .  Baby food (</a:t>
            </a:r>
            <a:r>
              <a:rPr lang="en-US" sz="3200" u="sng" dirty="0">
                <a:solidFill>
                  <a:schemeClr val="bg1"/>
                </a:solidFill>
                <a:ea typeface="Times New Roman" panose="02020603050405020304" pitchFamily="18" charset="0"/>
              </a:rPr>
              <a:t>milk</a:t>
            </a:r>
            <a:r>
              <a:rPr lang="en-US" sz="3200" dirty="0">
                <a:solidFill>
                  <a:schemeClr val="bg1"/>
                </a:solidFill>
                <a:ea typeface="Times New Roman" panose="02020603050405020304" pitchFamily="18" charset="0"/>
              </a:rPr>
              <a:t>)</a:t>
            </a:r>
          </a:p>
          <a:p>
            <a:pPr>
              <a:spcAft>
                <a:spcPts val="600"/>
              </a:spcAft>
              <a:buFont typeface="Wingdings" panose="05000000000000000000" pitchFamily="2" charset="2"/>
              <a:buChar char="§"/>
            </a:pPr>
            <a:r>
              <a:rPr lang="en-US" dirty="0">
                <a:solidFill>
                  <a:srgbClr val="CCFFCC"/>
                </a:solidFill>
                <a:ea typeface="Times New Roman" panose="02020603050405020304" pitchFamily="18" charset="0"/>
              </a:rPr>
              <a:t>What if Paul visited us every five years?</a:t>
            </a:r>
          </a:p>
          <a:p>
            <a:pPr marL="0" indent="0">
              <a:spcAft>
                <a:spcPts val="300"/>
              </a:spcAft>
              <a:buNone/>
            </a:pPr>
            <a:endParaRPr lang="en-US"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3542239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101550" y="630384"/>
            <a:ext cx="6957059" cy="1364671"/>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FFFF00"/>
                </a:solidFill>
                <a:latin typeface="Verdana" panose="020B0604030504040204" pitchFamily="34" charset="0"/>
                <a:ea typeface="Verdana" panose="020B0604030504040204" pitchFamily="34" charset="0"/>
              </a:rPr>
              <a:t>I.</a:t>
            </a:r>
            <a:r>
              <a:rPr lang="en-US" sz="3600" dirty="0">
                <a:solidFill>
                  <a:schemeClr val="bg1"/>
                </a:solidFill>
                <a:latin typeface="Verdana" panose="020B0604030504040204" pitchFamily="34" charset="0"/>
                <a:ea typeface="Verdana" panose="020B0604030504040204" pitchFamily="34" charset="0"/>
              </a:rPr>
              <a:t> </a:t>
            </a:r>
            <a:r>
              <a:rPr lang="en-US" sz="3600" dirty="0">
                <a:solidFill>
                  <a:schemeClr val="bg1"/>
                </a:solidFill>
                <a:ea typeface="Verdana" panose="020B0604030504040204" pitchFamily="34" charset="0"/>
              </a:rPr>
              <a:t>Holds Truth Regardless</a:t>
            </a:r>
            <a:br>
              <a:rPr lang="en-US" sz="3600" dirty="0">
                <a:solidFill>
                  <a:schemeClr val="bg1"/>
                </a:solidFill>
                <a:ea typeface="Verdana" panose="020B0604030504040204" pitchFamily="34" charset="0"/>
              </a:rPr>
            </a:br>
            <a:r>
              <a:rPr lang="en-US" sz="3600" dirty="0">
                <a:solidFill>
                  <a:schemeClr val="bg1"/>
                </a:solidFill>
                <a:ea typeface="Verdana" panose="020B0604030504040204" pitchFamily="34" charset="0"/>
              </a:rPr>
              <a:t>Of Consequences</a:t>
            </a:r>
          </a:p>
        </p:txBody>
      </p:sp>
    </p:spTree>
    <p:extLst>
      <p:ext uri="{BB962C8B-B14F-4D97-AF65-F5344CB8AC3E}">
        <p14:creationId xmlns:p14="http://schemas.microsoft.com/office/powerpoint/2010/main" val="225994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CCFFFF"/>
                </a:solidFill>
              </a:rPr>
              <a:t>Matthew 10:34-39</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14401"/>
            <a:ext cx="8229600" cy="5588000"/>
          </a:xfrm>
        </p:spPr>
        <p:txBody>
          <a:bodyPr/>
          <a:lstStyle/>
          <a:p>
            <a:pPr marL="0" indent="0">
              <a:spcAft>
                <a:spcPts val="0"/>
              </a:spcAft>
              <a:buNone/>
            </a:pPr>
            <a:r>
              <a:rPr lang="en-US" dirty="0">
                <a:solidFill>
                  <a:schemeClr val="bg1"/>
                </a:solidFill>
                <a:ea typeface="Times New Roman" panose="02020603050405020304" pitchFamily="18" charset="0"/>
              </a:rPr>
              <a:t>34:</a:t>
            </a:r>
            <a:r>
              <a:rPr lang="en-US" dirty="0">
                <a:solidFill>
                  <a:srgbClr val="FFFFCC"/>
                </a:solidFill>
                <a:ea typeface="Times New Roman" panose="02020603050405020304" pitchFamily="18" charset="0"/>
              </a:rPr>
              <a:t> we applaud peace; sword implies pain</a:t>
            </a:r>
          </a:p>
          <a:p>
            <a:pPr lvl="1">
              <a:spcAft>
                <a:spcPts val="600"/>
              </a:spcAft>
              <a:buFont typeface="Wingdings" panose="05000000000000000000" pitchFamily="2" charset="2"/>
              <a:buChar char="§"/>
            </a:pPr>
            <a:r>
              <a:rPr lang="en-US" sz="3200" dirty="0">
                <a:solidFill>
                  <a:schemeClr val="bg1"/>
                </a:solidFill>
                <a:ea typeface="Times New Roman" panose="02020603050405020304" pitchFamily="18" charset="0"/>
              </a:rPr>
              <a:t>Ac.12:2;  Hb.4:12</a:t>
            </a:r>
          </a:p>
          <a:p>
            <a:pPr marL="684213" indent="-684213">
              <a:spcAft>
                <a:spcPts val="600"/>
              </a:spcAft>
              <a:buNone/>
            </a:pPr>
            <a:r>
              <a:rPr lang="en-US" dirty="0">
                <a:solidFill>
                  <a:schemeClr val="bg1"/>
                </a:solidFill>
                <a:ea typeface="Times New Roman" panose="02020603050405020304" pitchFamily="18" charset="0"/>
              </a:rPr>
              <a:t>35-36: </a:t>
            </a:r>
            <a:r>
              <a:rPr lang="en-US" dirty="0">
                <a:solidFill>
                  <a:srgbClr val="FFFFCC"/>
                </a:solidFill>
                <a:ea typeface="Times New Roman" panose="02020603050405020304" pitchFamily="18" charset="0"/>
              </a:rPr>
              <a:t>came to divide…one against another</a:t>
            </a:r>
          </a:p>
          <a:p>
            <a:pPr marL="0" indent="0">
              <a:buNone/>
            </a:pPr>
            <a:r>
              <a:rPr lang="en-US" dirty="0">
                <a:solidFill>
                  <a:schemeClr val="bg1"/>
                </a:solidFill>
                <a:ea typeface="Times New Roman" panose="02020603050405020304" pitchFamily="18" charset="0"/>
              </a:rPr>
              <a:t>37: </a:t>
            </a:r>
            <a:r>
              <a:rPr lang="en-US" dirty="0">
                <a:solidFill>
                  <a:srgbClr val="FFFFCC"/>
                </a:solidFill>
                <a:ea typeface="Times New Roman" panose="02020603050405020304" pitchFamily="18" charset="0"/>
              </a:rPr>
              <a:t>Jesus forces us to choose:   </a:t>
            </a:r>
            <a:r>
              <a:rPr lang="en-US" sz="3100" dirty="0">
                <a:solidFill>
                  <a:srgbClr val="CCFFFF"/>
                </a:solidFill>
                <a:ea typeface="Times New Roman" panose="02020603050405020304" pitchFamily="18" charset="0"/>
              </a:rPr>
              <a:t>Josh.24</a:t>
            </a:r>
            <a:r>
              <a:rPr lang="en-US" sz="3100" baseline="30000" dirty="0">
                <a:solidFill>
                  <a:srgbClr val="CCFFFF"/>
                </a:solidFill>
                <a:ea typeface="Times New Roman" panose="02020603050405020304" pitchFamily="18" charset="0"/>
              </a:rPr>
              <a:t>15</a:t>
            </a:r>
            <a:r>
              <a:rPr lang="en-US" sz="3100" dirty="0">
                <a:solidFill>
                  <a:srgbClr val="CCFFFF"/>
                </a:solidFill>
                <a:ea typeface="Times New Roman" panose="02020603050405020304" pitchFamily="18" charset="0"/>
              </a:rPr>
              <a:t> </a:t>
            </a:r>
            <a:r>
              <a:rPr lang="en-US" sz="3000" dirty="0">
                <a:solidFill>
                  <a:schemeClr val="bg1"/>
                </a:solidFill>
              </a:rPr>
              <a:t>And if it seems evil to you to serve the Lord, choose for yourselves this day whom you will serve, whether the gods which your fathers served that were on the other side of the River, or the gods of the Amorites, in whose land you dwell. But as for me and my house, we will serve the Lord.</a:t>
            </a:r>
          </a:p>
          <a:p>
            <a:pPr marL="684213" indent="-684213">
              <a:spcAft>
                <a:spcPts val="600"/>
              </a:spcAft>
              <a:buNone/>
            </a:pPr>
            <a:endParaRPr lang="en-US"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1040179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CCFFFF"/>
                </a:solidFill>
              </a:rPr>
              <a:t>Matthew 10:34-39</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23637"/>
            <a:ext cx="8229600" cy="5384799"/>
          </a:xfrm>
        </p:spPr>
        <p:txBody>
          <a:bodyPr/>
          <a:lstStyle/>
          <a:p>
            <a:pPr marL="0" indent="0">
              <a:spcAft>
                <a:spcPts val="0"/>
              </a:spcAft>
              <a:buNone/>
            </a:pPr>
            <a:r>
              <a:rPr lang="en-US" dirty="0">
                <a:solidFill>
                  <a:schemeClr val="bg1"/>
                </a:solidFill>
                <a:ea typeface="Times New Roman" panose="02020603050405020304" pitchFamily="18" charset="0"/>
              </a:rPr>
              <a:t>34:</a:t>
            </a:r>
            <a:r>
              <a:rPr lang="en-US" dirty="0">
                <a:solidFill>
                  <a:srgbClr val="FFFFCC"/>
                </a:solidFill>
                <a:ea typeface="Times New Roman" panose="02020603050405020304" pitchFamily="18" charset="0"/>
              </a:rPr>
              <a:t> we applaud peace; sword implies pain</a:t>
            </a:r>
          </a:p>
          <a:p>
            <a:pPr lvl="1">
              <a:spcAft>
                <a:spcPts val="600"/>
              </a:spcAft>
              <a:buFont typeface="Wingdings" panose="05000000000000000000" pitchFamily="2" charset="2"/>
              <a:buChar char="§"/>
            </a:pPr>
            <a:r>
              <a:rPr lang="en-US" sz="3200" dirty="0">
                <a:solidFill>
                  <a:schemeClr val="bg1"/>
                </a:solidFill>
                <a:ea typeface="Times New Roman" panose="02020603050405020304" pitchFamily="18" charset="0"/>
              </a:rPr>
              <a:t>Ac.12:2;  Hb.4:12</a:t>
            </a:r>
          </a:p>
          <a:p>
            <a:pPr marL="684213" indent="-684213">
              <a:spcAft>
                <a:spcPts val="600"/>
              </a:spcAft>
              <a:buNone/>
            </a:pPr>
            <a:r>
              <a:rPr lang="en-US" dirty="0">
                <a:solidFill>
                  <a:schemeClr val="bg1"/>
                </a:solidFill>
                <a:ea typeface="Times New Roman" panose="02020603050405020304" pitchFamily="18" charset="0"/>
              </a:rPr>
              <a:t>35-36: </a:t>
            </a:r>
            <a:r>
              <a:rPr lang="en-US" dirty="0">
                <a:solidFill>
                  <a:srgbClr val="FFFFCC"/>
                </a:solidFill>
                <a:ea typeface="Times New Roman" panose="02020603050405020304" pitchFamily="18" charset="0"/>
              </a:rPr>
              <a:t>came to divide…one against another</a:t>
            </a:r>
          </a:p>
          <a:p>
            <a:pPr marL="684213" indent="-684213">
              <a:spcAft>
                <a:spcPts val="600"/>
              </a:spcAft>
              <a:buNone/>
            </a:pPr>
            <a:r>
              <a:rPr lang="en-US" dirty="0">
                <a:solidFill>
                  <a:schemeClr val="bg1"/>
                </a:solidFill>
                <a:ea typeface="Times New Roman" panose="02020603050405020304" pitchFamily="18" charset="0"/>
              </a:rPr>
              <a:t>37: </a:t>
            </a:r>
            <a:r>
              <a:rPr lang="en-US" dirty="0">
                <a:solidFill>
                  <a:srgbClr val="FFFFCC"/>
                </a:solidFill>
                <a:ea typeface="Times New Roman" panose="02020603050405020304" pitchFamily="18" charset="0"/>
              </a:rPr>
              <a:t>Jesus forces us to choose</a:t>
            </a:r>
            <a:endParaRPr lang="en-US" dirty="0">
              <a:solidFill>
                <a:schemeClr val="bg1"/>
              </a:solidFill>
              <a:ea typeface="Times New Roman" panose="02020603050405020304" pitchFamily="18" charset="0"/>
            </a:endParaRPr>
          </a:p>
          <a:p>
            <a:pPr marL="684213" indent="-684213">
              <a:spcAft>
                <a:spcPts val="600"/>
              </a:spcAft>
              <a:buNone/>
            </a:pPr>
            <a:r>
              <a:rPr lang="en-US" dirty="0">
                <a:solidFill>
                  <a:schemeClr val="bg1"/>
                </a:solidFill>
                <a:ea typeface="Times New Roman" panose="02020603050405020304" pitchFamily="18" charset="0"/>
              </a:rPr>
              <a:t>38: </a:t>
            </a:r>
            <a:r>
              <a:rPr lang="en-US" u="sng" dirty="0">
                <a:solidFill>
                  <a:srgbClr val="FFFFCC"/>
                </a:solidFill>
                <a:ea typeface="Times New Roman" panose="02020603050405020304" pitchFamily="18" charset="0"/>
              </a:rPr>
              <a:t>cross</a:t>
            </a:r>
            <a:r>
              <a:rPr lang="en-US" dirty="0">
                <a:solidFill>
                  <a:srgbClr val="FFFFCC"/>
                </a:solidFill>
                <a:ea typeface="Times New Roman" panose="02020603050405020304" pitchFamily="18" charset="0"/>
              </a:rPr>
              <a:t>: most unpleasant word in warning</a:t>
            </a:r>
          </a:p>
          <a:p>
            <a:pPr marL="0" indent="0">
              <a:spcAft>
                <a:spcPts val="0"/>
              </a:spcAft>
              <a:buNone/>
            </a:pPr>
            <a:r>
              <a:rPr lang="en-US" dirty="0">
                <a:solidFill>
                  <a:schemeClr val="bg1"/>
                </a:solidFill>
                <a:ea typeface="Times New Roman" panose="02020603050405020304" pitchFamily="18" charset="0"/>
              </a:rPr>
              <a:t>39: </a:t>
            </a:r>
            <a:r>
              <a:rPr lang="en-US" dirty="0">
                <a:solidFill>
                  <a:srgbClr val="FFFFCC"/>
                </a:solidFill>
                <a:ea typeface="Times New Roman" panose="02020603050405020304" pitchFamily="18" charset="0"/>
              </a:rPr>
              <a:t>importance of right decisions  </a:t>
            </a:r>
          </a:p>
          <a:p>
            <a:pPr lvl="1">
              <a:spcAft>
                <a:spcPts val="400"/>
              </a:spcAft>
              <a:buFont typeface="Wingdings" panose="05000000000000000000" pitchFamily="2" charset="2"/>
              <a:buChar char="§"/>
            </a:pPr>
            <a:r>
              <a:rPr lang="en-US" sz="3200" dirty="0">
                <a:solidFill>
                  <a:schemeClr val="bg1"/>
                </a:solidFill>
                <a:ea typeface="Times New Roman" panose="02020603050405020304" pitchFamily="18" charset="0"/>
              </a:rPr>
              <a:t>Not trivial pursuit</a:t>
            </a:r>
          </a:p>
          <a:p>
            <a:pPr lvl="1">
              <a:spcAft>
                <a:spcPts val="600"/>
              </a:spcAft>
              <a:buFont typeface="Wingdings" panose="05000000000000000000" pitchFamily="2" charset="2"/>
              <a:buChar char="§"/>
            </a:pPr>
            <a:r>
              <a:rPr lang="en-US" sz="3200" dirty="0">
                <a:solidFill>
                  <a:schemeClr val="bg1"/>
                </a:solidFill>
                <a:ea typeface="Times New Roman" panose="02020603050405020304" pitchFamily="18" charset="0"/>
              </a:rPr>
              <a:t>Choice determines our eternal destiny</a:t>
            </a:r>
          </a:p>
        </p:txBody>
      </p:sp>
    </p:spTree>
    <p:extLst>
      <p:ext uri="{BB962C8B-B14F-4D97-AF65-F5344CB8AC3E}">
        <p14:creationId xmlns:p14="http://schemas.microsoft.com/office/powerpoint/2010/main" val="196631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CCFFFF"/>
                </a:solidFill>
              </a:rPr>
              <a:t>Mark 11:27-33</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marL="0" indent="0">
              <a:spcAft>
                <a:spcPts val="300"/>
              </a:spcAft>
              <a:buNone/>
            </a:pPr>
            <a:r>
              <a:rPr lang="en-US" dirty="0">
                <a:solidFill>
                  <a:schemeClr val="bg1"/>
                </a:solidFill>
                <a:ea typeface="Times New Roman" panose="02020603050405020304" pitchFamily="18" charset="0"/>
              </a:rPr>
              <a:t>Jewish leaders: politicians, sorry servants.</a:t>
            </a:r>
          </a:p>
          <a:p>
            <a:pPr lvl="1">
              <a:spcAft>
                <a:spcPts val="300"/>
              </a:spcAft>
              <a:buFont typeface="Wingdings" panose="05000000000000000000" pitchFamily="2" charset="2"/>
              <a:buChar char="§"/>
            </a:pPr>
            <a:r>
              <a:rPr lang="en-US" sz="3200" dirty="0">
                <a:solidFill>
                  <a:schemeClr val="bg1"/>
                </a:solidFill>
                <a:ea typeface="Times New Roman" panose="02020603050405020304" pitchFamily="18" charset="0"/>
              </a:rPr>
              <a:t>Put finger to wind </a:t>
            </a:r>
          </a:p>
          <a:p>
            <a:pPr marL="0" indent="0">
              <a:spcAft>
                <a:spcPts val="300"/>
              </a:spcAft>
              <a:buNone/>
            </a:pPr>
            <a:r>
              <a:rPr lang="en-US" dirty="0">
                <a:solidFill>
                  <a:schemeClr val="bg1"/>
                </a:solidFill>
                <a:ea typeface="Times New Roman" panose="02020603050405020304" pitchFamily="18" charset="0"/>
              </a:rPr>
              <a:t>What does popular opinion have to do with truth?</a:t>
            </a:r>
          </a:p>
          <a:p>
            <a:pPr marL="0" indent="0">
              <a:spcAft>
                <a:spcPts val="300"/>
              </a:spcAft>
              <a:buNone/>
            </a:pPr>
            <a:r>
              <a:rPr lang="en-US" dirty="0">
                <a:solidFill>
                  <a:schemeClr val="bg1"/>
                </a:solidFill>
                <a:ea typeface="Times New Roman" panose="02020603050405020304" pitchFamily="18" charset="0"/>
              </a:rPr>
              <a:t>The belief doesn’t make it true.	</a:t>
            </a:r>
          </a:p>
        </p:txBody>
      </p:sp>
      <p:sp>
        <p:nvSpPr>
          <p:cNvPr id="5" name="Rectangle: Rounded Corners 4">
            <a:extLst>
              <a:ext uri="{FF2B5EF4-FFF2-40B4-BE49-F238E27FC236}">
                <a16:creationId xmlns:a16="http://schemas.microsoft.com/office/drawing/2014/main" id="{2BE601A5-8328-489E-B490-C148BB3D33E8}"/>
              </a:ext>
            </a:extLst>
          </p:cNvPr>
          <p:cNvSpPr/>
          <p:nvPr/>
        </p:nvSpPr>
        <p:spPr>
          <a:xfrm>
            <a:off x="655785" y="4110182"/>
            <a:ext cx="7837055" cy="1108363"/>
          </a:xfrm>
          <a:prstGeom prst="round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CCFFCC"/>
                </a:solidFill>
                <a:ea typeface="Times New Roman" panose="02020603050405020304" pitchFamily="18" charset="0"/>
              </a:rPr>
              <a:t>Churches pursue political correctness … abortion … evolution … humanism …</a:t>
            </a:r>
            <a:endParaRPr lang="en-US" dirty="0">
              <a:solidFill>
                <a:srgbClr val="CCFFCC"/>
              </a:solidFill>
            </a:endParaRPr>
          </a:p>
        </p:txBody>
      </p:sp>
    </p:spTree>
    <p:extLst>
      <p:ext uri="{BB962C8B-B14F-4D97-AF65-F5344CB8AC3E}">
        <p14:creationId xmlns:p14="http://schemas.microsoft.com/office/powerpoint/2010/main" val="714464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101550" y="630384"/>
            <a:ext cx="6957059" cy="551871"/>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Holds To Truth Regardless Of Consequences</a:t>
            </a:r>
          </a:p>
        </p:txBody>
      </p:sp>
      <p:sp>
        <p:nvSpPr>
          <p:cNvPr id="4" name="Rectangle: Rounded Corners 3">
            <a:extLst>
              <a:ext uri="{FF2B5EF4-FFF2-40B4-BE49-F238E27FC236}">
                <a16:creationId xmlns:a16="http://schemas.microsoft.com/office/drawing/2014/main" id="{3CFC0B62-9F13-4CC2-BF4D-4FDB9A9B8086}"/>
              </a:ext>
            </a:extLst>
          </p:cNvPr>
          <p:cNvSpPr/>
          <p:nvPr/>
        </p:nvSpPr>
        <p:spPr>
          <a:xfrm>
            <a:off x="1096938" y="1346201"/>
            <a:ext cx="6957059" cy="1364671"/>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FFFF00"/>
                </a:solidFill>
                <a:latin typeface="Verdana" panose="020B0604030504040204" pitchFamily="34" charset="0"/>
                <a:ea typeface="Verdana" panose="020B0604030504040204" pitchFamily="34" charset="0"/>
              </a:rPr>
              <a:t>II.</a:t>
            </a:r>
            <a:r>
              <a:rPr lang="en-US" sz="3600" dirty="0">
                <a:solidFill>
                  <a:schemeClr val="bg1"/>
                </a:solidFill>
                <a:latin typeface="Verdana" panose="020B0604030504040204" pitchFamily="34" charset="0"/>
                <a:ea typeface="Verdana" panose="020B0604030504040204" pitchFamily="34" charset="0"/>
              </a:rPr>
              <a:t> </a:t>
            </a:r>
            <a:r>
              <a:rPr lang="en-US" sz="3600" dirty="0">
                <a:solidFill>
                  <a:schemeClr val="bg1"/>
                </a:solidFill>
                <a:ea typeface="Verdana" panose="020B0604030504040204" pitchFamily="34" charset="0"/>
              </a:rPr>
              <a:t>God-sufficient</a:t>
            </a:r>
          </a:p>
        </p:txBody>
      </p:sp>
    </p:spTree>
    <p:extLst>
      <p:ext uri="{BB962C8B-B14F-4D97-AF65-F5344CB8AC3E}">
        <p14:creationId xmlns:p14="http://schemas.microsoft.com/office/powerpoint/2010/main" val="93526127"/>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2436</TotalTime>
  <Words>1090</Words>
  <Application>Microsoft Office PowerPoint</Application>
  <PresentationFormat>On-screen Show (4:3)</PresentationFormat>
  <Paragraphs>110</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Verdana</vt:lpstr>
      <vt:lpstr>Wingdings</vt:lpstr>
      <vt:lpstr>1_Default Design</vt:lpstr>
      <vt:lpstr>PowerPoint Presentation</vt:lpstr>
      <vt:lpstr>1 Co.3</vt:lpstr>
      <vt:lpstr>1 Co.14</vt:lpstr>
      <vt:lpstr>1 Co.14</vt:lpstr>
      <vt:lpstr>PowerPoint Presentation</vt:lpstr>
      <vt:lpstr>Matthew 10:34-39</vt:lpstr>
      <vt:lpstr>Matthew 10:34-39</vt:lpstr>
      <vt:lpstr>Mark 11:27-33</vt:lpstr>
      <vt:lpstr>PowerPoint Presentation</vt:lpstr>
      <vt:lpstr>Mark 6:14-29</vt:lpstr>
      <vt:lpstr>Where is Paul’s focus?  (Philippians)</vt:lpstr>
      <vt:lpstr>Where is Paul’s focus?  (Philippians)</vt:lpstr>
      <vt:lpstr>Where is Paul’s focus?  (Philippians)</vt:lpstr>
      <vt:lpstr>PowerPoint Presentation</vt:lpstr>
      <vt:lpstr>Hb.5:11-14</vt:lpstr>
      <vt:lpstr>Hb.5:11-14</vt:lpstr>
      <vt:lpstr>There is always more that we need to know</vt:lpstr>
      <vt:lpstr>PowerPoint Presentation</vt:lpstr>
      <vt:lpstr>2 Pt.3</vt:lpstr>
      <vt:lpstr>2 Pt.3:15-16</vt:lpstr>
      <vt:lpstr>PowerPoint Presentation</vt:lpstr>
      <vt:lpstr>Jer.20:7-9</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40</cp:revision>
  <dcterms:created xsi:type="dcterms:W3CDTF">2006-09-18T21:36:30Z</dcterms:created>
  <dcterms:modified xsi:type="dcterms:W3CDTF">2021-09-05T00:36:31Z</dcterms:modified>
</cp:coreProperties>
</file>