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3" r:id="rId2"/>
    <p:sldId id="321" r:id="rId3"/>
    <p:sldId id="269" r:id="rId4"/>
    <p:sldId id="257" r:id="rId5"/>
    <p:sldId id="275" r:id="rId6"/>
    <p:sldId id="258" r:id="rId7"/>
    <p:sldId id="316" r:id="rId8"/>
    <p:sldId id="276" r:id="rId9"/>
    <p:sldId id="314" r:id="rId10"/>
    <p:sldId id="279" r:id="rId11"/>
    <p:sldId id="317" r:id="rId12"/>
    <p:sldId id="260" r:id="rId13"/>
    <p:sldId id="280" r:id="rId14"/>
    <p:sldId id="261" r:id="rId15"/>
    <p:sldId id="262" r:id="rId16"/>
    <p:sldId id="283" r:id="rId17"/>
    <p:sldId id="264" r:id="rId18"/>
    <p:sldId id="273" r:id="rId19"/>
    <p:sldId id="274" r:id="rId20"/>
    <p:sldId id="272" r:id="rId21"/>
    <p:sldId id="281" r:id="rId22"/>
    <p:sldId id="282" r:id="rId23"/>
    <p:sldId id="265" r:id="rId24"/>
    <p:sldId id="366" r:id="rId25"/>
    <p:sldId id="322" r:id="rId26"/>
    <p:sldId id="266" r:id="rId27"/>
    <p:sldId id="318" r:id="rId28"/>
    <p:sldId id="319" r:id="rId29"/>
    <p:sldId id="320"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FF99"/>
    <a:srgbClr val="FFFFCC"/>
    <a:srgbClr val="FFFF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51" d="100"/>
          <a:sy n="51" d="100"/>
        </p:scale>
        <p:origin x="1387" y="3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7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 Johnson" userId="2df4d96252200d5b" providerId="LiveId" clId="{AF051754-36CB-40CC-9B3A-F5B50FD72A01}"/>
    <pc:docChg chg="delSld delMainMaster">
      <pc:chgData name="Ty Johnson" userId="2df4d96252200d5b" providerId="LiveId" clId="{AF051754-36CB-40CC-9B3A-F5B50FD72A01}" dt="2021-10-01T22:37:27.814" v="1" actId="47"/>
      <pc:docMkLst>
        <pc:docMk/>
      </pc:docMkLst>
      <pc:sldChg chg="del">
        <pc:chgData name="Ty Johnson" userId="2df4d96252200d5b" providerId="LiveId" clId="{AF051754-36CB-40CC-9B3A-F5B50FD72A01}" dt="2021-10-01T22:37:27.814" v="1" actId="47"/>
        <pc:sldMkLst>
          <pc:docMk/>
          <pc:sldMk cId="0" sldId="271"/>
        </pc:sldMkLst>
      </pc:sldChg>
      <pc:sldChg chg="del">
        <pc:chgData name="Ty Johnson" userId="2df4d96252200d5b" providerId="LiveId" clId="{AF051754-36CB-40CC-9B3A-F5B50FD72A01}" dt="2021-10-01T22:37:21.673" v="0" actId="47"/>
        <pc:sldMkLst>
          <pc:docMk/>
          <pc:sldMk cId="2890865879" sldId="303"/>
        </pc:sldMkLst>
      </pc:sldChg>
      <pc:sldChg chg="del">
        <pc:chgData name="Ty Johnson" userId="2df4d96252200d5b" providerId="LiveId" clId="{AF051754-36CB-40CC-9B3A-F5B50FD72A01}" dt="2021-10-01T22:37:21.673" v="0" actId="47"/>
        <pc:sldMkLst>
          <pc:docMk/>
          <pc:sldMk cId="0" sldId="312"/>
        </pc:sldMkLst>
      </pc:sldChg>
      <pc:sldChg chg="del">
        <pc:chgData name="Ty Johnson" userId="2df4d96252200d5b" providerId="LiveId" clId="{AF051754-36CB-40CC-9B3A-F5B50FD72A01}" dt="2021-10-01T22:37:21.673" v="0" actId="47"/>
        <pc:sldMkLst>
          <pc:docMk/>
          <pc:sldMk cId="297008950" sldId="365"/>
        </pc:sldMkLst>
      </pc:sldChg>
      <pc:sldMasterChg chg="del delSldLayout">
        <pc:chgData name="Ty Johnson" userId="2df4d96252200d5b" providerId="LiveId" clId="{AF051754-36CB-40CC-9B3A-F5B50FD72A01}" dt="2021-10-01T22:37:21.673" v="0" actId="47"/>
        <pc:sldMasterMkLst>
          <pc:docMk/>
          <pc:sldMasterMk cId="0" sldId="2147483660"/>
        </pc:sldMasterMkLst>
        <pc:sldLayoutChg chg="del">
          <pc:chgData name="Ty Johnson" userId="2df4d96252200d5b" providerId="LiveId" clId="{AF051754-36CB-40CC-9B3A-F5B50FD72A01}" dt="2021-10-01T22:37:21.673" v="0" actId="47"/>
          <pc:sldLayoutMkLst>
            <pc:docMk/>
            <pc:sldMasterMk cId="0" sldId="2147483660"/>
            <pc:sldLayoutMk cId="894972597" sldId="2147483672"/>
          </pc:sldLayoutMkLst>
        </pc:sldLayoutChg>
        <pc:sldLayoutChg chg="del">
          <pc:chgData name="Ty Johnson" userId="2df4d96252200d5b" providerId="LiveId" clId="{AF051754-36CB-40CC-9B3A-F5B50FD72A01}" dt="2021-10-01T22:37:21.673" v="0" actId="47"/>
          <pc:sldLayoutMkLst>
            <pc:docMk/>
            <pc:sldMasterMk cId="0" sldId="2147483660"/>
            <pc:sldLayoutMk cId="1326322436" sldId="2147483673"/>
          </pc:sldLayoutMkLst>
        </pc:sldLayoutChg>
        <pc:sldLayoutChg chg="del">
          <pc:chgData name="Ty Johnson" userId="2df4d96252200d5b" providerId="LiveId" clId="{AF051754-36CB-40CC-9B3A-F5B50FD72A01}" dt="2021-10-01T22:37:21.673" v="0" actId="47"/>
          <pc:sldLayoutMkLst>
            <pc:docMk/>
            <pc:sldMasterMk cId="0" sldId="2147483660"/>
            <pc:sldLayoutMk cId="2563438804" sldId="2147483674"/>
          </pc:sldLayoutMkLst>
        </pc:sldLayoutChg>
        <pc:sldLayoutChg chg="del">
          <pc:chgData name="Ty Johnson" userId="2df4d96252200d5b" providerId="LiveId" clId="{AF051754-36CB-40CC-9B3A-F5B50FD72A01}" dt="2021-10-01T22:37:21.673" v="0" actId="47"/>
          <pc:sldLayoutMkLst>
            <pc:docMk/>
            <pc:sldMasterMk cId="0" sldId="2147483660"/>
            <pc:sldLayoutMk cId="1631338948" sldId="2147483675"/>
          </pc:sldLayoutMkLst>
        </pc:sldLayoutChg>
        <pc:sldLayoutChg chg="del">
          <pc:chgData name="Ty Johnson" userId="2df4d96252200d5b" providerId="LiveId" clId="{AF051754-36CB-40CC-9B3A-F5B50FD72A01}" dt="2021-10-01T22:37:21.673" v="0" actId="47"/>
          <pc:sldLayoutMkLst>
            <pc:docMk/>
            <pc:sldMasterMk cId="0" sldId="2147483660"/>
            <pc:sldLayoutMk cId="3753426588" sldId="2147483676"/>
          </pc:sldLayoutMkLst>
        </pc:sldLayoutChg>
        <pc:sldLayoutChg chg="del">
          <pc:chgData name="Ty Johnson" userId="2df4d96252200d5b" providerId="LiveId" clId="{AF051754-36CB-40CC-9B3A-F5B50FD72A01}" dt="2021-10-01T22:37:21.673" v="0" actId="47"/>
          <pc:sldLayoutMkLst>
            <pc:docMk/>
            <pc:sldMasterMk cId="0" sldId="2147483660"/>
            <pc:sldLayoutMk cId="1799844183" sldId="2147483677"/>
          </pc:sldLayoutMkLst>
        </pc:sldLayoutChg>
        <pc:sldLayoutChg chg="del">
          <pc:chgData name="Ty Johnson" userId="2df4d96252200d5b" providerId="LiveId" clId="{AF051754-36CB-40CC-9B3A-F5B50FD72A01}" dt="2021-10-01T22:37:21.673" v="0" actId="47"/>
          <pc:sldLayoutMkLst>
            <pc:docMk/>
            <pc:sldMasterMk cId="0" sldId="2147483660"/>
            <pc:sldLayoutMk cId="2461673124" sldId="2147483678"/>
          </pc:sldLayoutMkLst>
        </pc:sldLayoutChg>
        <pc:sldLayoutChg chg="del">
          <pc:chgData name="Ty Johnson" userId="2df4d96252200d5b" providerId="LiveId" clId="{AF051754-36CB-40CC-9B3A-F5B50FD72A01}" dt="2021-10-01T22:37:21.673" v="0" actId="47"/>
          <pc:sldLayoutMkLst>
            <pc:docMk/>
            <pc:sldMasterMk cId="0" sldId="2147483660"/>
            <pc:sldLayoutMk cId="1838588403" sldId="2147483679"/>
          </pc:sldLayoutMkLst>
        </pc:sldLayoutChg>
        <pc:sldLayoutChg chg="del">
          <pc:chgData name="Ty Johnson" userId="2df4d96252200d5b" providerId="LiveId" clId="{AF051754-36CB-40CC-9B3A-F5B50FD72A01}" dt="2021-10-01T22:37:21.673" v="0" actId="47"/>
          <pc:sldLayoutMkLst>
            <pc:docMk/>
            <pc:sldMasterMk cId="0" sldId="2147483660"/>
            <pc:sldLayoutMk cId="882131791" sldId="2147483680"/>
          </pc:sldLayoutMkLst>
        </pc:sldLayoutChg>
        <pc:sldLayoutChg chg="del">
          <pc:chgData name="Ty Johnson" userId="2df4d96252200d5b" providerId="LiveId" clId="{AF051754-36CB-40CC-9B3A-F5B50FD72A01}" dt="2021-10-01T22:37:21.673" v="0" actId="47"/>
          <pc:sldLayoutMkLst>
            <pc:docMk/>
            <pc:sldMasterMk cId="0" sldId="2147483660"/>
            <pc:sldLayoutMk cId="2169043194" sldId="2147483681"/>
          </pc:sldLayoutMkLst>
        </pc:sldLayoutChg>
        <pc:sldLayoutChg chg="del">
          <pc:chgData name="Ty Johnson" userId="2df4d96252200d5b" providerId="LiveId" clId="{AF051754-36CB-40CC-9B3A-F5B50FD72A01}" dt="2021-10-01T22:37:21.673" v="0" actId="47"/>
          <pc:sldLayoutMkLst>
            <pc:docMk/>
            <pc:sldMasterMk cId="0" sldId="2147483660"/>
            <pc:sldLayoutMk cId="2791698911" sldId="2147483682"/>
          </pc:sldLayoutMkLst>
        </pc:sldLayoutChg>
      </pc:sldMasterChg>
      <pc:sldMasterChg chg="del delSldLayout">
        <pc:chgData name="Ty Johnson" userId="2df4d96252200d5b" providerId="LiveId" clId="{AF051754-36CB-40CC-9B3A-F5B50FD72A01}" dt="2021-10-01T22:37:21.673" v="0" actId="47"/>
        <pc:sldMasterMkLst>
          <pc:docMk/>
          <pc:sldMasterMk cId="1649431437" sldId="2147483683"/>
        </pc:sldMasterMkLst>
        <pc:sldLayoutChg chg="del">
          <pc:chgData name="Ty Johnson" userId="2df4d96252200d5b" providerId="LiveId" clId="{AF051754-36CB-40CC-9B3A-F5B50FD72A01}" dt="2021-10-01T22:37:21.673" v="0" actId="47"/>
          <pc:sldLayoutMkLst>
            <pc:docMk/>
            <pc:sldMasterMk cId="1649431437" sldId="2147483683"/>
            <pc:sldLayoutMk cId="2016278962" sldId="2147483684"/>
          </pc:sldLayoutMkLst>
        </pc:sldLayoutChg>
        <pc:sldLayoutChg chg="del">
          <pc:chgData name="Ty Johnson" userId="2df4d96252200d5b" providerId="LiveId" clId="{AF051754-36CB-40CC-9B3A-F5B50FD72A01}" dt="2021-10-01T22:37:21.673" v="0" actId="47"/>
          <pc:sldLayoutMkLst>
            <pc:docMk/>
            <pc:sldMasterMk cId="1649431437" sldId="2147483683"/>
            <pc:sldLayoutMk cId="337062362" sldId="2147483685"/>
          </pc:sldLayoutMkLst>
        </pc:sldLayoutChg>
        <pc:sldLayoutChg chg="del">
          <pc:chgData name="Ty Johnson" userId="2df4d96252200d5b" providerId="LiveId" clId="{AF051754-36CB-40CC-9B3A-F5B50FD72A01}" dt="2021-10-01T22:37:21.673" v="0" actId="47"/>
          <pc:sldLayoutMkLst>
            <pc:docMk/>
            <pc:sldMasterMk cId="1649431437" sldId="2147483683"/>
            <pc:sldLayoutMk cId="1906968946" sldId="2147483686"/>
          </pc:sldLayoutMkLst>
        </pc:sldLayoutChg>
        <pc:sldLayoutChg chg="del">
          <pc:chgData name="Ty Johnson" userId="2df4d96252200d5b" providerId="LiveId" clId="{AF051754-36CB-40CC-9B3A-F5B50FD72A01}" dt="2021-10-01T22:37:21.673" v="0" actId="47"/>
          <pc:sldLayoutMkLst>
            <pc:docMk/>
            <pc:sldMasterMk cId="1649431437" sldId="2147483683"/>
            <pc:sldLayoutMk cId="1087022811" sldId="2147483687"/>
          </pc:sldLayoutMkLst>
        </pc:sldLayoutChg>
        <pc:sldLayoutChg chg="del">
          <pc:chgData name="Ty Johnson" userId="2df4d96252200d5b" providerId="LiveId" clId="{AF051754-36CB-40CC-9B3A-F5B50FD72A01}" dt="2021-10-01T22:37:21.673" v="0" actId="47"/>
          <pc:sldLayoutMkLst>
            <pc:docMk/>
            <pc:sldMasterMk cId="1649431437" sldId="2147483683"/>
            <pc:sldLayoutMk cId="2354995348" sldId="2147483688"/>
          </pc:sldLayoutMkLst>
        </pc:sldLayoutChg>
        <pc:sldLayoutChg chg="del">
          <pc:chgData name="Ty Johnson" userId="2df4d96252200d5b" providerId="LiveId" clId="{AF051754-36CB-40CC-9B3A-F5B50FD72A01}" dt="2021-10-01T22:37:21.673" v="0" actId="47"/>
          <pc:sldLayoutMkLst>
            <pc:docMk/>
            <pc:sldMasterMk cId="1649431437" sldId="2147483683"/>
            <pc:sldLayoutMk cId="2872910972" sldId="2147483689"/>
          </pc:sldLayoutMkLst>
        </pc:sldLayoutChg>
        <pc:sldLayoutChg chg="del">
          <pc:chgData name="Ty Johnson" userId="2df4d96252200d5b" providerId="LiveId" clId="{AF051754-36CB-40CC-9B3A-F5B50FD72A01}" dt="2021-10-01T22:37:21.673" v="0" actId="47"/>
          <pc:sldLayoutMkLst>
            <pc:docMk/>
            <pc:sldMasterMk cId="1649431437" sldId="2147483683"/>
            <pc:sldLayoutMk cId="964997937" sldId="2147483690"/>
          </pc:sldLayoutMkLst>
        </pc:sldLayoutChg>
        <pc:sldLayoutChg chg="del">
          <pc:chgData name="Ty Johnson" userId="2df4d96252200d5b" providerId="LiveId" clId="{AF051754-36CB-40CC-9B3A-F5B50FD72A01}" dt="2021-10-01T22:37:21.673" v="0" actId="47"/>
          <pc:sldLayoutMkLst>
            <pc:docMk/>
            <pc:sldMasterMk cId="1649431437" sldId="2147483683"/>
            <pc:sldLayoutMk cId="2701734120" sldId="2147483691"/>
          </pc:sldLayoutMkLst>
        </pc:sldLayoutChg>
        <pc:sldLayoutChg chg="del">
          <pc:chgData name="Ty Johnson" userId="2df4d96252200d5b" providerId="LiveId" clId="{AF051754-36CB-40CC-9B3A-F5B50FD72A01}" dt="2021-10-01T22:37:21.673" v="0" actId="47"/>
          <pc:sldLayoutMkLst>
            <pc:docMk/>
            <pc:sldMasterMk cId="1649431437" sldId="2147483683"/>
            <pc:sldLayoutMk cId="462381810" sldId="2147483692"/>
          </pc:sldLayoutMkLst>
        </pc:sldLayoutChg>
        <pc:sldLayoutChg chg="del">
          <pc:chgData name="Ty Johnson" userId="2df4d96252200d5b" providerId="LiveId" clId="{AF051754-36CB-40CC-9B3A-F5B50FD72A01}" dt="2021-10-01T22:37:21.673" v="0" actId="47"/>
          <pc:sldLayoutMkLst>
            <pc:docMk/>
            <pc:sldMasterMk cId="1649431437" sldId="2147483683"/>
            <pc:sldLayoutMk cId="3169914547" sldId="2147483693"/>
          </pc:sldLayoutMkLst>
        </pc:sldLayoutChg>
        <pc:sldLayoutChg chg="del">
          <pc:chgData name="Ty Johnson" userId="2df4d96252200d5b" providerId="LiveId" clId="{AF051754-36CB-40CC-9B3A-F5B50FD72A01}" dt="2021-10-01T22:37:21.673" v="0" actId="47"/>
          <pc:sldLayoutMkLst>
            <pc:docMk/>
            <pc:sldMasterMk cId="1649431437" sldId="2147483683"/>
            <pc:sldLayoutMk cId="1793720755" sldId="2147483694"/>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9B79F-783E-4466-A1DF-EFAE0E45982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BDD280-758A-4E49-BDD7-BFC39B616EF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96111FBC-AFE1-48F6-8188-755A79BB506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8E51919-8751-4F34-8B2E-D309303C367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C511637-67D6-4346-8F08-5631CE1811A9}"/>
              </a:ext>
            </a:extLst>
          </p:cNvPr>
          <p:cNvSpPr>
            <a:spLocks noGrp="1" noChangeArrowheads="1"/>
          </p:cNvSpPr>
          <p:nvPr>
            <p:ph type="sldNum" sz="quarter" idx="12"/>
          </p:nvPr>
        </p:nvSpPr>
        <p:spPr>
          <a:ln/>
        </p:spPr>
        <p:txBody>
          <a:bodyPr/>
          <a:lstStyle>
            <a:lvl1pPr>
              <a:defRPr/>
            </a:lvl1pPr>
          </a:lstStyle>
          <a:p>
            <a:pPr>
              <a:defRPr/>
            </a:pPr>
            <a:fld id="{80F4EC70-74A5-43A1-BCB2-A0E9D1637B9F}" type="slidenum">
              <a:rPr lang="en-US" altLang="en-US"/>
              <a:pPr>
                <a:defRPr/>
              </a:pPr>
              <a:t>‹#›</a:t>
            </a:fld>
            <a:endParaRPr lang="en-US" altLang="en-US"/>
          </a:p>
        </p:txBody>
      </p:sp>
    </p:spTree>
    <p:extLst>
      <p:ext uri="{BB962C8B-B14F-4D97-AF65-F5344CB8AC3E}">
        <p14:creationId xmlns:p14="http://schemas.microsoft.com/office/powerpoint/2010/main" val="2127742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818D1-04F7-42B2-84FA-6C061D701C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51F4BA-3127-4986-93AE-3A3395B928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652E814-D880-44A7-8671-DC67D6A9B84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C19DECF-7887-4B62-B844-8B4F6069D16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3DB48F4-A46A-4571-990C-CC91E98B3173}"/>
              </a:ext>
            </a:extLst>
          </p:cNvPr>
          <p:cNvSpPr>
            <a:spLocks noGrp="1" noChangeArrowheads="1"/>
          </p:cNvSpPr>
          <p:nvPr>
            <p:ph type="sldNum" sz="quarter" idx="12"/>
          </p:nvPr>
        </p:nvSpPr>
        <p:spPr>
          <a:ln/>
        </p:spPr>
        <p:txBody>
          <a:bodyPr/>
          <a:lstStyle>
            <a:lvl1pPr>
              <a:defRPr/>
            </a:lvl1pPr>
          </a:lstStyle>
          <a:p>
            <a:pPr>
              <a:defRPr/>
            </a:pPr>
            <a:fld id="{8A795910-5F44-4D5B-A0E6-9644D6EC6AD8}" type="slidenum">
              <a:rPr lang="en-US" altLang="en-US"/>
              <a:pPr>
                <a:defRPr/>
              </a:pPr>
              <a:t>‹#›</a:t>
            </a:fld>
            <a:endParaRPr lang="en-US" altLang="en-US"/>
          </a:p>
        </p:txBody>
      </p:sp>
    </p:spTree>
    <p:extLst>
      <p:ext uri="{BB962C8B-B14F-4D97-AF65-F5344CB8AC3E}">
        <p14:creationId xmlns:p14="http://schemas.microsoft.com/office/powerpoint/2010/main" val="3456273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CB38E0-3056-48A7-9FB3-6F2BF5ED16C7}"/>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9BBA24-3AB7-42FF-A75B-47DFA11FB733}"/>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2C04C93-7CF5-4854-B94C-7718CE7B6FB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63C182A-81CB-4502-BBFC-2E76FF23A37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A085959-4244-46B6-9DF4-7555E17A8769}"/>
              </a:ext>
            </a:extLst>
          </p:cNvPr>
          <p:cNvSpPr>
            <a:spLocks noGrp="1" noChangeArrowheads="1"/>
          </p:cNvSpPr>
          <p:nvPr>
            <p:ph type="sldNum" sz="quarter" idx="12"/>
          </p:nvPr>
        </p:nvSpPr>
        <p:spPr>
          <a:ln/>
        </p:spPr>
        <p:txBody>
          <a:bodyPr/>
          <a:lstStyle>
            <a:lvl1pPr>
              <a:defRPr/>
            </a:lvl1pPr>
          </a:lstStyle>
          <a:p>
            <a:pPr>
              <a:defRPr/>
            </a:pPr>
            <a:fld id="{7BC1E250-F311-449F-92CD-62101457D47B}" type="slidenum">
              <a:rPr lang="en-US" altLang="en-US"/>
              <a:pPr>
                <a:defRPr/>
              </a:pPr>
              <a:t>‹#›</a:t>
            </a:fld>
            <a:endParaRPr lang="en-US" altLang="en-US"/>
          </a:p>
        </p:txBody>
      </p:sp>
    </p:spTree>
    <p:extLst>
      <p:ext uri="{BB962C8B-B14F-4D97-AF65-F5344CB8AC3E}">
        <p14:creationId xmlns:p14="http://schemas.microsoft.com/office/powerpoint/2010/main" val="2476328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86783-9205-47C2-8F96-FEEE9EA08C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5699F3-6F6D-4809-A372-90D2B47471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12D07B2-4D05-431B-8F33-F2AE4593CE8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487DB07-A312-4FD6-B4B7-11930C58D58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CC33B08-AA9B-4017-9ABC-F0607D555BE3}"/>
              </a:ext>
            </a:extLst>
          </p:cNvPr>
          <p:cNvSpPr>
            <a:spLocks noGrp="1" noChangeArrowheads="1"/>
          </p:cNvSpPr>
          <p:nvPr>
            <p:ph type="sldNum" sz="quarter" idx="12"/>
          </p:nvPr>
        </p:nvSpPr>
        <p:spPr>
          <a:ln/>
        </p:spPr>
        <p:txBody>
          <a:bodyPr/>
          <a:lstStyle>
            <a:lvl1pPr>
              <a:defRPr/>
            </a:lvl1pPr>
          </a:lstStyle>
          <a:p>
            <a:pPr>
              <a:defRPr/>
            </a:pPr>
            <a:fld id="{31041B00-FADD-4CB4-A4DC-3BBB28801EDD}" type="slidenum">
              <a:rPr lang="en-US" altLang="en-US"/>
              <a:pPr>
                <a:defRPr/>
              </a:pPr>
              <a:t>‹#›</a:t>
            </a:fld>
            <a:endParaRPr lang="en-US" altLang="en-US"/>
          </a:p>
        </p:txBody>
      </p:sp>
    </p:spTree>
    <p:extLst>
      <p:ext uri="{BB962C8B-B14F-4D97-AF65-F5344CB8AC3E}">
        <p14:creationId xmlns:p14="http://schemas.microsoft.com/office/powerpoint/2010/main" val="579392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7DD66-8486-4FD4-806D-596FCF7E78A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B996FF-7DAE-4B0E-9A1E-EDF5DD9DE59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694B22FA-A6EA-477A-8ACB-B6F58FC7C78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480780C-BEF5-4EA2-A010-586DA92724A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2E243CE-342B-4C20-BA29-DF1C6990154B}"/>
              </a:ext>
            </a:extLst>
          </p:cNvPr>
          <p:cNvSpPr>
            <a:spLocks noGrp="1" noChangeArrowheads="1"/>
          </p:cNvSpPr>
          <p:nvPr>
            <p:ph type="sldNum" sz="quarter" idx="12"/>
          </p:nvPr>
        </p:nvSpPr>
        <p:spPr>
          <a:ln/>
        </p:spPr>
        <p:txBody>
          <a:bodyPr/>
          <a:lstStyle>
            <a:lvl1pPr>
              <a:defRPr/>
            </a:lvl1pPr>
          </a:lstStyle>
          <a:p>
            <a:pPr>
              <a:defRPr/>
            </a:pPr>
            <a:fld id="{AE617E34-4987-421E-A453-53868FEC6781}" type="slidenum">
              <a:rPr lang="en-US" altLang="en-US"/>
              <a:pPr>
                <a:defRPr/>
              </a:pPr>
              <a:t>‹#›</a:t>
            </a:fld>
            <a:endParaRPr lang="en-US" altLang="en-US"/>
          </a:p>
        </p:txBody>
      </p:sp>
    </p:spTree>
    <p:extLst>
      <p:ext uri="{BB962C8B-B14F-4D97-AF65-F5344CB8AC3E}">
        <p14:creationId xmlns:p14="http://schemas.microsoft.com/office/powerpoint/2010/main" val="2857956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91FC5-0FA2-448F-BE21-C07536053E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CF8223-EA5F-41A1-8E2B-7F09A64C8172}"/>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9381A2-CBE0-409D-833B-3C74F4BC7899}"/>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E2625CB-7C1F-4AD0-82FF-31C48D90481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71D3E8C-817A-4068-B203-CF52D810F8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39BBC64-7B67-448C-8398-F94A83788891}"/>
              </a:ext>
            </a:extLst>
          </p:cNvPr>
          <p:cNvSpPr>
            <a:spLocks noGrp="1" noChangeArrowheads="1"/>
          </p:cNvSpPr>
          <p:nvPr>
            <p:ph type="sldNum" sz="quarter" idx="12"/>
          </p:nvPr>
        </p:nvSpPr>
        <p:spPr>
          <a:ln/>
        </p:spPr>
        <p:txBody>
          <a:bodyPr/>
          <a:lstStyle>
            <a:lvl1pPr>
              <a:defRPr/>
            </a:lvl1pPr>
          </a:lstStyle>
          <a:p>
            <a:pPr>
              <a:defRPr/>
            </a:pPr>
            <a:fld id="{73AF328B-CD8F-43E1-81DB-AE2534EB26CA}" type="slidenum">
              <a:rPr lang="en-US" altLang="en-US"/>
              <a:pPr>
                <a:defRPr/>
              </a:pPr>
              <a:t>‹#›</a:t>
            </a:fld>
            <a:endParaRPr lang="en-US" altLang="en-US"/>
          </a:p>
        </p:txBody>
      </p:sp>
    </p:spTree>
    <p:extLst>
      <p:ext uri="{BB962C8B-B14F-4D97-AF65-F5344CB8AC3E}">
        <p14:creationId xmlns:p14="http://schemas.microsoft.com/office/powerpoint/2010/main" val="170735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8512D-AFED-40E2-9E57-00A2564F29B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503530-BFC4-4661-BF2C-63BAD0EFCA6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365437-791F-4131-B4BC-AC33A2BC94C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2242B2-55EC-4039-86EF-0037B78004F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09237D-375A-4C06-BF12-DC077310C02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0CABDEB-5264-4D64-BE4D-484296AC48D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488494D9-41AA-4DDA-AE2B-7B6C95705E1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6DD35E0D-4BED-4F91-BC87-139036F7894C}"/>
              </a:ext>
            </a:extLst>
          </p:cNvPr>
          <p:cNvSpPr>
            <a:spLocks noGrp="1" noChangeArrowheads="1"/>
          </p:cNvSpPr>
          <p:nvPr>
            <p:ph type="sldNum" sz="quarter" idx="12"/>
          </p:nvPr>
        </p:nvSpPr>
        <p:spPr>
          <a:ln/>
        </p:spPr>
        <p:txBody>
          <a:bodyPr/>
          <a:lstStyle>
            <a:lvl1pPr>
              <a:defRPr/>
            </a:lvl1pPr>
          </a:lstStyle>
          <a:p>
            <a:pPr>
              <a:defRPr/>
            </a:pPr>
            <a:fld id="{2967865D-7D43-47E0-9BBF-CF287EBD3D19}" type="slidenum">
              <a:rPr lang="en-US" altLang="en-US"/>
              <a:pPr>
                <a:defRPr/>
              </a:pPr>
              <a:t>‹#›</a:t>
            </a:fld>
            <a:endParaRPr lang="en-US" altLang="en-US"/>
          </a:p>
        </p:txBody>
      </p:sp>
    </p:spTree>
    <p:extLst>
      <p:ext uri="{BB962C8B-B14F-4D97-AF65-F5344CB8AC3E}">
        <p14:creationId xmlns:p14="http://schemas.microsoft.com/office/powerpoint/2010/main" val="3136105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2A7F1-9281-46CD-90BC-62E436EF2252}"/>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62B8932-CEA1-400E-BF14-881F744FE4C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D837FF90-52FA-4F64-BBC2-9433A011295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BBE917BC-2315-46D9-856B-65CC17609289}"/>
              </a:ext>
            </a:extLst>
          </p:cNvPr>
          <p:cNvSpPr>
            <a:spLocks noGrp="1" noChangeArrowheads="1"/>
          </p:cNvSpPr>
          <p:nvPr>
            <p:ph type="sldNum" sz="quarter" idx="12"/>
          </p:nvPr>
        </p:nvSpPr>
        <p:spPr>
          <a:ln/>
        </p:spPr>
        <p:txBody>
          <a:bodyPr/>
          <a:lstStyle>
            <a:lvl1pPr>
              <a:defRPr/>
            </a:lvl1pPr>
          </a:lstStyle>
          <a:p>
            <a:pPr>
              <a:defRPr/>
            </a:pPr>
            <a:fld id="{E8BA5034-3A47-4A4A-A8CA-28AA16FE18B8}" type="slidenum">
              <a:rPr lang="en-US" altLang="en-US"/>
              <a:pPr>
                <a:defRPr/>
              </a:pPr>
              <a:t>‹#›</a:t>
            </a:fld>
            <a:endParaRPr lang="en-US" altLang="en-US"/>
          </a:p>
        </p:txBody>
      </p:sp>
    </p:spTree>
    <p:extLst>
      <p:ext uri="{BB962C8B-B14F-4D97-AF65-F5344CB8AC3E}">
        <p14:creationId xmlns:p14="http://schemas.microsoft.com/office/powerpoint/2010/main" val="1658701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AEAE36A-59B0-40F8-81FC-7F981BDBC0D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9058372C-EDA8-4D06-9A42-27A1549072F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7DD2620D-701C-431D-8AAD-DC69BA48608F}"/>
              </a:ext>
            </a:extLst>
          </p:cNvPr>
          <p:cNvSpPr>
            <a:spLocks noGrp="1" noChangeArrowheads="1"/>
          </p:cNvSpPr>
          <p:nvPr>
            <p:ph type="sldNum" sz="quarter" idx="12"/>
          </p:nvPr>
        </p:nvSpPr>
        <p:spPr>
          <a:ln/>
        </p:spPr>
        <p:txBody>
          <a:bodyPr/>
          <a:lstStyle>
            <a:lvl1pPr>
              <a:defRPr/>
            </a:lvl1pPr>
          </a:lstStyle>
          <a:p>
            <a:pPr>
              <a:defRPr/>
            </a:pPr>
            <a:fld id="{B76AD405-AA80-4636-A5FD-DCD9D29AD23E}" type="slidenum">
              <a:rPr lang="en-US" altLang="en-US"/>
              <a:pPr>
                <a:defRPr/>
              </a:pPr>
              <a:t>‹#›</a:t>
            </a:fld>
            <a:endParaRPr lang="en-US" altLang="en-US"/>
          </a:p>
        </p:txBody>
      </p:sp>
    </p:spTree>
    <p:extLst>
      <p:ext uri="{BB962C8B-B14F-4D97-AF65-F5344CB8AC3E}">
        <p14:creationId xmlns:p14="http://schemas.microsoft.com/office/powerpoint/2010/main" val="2822747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E920D-A3E3-453C-87F5-5CACF072BA4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B66329-CAC8-4060-A903-30970601F42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9D09B8-78D2-4E86-A891-A9B5116FA4D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E9AE33A3-CF22-4451-8ABC-AB43FE7CF5C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0006923-48C3-41AC-9933-19FF90CAF4F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822A3ADA-1755-475F-B5F3-9A09C4715976}"/>
              </a:ext>
            </a:extLst>
          </p:cNvPr>
          <p:cNvSpPr>
            <a:spLocks noGrp="1" noChangeArrowheads="1"/>
          </p:cNvSpPr>
          <p:nvPr>
            <p:ph type="sldNum" sz="quarter" idx="12"/>
          </p:nvPr>
        </p:nvSpPr>
        <p:spPr>
          <a:ln/>
        </p:spPr>
        <p:txBody>
          <a:bodyPr/>
          <a:lstStyle>
            <a:lvl1pPr>
              <a:defRPr/>
            </a:lvl1pPr>
          </a:lstStyle>
          <a:p>
            <a:pPr>
              <a:defRPr/>
            </a:pPr>
            <a:fld id="{A1EC3B0C-3E61-4DD4-935D-FD799BFD1330}" type="slidenum">
              <a:rPr lang="en-US" altLang="en-US"/>
              <a:pPr>
                <a:defRPr/>
              </a:pPr>
              <a:t>‹#›</a:t>
            </a:fld>
            <a:endParaRPr lang="en-US" altLang="en-US"/>
          </a:p>
        </p:txBody>
      </p:sp>
    </p:spTree>
    <p:extLst>
      <p:ext uri="{BB962C8B-B14F-4D97-AF65-F5344CB8AC3E}">
        <p14:creationId xmlns:p14="http://schemas.microsoft.com/office/powerpoint/2010/main" val="2743639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5185A-2DD9-421E-A84C-B7F5192D4CA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3D1D59-3473-4AC7-AF62-7988C842ACE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9E7B5CC1-6B79-4681-B2F0-E7A8A82F0B6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3B11C089-F084-4B9E-BC18-8B86C7BCFCF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2423A7C-5740-482D-8F94-6DDFBEABFFA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4E9DFF24-74EE-4ED2-83E4-1898843C4217}"/>
              </a:ext>
            </a:extLst>
          </p:cNvPr>
          <p:cNvSpPr>
            <a:spLocks noGrp="1" noChangeArrowheads="1"/>
          </p:cNvSpPr>
          <p:nvPr>
            <p:ph type="sldNum" sz="quarter" idx="12"/>
          </p:nvPr>
        </p:nvSpPr>
        <p:spPr>
          <a:ln/>
        </p:spPr>
        <p:txBody>
          <a:bodyPr/>
          <a:lstStyle>
            <a:lvl1pPr>
              <a:defRPr/>
            </a:lvl1pPr>
          </a:lstStyle>
          <a:p>
            <a:pPr>
              <a:defRPr/>
            </a:pPr>
            <a:fld id="{92CA3152-2D69-4A2D-B4CC-468E01340D7D}" type="slidenum">
              <a:rPr lang="en-US" altLang="en-US"/>
              <a:pPr>
                <a:defRPr/>
              </a:pPr>
              <a:t>‹#›</a:t>
            </a:fld>
            <a:endParaRPr lang="en-US" altLang="en-US"/>
          </a:p>
        </p:txBody>
      </p:sp>
    </p:spTree>
    <p:extLst>
      <p:ext uri="{BB962C8B-B14F-4D97-AF65-F5344CB8AC3E}">
        <p14:creationId xmlns:p14="http://schemas.microsoft.com/office/powerpoint/2010/main" val="303287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7D7B480-36CF-4BE5-BD27-4A2F52B9CE93}"/>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BDE5364-87DB-4FE3-873E-186F01D85B2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US" altLang="en-US"/>
          </a:p>
        </p:txBody>
      </p:sp>
      <p:sp>
        <p:nvSpPr>
          <p:cNvPr id="1028" name="Rectangle 4">
            <a:extLst>
              <a:ext uri="{FF2B5EF4-FFF2-40B4-BE49-F238E27FC236}">
                <a16:creationId xmlns:a16="http://schemas.microsoft.com/office/drawing/2014/main" id="{1D8B20A1-0B92-4863-9C92-52CC1EAB6F8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35416BF0-A4CE-4E5B-A95B-270E9EA17F3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6D625E7D-15B1-4C62-96CB-C95C25C64AD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FA45B323-D32B-495C-ACFF-01AB1946DE9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33858B-3B76-4557-9642-95D35BAEE389}"/>
              </a:ext>
            </a:extLst>
          </p:cNvPr>
          <p:cNvSpPr/>
          <p:nvPr/>
        </p:nvSpPr>
        <p:spPr>
          <a:xfrm>
            <a:off x="1360265" y="990600"/>
            <a:ext cx="6423471" cy="9906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dirty="0">
                <a:solidFill>
                  <a:srgbClr val="CCECFF"/>
                </a:solidFill>
                <a:cs typeface="Times New Roman" panose="02020603050405020304" pitchFamily="18" charset="0"/>
              </a:rPr>
              <a:t>Your </a:t>
            </a:r>
            <a:r>
              <a:rPr lang="en-US" altLang="en-US" sz="3600">
                <a:solidFill>
                  <a:srgbClr val="CCECFF"/>
                </a:solidFill>
                <a:cs typeface="Times New Roman" panose="02020603050405020304" pitchFamily="18" charset="0"/>
              </a:rPr>
              <a:t>Church Alone?</a:t>
            </a:r>
            <a:endParaRPr lang="en-US" sz="2000" dirty="0">
              <a:solidFill>
                <a:srgbClr val="CCECFF"/>
              </a:solidFill>
            </a:endParaRPr>
          </a:p>
        </p:txBody>
      </p:sp>
      <p:sp>
        <p:nvSpPr>
          <p:cNvPr id="3" name="Rectangle 2">
            <a:extLst>
              <a:ext uri="{FF2B5EF4-FFF2-40B4-BE49-F238E27FC236}">
                <a16:creationId xmlns:a16="http://schemas.microsoft.com/office/drawing/2014/main" id="{A7D9CAB6-0237-4385-B73F-5D5942452D98}"/>
              </a:ext>
            </a:extLst>
          </p:cNvPr>
          <p:cNvSpPr/>
          <p:nvPr/>
        </p:nvSpPr>
        <p:spPr>
          <a:xfrm>
            <a:off x="2057400" y="2209800"/>
            <a:ext cx="5029200" cy="990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Luke 13:22-30</a:t>
            </a:r>
          </a:p>
        </p:txBody>
      </p:sp>
    </p:spTree>
    <p:extLst>
      <p:ext uri="{BB962C8B-B14F-4D97-AF65-F5344CB8AC3E}">
        <p14:creationId xmlns:p14="http://schemas.microsoft.com/office/powerpoint/2010/main" val="1665254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F71407D-AB0C-44C3-8FE9-DF5B0917A407}"/>
              </a:ext>
            </a:extLst>
          </p:cNvPr>
          <p:cNvSpPr>
            <a:spLocks noGrp="1" noChangeArrowheads="1"/>
          </p:cNvSpPr>
          <p:nvPr>
            <p:ph type="title"/>
          </p:nvPr>
        </p:nvSpPr>
        <p:spPr>
          <a:xfrm>
            <a:off x="457200" y="0"/>
            <a:ext cx="8229600" cy="914400"/>
          </a:xfrm>
        </p:spPr>
        <p:txBody>
          <a:bodyPr/>
          <a:lstStyle/>
          <a:p>
            <a:pPr eaLnBrk="1" hangingPunct="1"/>
            <a:r>
              <a:rPr lang="en-US" altLang="en-US" sz="4000" dirty="0">
                <a:solidFill>
                  <a:schemeClr val="bg1"/>
                </a:solidFill>
              </a:rPr>
              <a:t>NT Predicted Apostasy</a:t>
            </a:r>
          </a:p>
        </p:txBody>
      </p:sp>
      <p:sp>
        <p:nvSpPr>
          <p:cNvPr id="30723" name="Rectangle 3">
            <a:extLst>
              <a:ext uri="{FF2B5EF4-FFF2-40B4-BE49-F238E27FC236}">
                <a16:creationId xmlns:a16="http://schemas.microsoft.com/office/drawing/2014/main" id="{EB2C5926-1F57-476C-8517-ECEF7F558BD3}"/>
              </a:ext>
            </a:extLst>
          </p:cNvPr>
          <p:cNvSpPr>
            <a:spLocks noGrp="1" noChangeArrowheads="1"/>
          </p:cNvSpPr>
          <p:nvPr>
            <p:ph type="body" idx="1"/>
          </p:nvPr>
        </p:nvSpPr>
        <p:spPr>
          <a:xfrm>
            <a:off x="457200" y="838200"/>
            <a:ext cx="8229600" cy="5715000"/>
          </a:xfrm>
        </p:spPr>
        <p:txBody>
          <a:bodyPr/>
          <a:lstStyle/>
          <a:p>
            <a:pPr eaLnBrk="1" hangingPunct="1">
              <a:buFontTx/>
              <a:buNone/>
              <a:defRPr/>
            </a:pPr>
            <a:r>
              <a:rPr lang="en-US" altLang="en-US" sz="2400" dirty="0">
                <a:solidFill>
                  <a:srgbClr val="00B0F0"/>
                </a:solidFill>
              </a:rPr>
              <a:t>1.</a:t>
            </a:r>
            <a:r>
              <a:rPr lang="en-US" altLang="en-US" sz="3600" dirty="0">
                <a:solidFill>
                  <a:srgbClr val="00B0F0"/>
                </a:solidFill>
              </a:rPr>
              <a:t> </a:t>
            </a:r>
            <a:r>
              <a:rPr lang="en-US" altLang="en-US" sz="3600" dirty="0">
                <a:solidFill>
                  <a:schemeClr val="bg1"/>
                </a:solidFill>
              </a:rPr>
              <a:t>Acts 20:28-30, authority</a:t>
            </a:r>
          </a:p>
          <a:p>
            <a:pPr lvl="1" eaLnBrk="1" hangingPunct="1">
              <a:spcAft>
                <a:spcPts val="500"/>
              </a:spcAft>
              <a:defRPr/>
            </a:pPr>
            <a:r>
              <a:rPr lang="en-US" altLang="en-US" sz="3200" dirty="0">
                <a:solidFill>
                  <a:srgbClr val="CCECFF"/>
                </a:solidFill>
              </a:rPr>
              <a:t>Traditions; “pope”</a:t>
            </a:r>
          </a:p>
          <a:p>
            <a:pPr eaLnBrk="1" hangingPunct="1">
              <a:buFontTx/>
              <a:buNone/>
              <a:defRPr/>
            </a:pPr>
            <a:r>
              <a:rPr lang="en-US" altLang="en-US" sz="2400" dirty="0">
                <a:solidFill>
                  <a:srgbClr val="00B0F0"/>
                </a:solidFill>
              </a:rPr>
              <a:t>2.</a:t>
            </a:r>
            <a:r>
              <a:rPr lang="en-US" altLang="en-US" sz="3600" dirty="0">
                <a:solidFill>
                  <a:srgbClr val="00B0F0"/>
                </a:solidFill>
              </a:rPr>
              <a:t> </a:t>
            </a:r>
            <a:r>
              <a:rPr lang="en-US" altLang="en-US" sz="3600" dirty="0">
                <a:solidFill>
                  <a:schemeClr val="bg1"/>
                </a:solidFill>
              </a:rPr>
              <a:t>Acts 20:28-30, organization </a:t>
            </a:r>
          </a:p>
          <a:p>
            <a:pPr lvl="1" eaLnBrk="1" hangingPunct="1">
              <a:spcAft>
                <a:spcPts val="500"/>
              </a:spcAft>
              <a:defRPr/>
            </a:pPr>
            <a:r>
              <a:rPr lang="en-US" altLang="en-US" sz="3200" dirty="0">
                <a:solidFill>
                  <a:srgbClr val="CCECFF"/>
                </a:solidFill>
              </a:rPr>
              <a:t>One elder; bishop; “pope</a:t>
            </a:r>
            <a:r>
              <a:rPr lang="en-US" altLang="en-US" sz="3200" b="1" dirty="0">
                <a:solidFill>
                  <a:srgbClr val="CCECFF"/>
                </a:solidFill>
              </a:rPr>
              <a:t>”</a:t>
            </a:r>
          </a:p>
          <a:p>
            <a:pPr eaLnBrk="1" hangingPunct="1">
              <a:buFontTx/>
              <a:buNone/>
              <a:defRPr/>
            </a:pPr>
            <a:r>
              <a:rPr lang="en-US" altLang="en-US" sz="2400" dirty="0">
                <a:solidFill>
                  <a:srgbClr val="00B0F0"/>
                </a:solidFill>
              </a:rPr>
              <a:t>3.</a:t>
            </a:r>
            <a:r>
              <a:rPr lang="en-US" altLang="en-US" sz="3600" dirty="0">
                <a:solidFill>
                  <a:srgbClr val="00B0F0"/>
                </a:solidFill>
              </a:rPr>
              <a:t> </a:t>
            </a:r>
            <a:r>
              <a:rPr lang="en-US" altLang="en-US" sz="3600" dirty="0">
                <a:solidFill>
                  <a:schemeClr val="bg1"/>
                </a:solidFill>
              </a:rPr>
              <a:t>2 Thes.2:4, worship</a:t>
            </a:r>
          </a:p>
          <a:p>
            <a:pPr lvl="1" eaLnBrk="1" hangingPunct="1">
              <a:spcAft>
                <a:spcPts val="500"/>
              </a:spcAft>
              <a:defRPr/>
            </a:pPr>
            <a:r>
              <a:rPr lang="en-US" altLang="en-US" sz="3200" dirty="0">
                <a:solidFill>
                  <a:srgbClr val="CCECFF"/>
                </a:solidFill>
              </a:rPr>
              <a:t>LS; mass; incense; images; music</a:t>
            </a:r>
            <a:endParaRPr lang="en-US" altLang="en-US" sz="3200" dirty="0">
              <a:solidFill>
                <a:srgbClr val="CCECFF"/>
              </a:solidFill>
              <a:effectLst>
                <a:outerShdw blurRad="38100" dist="38100" dir="2700000" algn="tl">
                  <a:srgbClr val="000000"/>
                </a:outerShdw>
              </a:effectLst>
            </a:endParaRPr>
          </a:p>
          <a:p>
            <a:pPr eaLnBrk="1" hangingPunct="1">
              <a:buFontTx/>
              <a:buNone/>
              <a:defRPr/>
            </a:pPr>
            <a:r>
              <a:rPr lang="en-US" altLang="en-US" sz="2400" dirty="0">
                <a:solidFill>
                  <a:srgbClr val="00B0F0"/>
                </a:solidFill>
              </a:rPr>
              <a:t>4. </a:t>
            </a:r>
            <a:r>
              <a:rPr lang="en-US" altLang="en-US" sz="3600" dirty="0">
                <a:solidFill>
                  <a:schemeClr val="bg1"/>
                </a:solidFill>
              </a:rPr>
              <a:t>1 Tim.4:1, teaching.   2 Tim.4:3</a:t>
            </a:r>
          </a:p>
          <a:p>
            <a:pPr lvl="1" eaLnBrk="1" hangingPunct="1">
              <a:defRPr/>
            </a:pPr>
            <a:r>
              <a:rPr lang="en-US" altLang="en-US" sz="3200" dirty="0">
                <a:solidFill>
                  <a:srgbClr val="CCECFF"/>
                </a:solidFill>
              </a:rPr>
              <a:t>THD; infant sprinkling; purgatory; holy days</a:t>
            </a:r>
            <a:endParaRPr lang="en-US" altLang="en-US" dirty="0">
              <a:solidFill>
                <a:srgbClr val="CCEC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33858B-3B76-4557-9642-95D35BAEE389}"/>
              </a:ext>
            </a:extLst>
          </p:cNvPr>
          <p:cNvSpPr/>
          <p:nvPr/>
        </p:nvSpPr>
        <p:spPr>
          <a:xfrm>
            <a:off x="2158976" y="990600"/>
            <a:ext cx="4826049" cy="533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400" dirty="0">
                <a:solidFill>
                  <a:schemeClr val="bg1"/>
                </a:solidFill>
                <a:latin typeface="Times New Roman" panose="02020603050405020304" pitchFamily="18" charset="0"/>
                <a:cs typeface="Times New Roman" panose="02020603050405020304" pitchFamily="18" charset="0"/>
              </a:rPr>
              <a:t>I. </a:t>
            </a:r>
            <a:r>
              <a:rPr lang="en-US" altLang="en-US" sz="2400" dirty="0">
                <a:solidFill>
                  <a:schemeClr val="bg1"/>
                </a:solidFill>
                <a:cs typeface="Times New Roman" panose="02020603050405020304" pitchFamily="18" charset="0"/>
              </a:rPr>
              <a:t>Establishment of NT Churches</a:t>
            </a:r>
            <a:endParaRPr lang="en-US" sz="1400" dirty="0">
              <a:solidFill>
                <a:schemeClr val="bg1"/>
              </a:solidFill>
            </a:endParaRPr>
          </a:p>
        </p:txBody>
      </p:sp>
      <p:sp>
        <p:nvSpPr>
          <p:cNvPr id="3" name="Rectangle 2">
            <a:extLst>
              <a:ext uri="{FF2B5EF4-FFF2-40B4-BE49-F238E27FC236}">
                <a16:creationId xmlns:a16="http://schemas.microsoft.com/office/drawing/2014/main" id="{2715255F-71BA-4724-9FE8-427120C9B698}"/>
              </a:ext>
            </a:extLst>
          </p:cNvPr>
          <p:cNvSpPr/>
          <p:nvPr/>
        </p:nvSpPr>
        <p:spPr>
          <a:xfrm>
            <a:off x="685800" y="2389908"/>
            <a:ext cx="7772400" cy="914400"/>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dirty="0">
                <a:solidFill>
                  <a:schemeClr val="bg1"/>
                </a:solidFill>
                <a:latin typeface="Times New Roman" panose="02020603050405020304" pitchFamily="18" charset="0"/>
                <a:cs typeface="Times New Roman" panose="02020603050405020304" pitchFamily="18" charset="0"/>
              </a:rPr>
              <a:t>III. </a:t>
            </a:r>
            <a:r>
              <a:rPr lang="en-US" altLang="en-US" sz="3600" dirty="0">
                <a:solidFill>
                  <a:srgbClr val="FFFF99"/>
                </a:solidFill>
                <a:cs typeface="Times New Roman" panose="02020603050405020304" pitchFamily="18" charset="0"/>
              </a:rPr>
              <a:t>Reformation Was Attempted</a:t>
            </a:r>
            <a:endParaRPr lang="en-US" sz="2000" dirty="0">
              <a:solidFill>
                <a:srgbClr val="FFFF99"/>
              </a:solidFill>
            </a:endParaRPr>
          </a:p>
        </p:txBody>
      </p:sp>
      <p:sp>
        <p:nvSpPr>
          <p:cNvPr id="4" name="Rectangle 3">
            <a:extLst>
              <a:ext uri="{FF2B5EF4-FFF2-40B4-BE49-F238E27FC236}">
                <a16:creationId xmlns:a16="http://schemas.microsoft.com/office/drawing/2014/main" id="{304975F6-366A-436B-8759-3FED49D3B1A5}"/>
              </a:ext>
            </a:extLst>
          </p:cNvPr>
          <p:cNvSpPr/>
          <p:nvPr/>
        </p:nvSpPr>
        <p:spPr>
          <a:xfrm>
            <a:off x="2165879" y="1676400"/>
            <a:ext cx="4826049" cy="533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400" dirty="0">
                <a:solidFill>
                  <a:schemeClr val="bg1"/>
                </a:solidFill>
                <a:latin typeface="Times New Roman" panose="02020603050405020304" pitchFamily="18" charset="0"/>
                <a:cs typeface="Times New Roman" panose="02020603050405020304" pitchFamily="18" charset="0"/>
              </a:rPr>
              <a:t>II. </a:t>
            </a:r>
            <a:r>
              <a:rPr lang="en-US" altLang="en-US" sz="2400" dirty="0">
                <a:solidFill>
                  <a:schemeClr val="bg1"/>
                </a:solidFill>
                <a:cs typeface="Times New Roman" panose="02020603050405020304" pitchFamily="18" charset="0"/>
              </a:rPr>
              <a:t>Apostasy Was Predicted </a:t>
            </a:r>
            <a:endParaRPr lang="en-US" sz="1400" dirty="0">
              <a:solidFill>
                <a:schemeClr val="bg1"/>
              </a:solidFill>
            </a:endParaRPr>
          </a:p>
        </p:txBody>
      </p:sp>
    </p:spTree>
    <p:extLst>
      <p:ext uri="{BB962C8B-B14F-4D97-AF65-F5344CB8AC3E}">
        <p14:creationId xmlns:p14="http://schemas.microsoft.com/office/powerpoint/2010/main" val="2470319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4573C98-DD7A-487B-AF38-53BDC9882922}"/>
              </a:ext>
            </a:extLst>
          </p:cNvPr>
          <p:cNvSpPr>
            <a:spLocks noGrp="1" noChangeArrowheads="1"/>
          </p:cNvSpPr>
          <p:nvPr>
            <p:ph type="title"/>
          </p:nvPr>
        </p:nvSpPr>
        <p:spPr>
          <a:xfrm>
            <a:off x="457200" y="274638"/>
            <a:ext cx="8229600" cy="868362"/>
          </a:xfrm>
        </p:spPr>
        <p:txBody>
          <a:bodyPr/>
          <a:lstStyle/>
          <a:p>
            <a:pPr eaLnBrk="1" hangingPunct="1"/>
            <a:r>
              <a:rPr lang="en-US" altLang="en-US" sz="4000" dirty="0">
                <a:solidFill>
                  <a:schemeClr val="bg1"/>
                </a:solidFill>
              </a:rPr>
              <a:t>John Wyclif</a:t>
            </a:r>
          </a:p>
        </p:txBody>
      </p:sp>
      <p:sp>
        <p:nvSpPr>
          <p:cNvPr id="8195" name="Rectangle 3">
            <a:extLst>
              <a:ext uri="{FF2B5EF4-FFF2-40B4-BE49-F238E27FC236}">
                <a16:creationId xmlns:a16="http://schemas.microsoft.com/office/drawing/2014/main" id="{9D57DC96-DC04-4619-8173-D2AE6EB97EA0}"/>
              </a:ext>
            </a:extLst>
          </p:cNvPr>
          <p:cNvSpPr>
            <a:spLocks noGrp="1" noChangeArrowheads="1"/>
          </p:cNvSpPr>
          <p:nvPr>
            <p:ph type="body" idx="1"/>
          </p:nvPr>
        </p:nvSpPr>
        <p:spPr>
          <a:xfrm>
            <a:off x="457200" y="1295400"/>
            <a:ext cx="8229600" cy="4708525"/>
          </a:xfrm>
        </p:spPr>
        <p:txBody>
          <a:bodyPr/>
          <a:lstStyle/>
          <a:p>
            <a:pPr eaLnBrk="1" hangingPunct="1">
              <a:spcAft>
                <a:spcPts val="600"/>
              </a:spcAft>
            </a:pPr>
            <a:r>
              <a:rPr lang="en-US" altLang="en-US" dirty="0">
                <a:solidFill>
                  <a:schemeClr val="bg1"/>
                </a:solidFill>
              </a:rPr>
              <a:t>First English translation </a:t>
            </a:r>
          </a:p>
          <a:p>
            <a:pPr eaLnBrk="1" hangingPunct="1"/>
            <a:r>
              <a:rPr lang="en-US" altLang="en-US" sz="3200" dirty="0">
                <a:solidFill>
                  <a:schemeClr val="bg1"/>
                </a:solidFill>
              </a:rPr>
              <a:t>Roman Catholic Council of Constance (1415) ordered his writings burned, body exhumed (1428), bones dug up and burned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A5F803B-E8C6-4698-87B8-854DF88F3898}"/>
              </a:ext>
            </a:extLst>
          </p:cNvPr>
          <p:cNvSpPr>
            <a:spLocks noGrp="1" noChangeArrowheads="1"/>
          </p:cNvSpPr>
          <p:nvPr>
            <p:ph type="title"/>
          </p:nvPr>
        </p:nvSpPr>
        <p:spPr/>
        <p:txBody>
          <a:bodyPr/>
          <a:lstStyle/>
          <a:p>
            <a:pPr eaLnBrk="1" hangingPunct="1"/>
            <a:r>
              <a:rPr lang="en-US" altLang="en-US" sz="4000" dirty="0">
                <a:solidFill>
                  <a:schemeClr val="bg1"/>
                </a:solidFill>
              </a:rPr>
              <a:t>Martin Luther, 95 theses,  </a:t>
            </a:r>
            <a:r>
              <a:rPr lang="en-US" altLang="en-US" sz="3600" dirty="0">
                <a:solidFill>
                  <a:schemeClr val="bg1"/>
                </a:solidFill>
              </a:rPr>
              <a:t>Oct.31,1517</a:t>
            </a:r>
            <a:endParaRPr lang="en-US" altLang="en-US" sz="4000" dirty="0">
              <a:solidFill>
                <a:schemeClr val="bg1"/>
              </a:solidFill>
            </a:endParaRPr>
          </a:p>
        </p:txBody>
      </p:sp>
      <p:sp>
        <p:nvSpPr>
          <p:cNvPr id="11267" name="Rectangle 3">
            <a:extLst>
              <a:ext uri="{FF2B5EF4-FFF2-40B4-BE49-F238E27FC236}">
                <a16:creationId xmlns:a16="http://schemas.microsoft.com/office/drawing/2014/main" id="{4521B633-C000-4F1C-9090-FD2FF27E566F}"/>
              </a:ext>
            </a:extLst>
          </p:cNvPr>
          <p:cNvSpPr>
            <a:spLocks noGrp="1" noChangeArrowheads="1"/>
          </p:cNvSpPr>
          <p:nvPr>
            <p:ph type="body" idx="1"/>
          </p:nvPr>
        </p:nvSpPr>
        <p:spPr/>
        <p:txBody>
          <a:bodyPr/>
          <a:lstStyle/>
          <a:p>
            <a:pPr eaLnBrk="1" hangingPunct="1">
              <a:spcAft>
                <a:spcPts val="600"/>
              </a:spcAft>
            </a:pPr>
            <a:r>
              <a:rPr lang="en-US" altLang="en-US" dirty="0">
                <a:solidFill>
                  <a:schemeClr val="bg1"/>
                </a:solidFill>
              </a:rPr>
              <a:t>Objected to Catholic practices</a:t>
            </a:r>
          </a:p>
          <a:p>
            <a:pPr eaLnBrk="1" hangingPunct="1">
              <a:spcAft>
                <a:spcPts val="600"/>
              </a:spcAft>
            </a:pPr>
            <a:r>
              <a:rPr lang="en-US" altLang="en-US" dirty="0">
                <a:solidFill>
                  <a:schemeClr val="bg1"/>
                </a:solidFill>
              </a:rPr>
              <a:t>Augsburg Confession (1530)</a:t>
            </a:r>
          </a:p>
          <a:p>
            <a:pPr eaLnBrk="1" hangingPunct="1">
              <a:spcAft>
                <a:spcPts val="600"/>
              </a:spcAft>
            </a:pPr>
            <a:r>
              <a:rPr lang="en-US" altLang="en-US" dirty="0">
                <a:solidFill>
                  <a:schemeClr val="bg1"/>
                </a:solidFill>
              </a:rPr>
              <a:t>Lutheran Church – first in long line of protestant denominations</a:t>
            </a:r>
          </a:p>
          <a:p>
            <a:pPr eaLnBrk="1" hangingPunct="1"/>
            <a:r>
              <a:rPr lang="en-US" altLang="en-US" dirty="0">
                <a:solidFill>
                  <a:srgbClr val="CCECFF"/>
                </a:solidFill>
              </a:rPr>
              <a:t>Reformation leaders did not want to start new denominations</a:t>
            </a:r>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380D179-CA53-43CC-B0C3-604BB7070E71}"/>
              </a:ext>
            </a:extLst>
          </p:cNvPr>
          <p:cNvSpPr>
            <a:spLocks noGrp="1" noChangeArrowheads="1"/>
          </p:cNvSpPr>
          <p:nvPr>
            <p:ph type="title"/>
          </p:nvPr>
        </p:nvSpPr>
        <p:spPr>
          <a:xfrm>
            <a:off x="457200" y="228600"/>
            <a:ext cx="8229600" cy="792163"/>
          </a:xfrm>
        </p:spPr>
        <p:txBody>
          <a:bodyPr/>
          <a:lstStyle/>
          <a:p>
            <a:pPr eaLnBrk="1" hangingPunct="1"/>
            <a:r>
              <a:rPr lang="en-US" altLang="en-US" sz="4000" dirty="0">
                <a:solidFill>
                  <a:schemeClr val="bg1"/>
                </a:solidFill>
              </a:rPr>
              <a:t>Martin Luther</a:t>
            </a:r>
            <a:endParaRPr lang="en-US" altLang="en-US" dirty="0">
              <a:solidFill>
                <a:schemeClr val="bg1"/>
              </a:solidFill>
            </a:endParaRPr>
          </a:p>
        </p:txBody>
      </p:sp>
      <p:sp>
        <p:nvSpPr>
          <p:cNvPr id="9219" name="Rectangle 3">
            <a:extLst>
              <a:ext uri="{FF2B5EF4-FFF2-40B4-BE49-F238E27FC236}">
                <a16:creationId xmlns:a16="http://schemas.microsoft.com/office/drawing/2014/main" id="{6A9C0A3E-3782-4991-A453-6B94AA749E8E}"/>
              </a:ext>
            </a:extLst>
          </p:cNvPr>
          <p:cNvSpPr>
            <a:spLocks noGrp="1" noChangeArrowheads="1"/>
          </p:cNvSpPr>
          <p:nvPr>
            <p:ph type="body" idx="1"/>
          </p:nvPr>
        </p:nvSpPr>
        <p:spPr>
          <a:xfrm>
            <a:off x="457200" y="1143000"/>
            <a:ext cx="8229600" cy="5029200"/>
          </a:xfrm>
        </p:spPr>
        <p:txBody>
          <a:bodyPr/>
          <a:lstStyle/>
          <a:p>
            <a:pPr eaLnBrk="1" hangingPunct="1">
              <a:lnSpc>
                <a:spcPct val="90000"/>
              </a:lnSpc>
            </a:pPr>
            <a:r>
              <a:rPr lang="en-US" altLang="en-US" dirty="0">
                <a:solidFill>
                  <a:schemeClr val="bg1"/>
                </a:solidFill>
              </a:rPr>
              <a:t>“I ask that men make no reference to my name, and call themselves not Lutherans, but Christians.  What is Luther?   My doctrine, I am sure, is not mine, nor have</a:t>
            </a:r>
            <a:br>
              <a:rPr lang="en-US" altLang="en-US" dirty="0">
                <a:solidFill>
                  <a:schemeClr val="bg1"/>
                </a:solidFill>
              </a:rPr>
            </a:br>
            <a:r>
              <a:rPr lang="en-US" altLang="en-US" dirty="0">
                <a:solidFill>
                  <a:schemeClr val="bg1"/>
                </a:solidFill>
              </a:rPr>
              <a:t>I been crucified for anyone</a:t>
            </a:r>
          </a:p>
          <a:p>
            <a:pPr eaLnBrk="1" hangingPunct="1">
              <a:lnSpc>
                <a:spcPct val="90000"/>
              </a:lnSpc>
            </a:pPr>
            <a:r>
              <a:rPr lang="en-US" altLang="en-US" dirty="0">
                <a:solidFill>
                  <a:schemeClr val="bg1"/>
                </a:solidFill>
              </a:rPr>
              <a:t>…No, no, my dear friends; let us abolish all party names, and call ourselves Christ-</a:t>
            </a:r>
            <a:r>
              <a:rPr lang="en-US" altLang="en-US" dirty="0" err="1">
                <a:solidFill>
                  <a:schemeClr val="bg1"/>
                </a:solidFill>
              </a:rPr>
              <a:t>ians</a:t>
            </a:r>
            <a:r>
              <a:rPr lang="en-US" altLang="en-US" dirty="0">
                <a:solidFill>
                  <a:schemeClr val="bg1"/>
                </a:solidFill>
              </a:rPr>
              <a:t> after Him whose doctrine we have” </a:t>
            </a:r>
            <a:r>
              <a:rPr lang="en-US" altLang="en-US" sz="2000" dirty="0">
                <a:solidFill>
                  <a:schemeClr val="bg1"/>
                </a:solidFill>
              </a:rPr>
              <a:t>(Hugh Thomson Kerr, </a:t>
            </a:r>
            <a:r>
              <a:rPr lang="en-US" altLang="en-US" sz="2000" i="1" dirty="0">
                <a:solidFill>
                  <a:schemeClr val="bg1"/>
                </a:solidFill>
              </a:rPr>
              <a:t>A </a:t>
            </a:r>
            <a:r>
              <a:rPr lang="en-US" altLang="en-US" sz="2000" i="1" dirty="0" err="1">
                <a:solidFill>
                  <a:schemeClr val="bg1"/>
                </a:solidFill>
              </a:rPr>
              <a:t>Compend</a:t>
            </a:r>
            <a:r>
              <a:rPr lang="en-US" altLang="en-US" sz="2000" i="1" dirty="0">
                <a:solidFill>
                  <a:schemeClr val="bg1"/>
                </a:solidFill>
              </a:rPr>
              <a:t> of Luther’s Theology</a:t>
            </a:r>
            <a:r>
              <a:rPr lang="en-US" altLang="en-US" sz="2000" dirty="0">
                <a:solidFill>
                  <a:schemeClr val="bg1"/>
                </a:solidFill>
              </a:rPr>
              <a:t>, 135)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2A6624D-F541-4D2C-8506-13192937EAFD}"/>
              </a:ext>
            </a:extLst>
          </p:cNvPr>
          <p:cNvSpPr>
            <a:spLocks noGrp="1" noChangeArrowheads="1"/>
          </p:cNvSpPr>
          <p:nvPr>
            <p:ph type="title"/>
          </p:nvPr>
        </p:nvSpPr>
        <p:spPr>
          <a:xfrm>
            <a:off x="457200" y="274638"/>
            <a:ext cx="8229600" cy="685800"/>
          </a:xfrm>
        </p:spPr>
        <p:txBody>
          <a:bodyPr/>
          <a:lstStyle/>
          <a:p>
            <a:pPr eaLnBrk="1" hangingPunct="1"/>
            <a:r>
              <a:rPr lang="en-US" altLang="en-US" sz="4000" dirty="0">
                <a:solidFill>
                  <a:schemeClr val="bg1"/>
                </a:solidFill>
              </a:rPr>
              <a:t>John Wesley</a:t>
            </a:r>
          </a:p>
        </p:txBody>
      </p:sp>
      <p:sp>
        <p:nvSpPr>
          <p:cNvPr id="13315" name="Rectangle 3">
            <a:extLst>
              <a:ext uri="{FF2B5EF4-FFF2-40B4-BE49-F238E27FC236}">
                <a16:creationId xmlns:a16="http://schemas.microsoft.com/office/drawing/2014/main" id="{7701126D-A773-4A00-A78E-669E6D716964}"/>
              </a:ext>
            </a:extLst>
          </p:cNvPr>
          <p:cNvSpPr>
            <a:spLocks noGrp="1" noChangeArrowheads="1"/>
          </p:cNvSpPr>
          <p:nvPr>
            <p:ph type="body" idx="1"/>
          </p:nvPr>
        </p:nvSpPr>
        <p:spPr>
          <a:xfrm>
            <a:off x="457200" y="1143000"/>
            <a:ext cx="8229600" cy="4525963"/>
          </a:xfrm>
        </p:spPr>
        <p:txBody>
          <a:bodyPr/>
          <a:lstStyle/>
          <a:p>
            <a:pPr eaLnBrk="1" hangingPunct="1"/>
            <a:r>
              <a:rPr lang="en-US" altLang="en-US" dirty="0">
                <a:solidFill>
                  <a:schemeClr val="bg1"/>
                </a:solidFill>
              </a:rPr>
              <a:t>“Would to God that all party names, and unscriptural phrases and forms which have divided the Christian world, were forgot and that the very name </a:t>
            </a:r>
            <a:r>
              <a:rPr lang="en-US" altLang="en-US" sz="2400" dirty="0">
                <a:solidFill>
                  <a:schemeClr val="bg1"/>
                </a:solidFill>
              </a:rPr>
              <a:t>(</a:t>
            </a:r>
            <a:r>
              <a:rPr lang="en-US" altLang="en-US" sz="2400" i="1" dirty="0">
                <a:solidFill>
                  <a:schemeClr val="bg1"/>
                </a:solidFill>
              </a:rPr>
              <a:t>Methodist</a:t>
            </a:r>
            <a:r>
              <a:rPr lang="en-US" altLang="en-US" sz="2400" dirty="0">
                <a:solidFill>
                  <a:schemeClr val="bg1"/>
                </a:solidFill>
              </a:rPr>
              <a:t>, rd)</a:t>
            </a:r>
            <a:r>
              <a:rPr lang="en-US" altLang="en-US" dirty="0">
                <a:solidFill>
                  <a:schemeClr val="bg1"/>
                </a:solidFill>
              </a:rPr>
              <a:t> might never be mentioned more, but be buried in eternal oblivion” </a:t>
            </a:r>
            <a:r>
              <a:rPr lang="en-US" altLang="en-US" sz="2000" dirty="0">
                <a:solidFill>
                  <a:schemeClr val="bg1"/>
                </a:solidFill>
              </a:rPr>
              <a:t>(Edward Pace, Universal Knowledge, A Dictionary and Encyclopedia of Arts, Science… Religions, 540)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11789E2-010D-468A-A597-FDE2ED0A613C}"/>
              </a:ext>
            </a:extLst>
          </p:cNvPr>
          <p:cNvSpPr>
            <a:spLocks noGrp="1" noChangeArrowheads="1"/>
          </p:cNvSpPr>
          <p:nvPr>
            <p:ph type="title"/>
          </p:nvPr>
        </p:nvSpPr>
        <p:spPr>
          <a:xfrm>
            <a:off x="457200" y="274638"/>
            <a:ext cx="8229600" cy="792162"/>
          </a:xfrm>
        </p:spPr>
        <p:txBody>
          <a:bodyPr/>
          <a:lstStyle/>
          <a:p>
            <a:pPr eaLnBrk="1" hangingPunct="1"/>
            <a:r>
              <a:rPr lang="en-US" altLang="en-US" sz="4000" dirty="0">
                <a:solidFill>
                  <a:schemeClr val="bg1"/>
                </a:solidFill>
              </a:rPr>
              <a:t>Charles Spurgeon</a:t>
            </a:r>
          </a:p>
        </p:txBody>
      </p:sp>
      <p:sp>
        <p:nvSpPr>
          <p:cNvPr id="34819" name="Rectangle 3">
            <a:extLst>
              <a:ext uri="{FF2B5EF4-FFF2-40B4-BE49-F238E27FC236}">
                <a16:creationId xmlns:a16="http://schemas.microsoft.com/office/drawing/2014/main" id="{A214EB54-D595-4174-83BC-87E615A1B0DA}"/>
              </a:ext>
            </a:extLst>
          </p:cNvPr>
          <p:cNvSpPr>
            <a:spLocks noGrp="1" noChangeArrowheads="1"/>
          </p:cNvSpPr>
          <p:nvPr>
            <p:ph type="body" idx="1"/>
          </p:nvPr>
        </p:nvSpPr>
        <p:spPr>
          <a:xfrm>
            <a:off x="457200" y="1219200"/>
            <a:ext cx="8229600" cy="4830763"/>
          </a:xfrm>
        </p:spPr>
        <p:txBody>
          <a:bodyPr/>
          <a:lstStyle/>
          <a:p>
            <a:pPr eaLnBrk="1" hangingPunct="1">
              <a:spcAft>
                <a:spcPts val="600"/>
              </a:spcAft>
              <a:defRPr/>
            </a:pPr>
            <a:r>
              <a:rPr lang="en-US" altLang="en-US" dirty="0">
                <a:solidFill>
                  <a:schemeClr val="bg1"/>
                </a:solidFill>
              </a:rPr>
              <a:t>“I look forward with pleasure to the day when there will not be a Baptist living!  </a:t>
            </a:r>
            <a:br>
              <a:rPr lang="en-US" altLang="en-US" dirty="0">
                <a:solidFill>
                  <a:schemeClr val="bg1"/>
                </a:solidFill>
              </a:rPr>
            </a:br>
            <a:r>
              <a:rPr lang="en-US" altLang="en-US" dirty="0">
                <a:solidFill>
                  <a:schemeClr val="bg1"/>
                </a:solidFill>
              </a:rPr>
              <a:t>I hope that the Baptist name will soon perish, but let Christ’s name last forever” </a:t>
            </a:r>
            <a:r>
              <a:rPr lang="en-US" altLang="en-US" sz="2000" dirty="0">
                <a:solidFill>
                  <a:schemeClr val="bg1"/>
                </a:solidFill>
              </a:rPr>
              <a:t>(Spurgeon Memorial Library </a:t>
            </a:r>
            <a:r>
              <a:rPr lang="en-US" altLang="en-US" sz="2000" dirty="0">
                <a:solidFill>
                  <a:schemeClr val="bg1"/>
                </a:solidFill>
                <a:latin typeface="Baskerville Old Face" panose="02020602080505020303" pitchFamily="18" charset="0"/>
              </a:rPr>
              <a:t>I</a:t>
            </a:r>
            <a:r>
              <a:rPr lang="en-US" altLang="en-US" sz="2000" dirty="0">
                <a:solidFill>
                  <a:schemeClr val="bg1"/>
                </a:solidFill>
              </a:rPr>
              <a:t>, 168)</a:t>
            </a:r>
          </a:p>
          <a:p>
            <a:pPr eaLnBrk="1" hangingPunct="1">
              <a:defRPr/>
            </a:pPr>
            <a:r>
              <a:rPr lang="en-US" altLang="en-US" dirty="0">
                <a:solidFill>
                  <a:srgbClr val="FFFFCC"/>
                </a:solidFill>
                <a:effectLst>
                  <a:outerShdw blurRad="38100" dist="38100" dir="2700000" algn="tl">
                    <a:srgbClr val="000000"/>
                  </a:outerShdw>
                </a:effectLst>
              </a:rPr>
              <a:t>Evaluation of Reformation</a:t>
            </a:r>
            <a:r>
              <a:rPr lang="en-US" altLang="en-US" dirty="0">
                <a:solidFill>
                  <a:srgbClr val="FFFFCC"/>
                </a:solidFill>
              </a:rPr>
              <a:t>:  Instead of one church in error, now hundreds, divided against each other</a:t>
            </a:r>
            <a:endParaRPr lang="en-US" altLang="en-US" sz="4000" b="1" dirty="0">
              <a:solidFill>
                <a:srgbClr val="FFFFCC"/>
              </a:solidFill>
            </a:endParaRPr>
          </a:p>
          <a:p>
            <a:pPr eaLnBrk="1" hangingPunct="1">
              <a:defRPr/>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483B7C0-3BED-448E-BC11-F68C74AA7C71}"/>
              </a:ext>
            </a:extLst>
          </p:cNvPr>
          <p:cNvSpPr>
            <a:spLocks noGrp="1" noChangeArrowheads="1"/>
          </p:cNvSpPr>
          <p:nvPr>
            <p:ph type="title"/>
          </p:nvPr>
        </p:nvSpPr>
        <p:spPr>
          <a:xfrm>
            <a:off x="457200" y="274638"/>
            <a:ext cx="8229600" cy="792162"/>
          </a:xfrm>
        </p:spPr>
        <p:txBody>
          <a:bodyPr/>
          <a:lstStyle/>
          <a:p>
            <a:pPr eaLnBrk="1" hangingPunct="1"/>
            <a:r>
              <a:rPr lang="en-US" altLang="en-US" sz="4000" dirty="0">
                <a:solidFill>
                  <a:srgbClr val="CCECFF"/>
                </a:solidFill>
              </a:rPr>
              <a:t>Denominations produced…</a:t>
            </a:r>
          </a:p>
        </p:txBody>
      </p:sp>
      <p:sp>
        <p:nvSpPr>
          <p:cNvPr id="12291" name="Rectangle 3">
            <a:extLst>
              <a:ext uri="{FF2B5EF4-FFF2-40B4-BE49-F238E27FC236}">
                <a16:creationId xmlns:a16="http://schemas.microsoft.com/office/drawing/2014/main" id="{459A6DCF-E7D9-469D-B7F3-89CB17F04037}"/>
              </a:ext>
            </a:extLst>
          </p:cNvPr>
          <p:cNvSpPr>
            <a:spLocks noGrp="1" noChangeArrowheads="1"/>
          </p:cNvSpPr>
          <p:nvPr>
            <p:ph type="body" idx="1"/>
          </p:nvPr>
        </p:nvSpPr>
        <p:spPr>
          <a:xfrm>
            <a:off x="457200" y="1219200"/>
            <a:ext cx="8229600" cy="5105400"/>
          </a:xfrm>
        </p:spPr>
        <p:txBody>
          <a:bodyPr/>
          <a:lstStyle/>
          <a:p>
            <a:pPr eaLnBrk="1" hangingPunct="1">
              <a:buFontTx/>
              <a:buNone/>
              <a:defRPr/>
            </a:pPr>
            <a:r>
              <a:rPr lang="en-US" altLang="en-US" sz="2400" dirty="0">
                <a:solidFill>
                  <a:schemeClr val="bg1"/>
                </a:solidFill>
              </a:rPr>
              <a:t>1. </a:t>
            </a:r>
            <a:r>
              <a:rPr lang="en-US" altLang="en-US" dirty="0">
                <a:solidFill>
                  <a:srgbClr val="FFFF99"/>
                </a:solidFill>
              </a:rPr>
              <a:t>Attitude that rejects authority of God</a:t>
            </a:r>
          </a:p>
          <a:p>
            <a:pPr lvl="1" eaLnBrk="1" hangingPunct="1">
              <a:spcAft>
                <a:spcPts val="600"/>
              </a:spcAft>
              <a:defRPr/>
            </a:pPr>
            <a:r>
              <a:rPr lang="en-US" altLang="en-US" sz="3200" dirty="0">
                <a:solidFill>
                  <a:schemeClr val="bg1"/>
                </a:solidFill>
              </a:rPr>
              <a:t>Jn.17:21-22</a:t>
            </a:r>
          </a:p>
          <a:p>
            <a:pPr lvl="1" eaLnBrk="1" hangingPunct="1">
              <a:spcAft>
                <a:spcPts val="600"/>
              </a:spcAft>
              <a:defRPr/>
            </a:pPr>
            <a:r>
              <a:rPr lang="en-US" altLang="en-US" sz="3200" dirty="0">
                <a:solidFill>
                  <a:schemeClr val="bg1"/>
                </a:solidFill>
              </a:rPr>
              <a:t>Mk.16:16</a:t>
            </a:r>
          </a:p>
          <a:p>
            <a:pPr lvl="1" eaLnBrk="1" hangingPunct="1">
              <a:defRPr/>
            </a:pPr>
            <a:r>
              <a:rPr lang="en-US" altLang="en-US" sz="3200" dirty="0">
                <a:solidFill>
                  <a:schemeClr val="bg1"/>
                </a:solidFill>
              </a:rPr>
              <a:t>Philip Schaff</a:t>
            </a:r>
          </a:p>
          <a:p>
            <a:pPr eaLnBrk="1" hangingPunct="1">
              <a:buFontTx/>
              <a:buNone/>
              <a:defRPr/>
            </a:pPr>
            <a:endParaRPr lang="en-US" altLang="en-US" b="1" dirty="0">
              <a:solidFill>
                <a:schemeClr val="accent2"/>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1743E4F-946E-4059-8C1E-B8C4F8216B9E}"/>
              </a:ext>
            </a:extLst>
          </p:cNvPr>
          <p:cNvSpPr>
            <a:spLocks noGrp="1" noChangeArrowheads="1"/>
          </p:cNvSpPr>
          <p:nvPr>
            <p:ph type="title"/>
          </p:nvPr>
        </p:nvSpPr>
        <p:spPr>
          <a:xfrm>
            <a:off x="457200" y="274638"/>
            <a:ext cx="8229600" cy="563562"/>
          </a:xfrm>
        </p:spPr>
        <p:txBody>
          <a:bodyPr/>
          <a:lstStyle/>
          <a:p>
            <a:pPr eaLnBrk="1" hangingPunct="1"/>
            <a:r>
              <a:rPr lang="en-US" altLang="en-US" sz="3200" dirty="0">
                <a:solidFill>
                  <a:schemeClr val="bg1"/>
                </a:solidFill>
              </a:rPr>
              <a:t>Philip Schaff </a:t>
            </a:r>
            <a:r>
              <a:rPr lang="en-US" altLang="en-US" sz="2400" dirty="0">
                <a:solidFill>
                  <a:schemeClr val="bg1"/>
                </a:solidFill>
              </a:rPr>
              <a:t>(</a:t>
            </a:r>
            <a:r>
              <a:rPr lang="en-US" altLang="en-US" sz="2400" dirty="0">
                <a:solidFill>
                  <a:schemeClr val="bg1"/>
                </a:solidFill>
                <a:latin typeface="Baskerville Old Face" panose="02020602080505020303" pitchFamily="18" charset="0"/>
              </a:rPr>
              <a:t>I</a:t>
            </a:r>
            <a:r>
              <a:rPr lang="en-US" altLang="en-US" sz="2400" dirty="0">
                <a:solidFill>
                  <a:schemeClr val="bg1"/>
                </a:solidFill>
              </a:rPr>
              <a:t>, 352)</a:t>
            </a:r>
          </a:p>
        </p:txBody>
      </p:sp>
      <p:sp>
        <p:nvSpPr>
          <p:cNvPr id="23555" name="Rectangle 3">
            <a:extLst>
              <a:ext uri="{FF2B5EF4-FFF2-40B4-BE49-F238E27FC236}">
                <a16:creationId xmlns:a16="http://schemas.microsoft.com/office/drawing/2014/main" id="{7E860AAD-A198-499B-B0EB-07B3F8D7B767}"/>
              </a:ext>
            </a:extLst>
          </p:cNvPr>
          <p:cNvSpPr>
            <a:spLocks noGrp="1" noChangeArrowheads="1"/>
          </p:cNvSpPr>
          <p:nvPr>
            <p:ph type="body" idx="1"/>
          </p:nvPr>
        </p:nvSpPr>
        <p:spPr>
          <a:xfrm>
            <a:off x="457200" y="990600"/>
            <a:ext cx="8229600" cy="5410200"/>
          </a:xfrm>
        </p:spPr>
        <p:txBody>
          <a:bodyPr/>
          <a:lstStyle/>
          <a:p>
            <a:pPr eaLnBrk="1" hangingPunct="1">
              <a:lnSpc>
                <a:spcPct val="90000"/>
              </a:lnSpc>
              <a:spcAft>
                <a:spcPts val="600"/>
              </a:spcAft>
            </a:pPr>
            <a:r>
              <a:rPr lang="en-US" altLang="en-US" sz="3000" dirty="0">
                <a:solidFill>
                  <a:schemeClr val="bg1"/>
                </a:solidFill>
              </a:rPr>
              <a:t>Roman Catholics know no church but their own, and refuse all religious fellowship with non Catholics; yet many of them will admit the action of divine grace and the possibility</a:t>
            </a:r>
            <a:r>
              <a:rPr lang="en-US" altLang="en-US" dirty="0">
                <a:solidFill>
                  <a:schemeClr val="bg1"/>
                </a:solidFill>
              </a:rPr>
              <a:t> </a:t>
            </a:r>
            <a:r>
              <a:rPr lang="en-US" altLang="en-US" sz="3000" dirty="0">
                <a:solidFill>
                  <a:schemeClr val="bg1"/>
                </a:solidFill>
              </a:rPr>
              <a:t>of salvation outside of the limits of the papacy</a:t>
            </a:r>
            <a:endParaRPr lang="en-US" altLang="en-US" dirty="0">
              <a:solidFill>
                <a:schemeClr val="bg1"/>
              </a:solidFill>
            </a:endParaRPr>
          </a:p>
          <a:p>
            <a:pPr eaLnBrk="1" hangingPunct="1">
              <a:lnSpc>
                <a:spcPct val="90000"/>
              </a:lnSpc>
              <a:spcAft>
                <a:spcPts val="600"/>
              </a:spcAft>
            </a:pPr>
            <a:r>
              <a:rPr lang="en-US" altLang="en-US" sz="3000" dirty="0">
                <a:solidFill>
                  <a:schemeClr val="bg1"/>
                </a:solidFill>
              </a:rPr>
              <a:t>Some Lutherans:  “Lutheran pulpits for Lutheran ministers only; Lutheran altars for Lutheran communicants only”</a:t>
            </a:r>
          </a:p>
          <a:p>
            <a:pPr eaLnBrk="1" hangingPunct="1">
              <a:lnSpc>
                <a:spcPct val="90000"/>
              </a:lnSpc>
              <a:spcAft>
                <a:spcPts val="600"/>
              </a:spcAft>
            </a:pPr>
            <a:r>
              <a:rPr lang="en-US" altLang="en-US" sz="3000" dirty="0">
                <a:solidFill>
                  <a:schemeClr val="bg1"/>
                </a:solidFill>
              </a:rPr>
              <a:t>High church Anglicans</a:t>
            </a:r>
          </a:p>
          <a:p>
            <a:pPr eaLnBrk="1" hangingPunct="1">
              <a:lnSpc>
                <a:spcPct val="90000"/>
              </a:lnSpc>
            </a:pPr>
            <a:r>
              <a:rPr lang="en-US" altLang="en-US" sz="3000" dirty="0">
                <a:solidFill>
                  <a:schemeClr val="bg1"/>
                </a:solidFill>
              </a:rPr>
              <a:t>Baptists and pedo-Baptists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3B83C92-6254-4D35-BAE6-0D2023690DF9}"/>
              </a:ext>
            </a:extLst>
          </p:cNvPr>
          <p:cNvSpPr>
            <a:spLocks noGrp="1" noChangeArrowheads="1"/>
          </p:cNvSpPr>
          <p:nvPr>
            <p:ph type="title"/>
          </p:nvPr>
        </p:nvSpPr>
        <p:spPr>
          <a:xfrm>
            <a:off x="457200" y="274638"/>
            <a:ext cx="8229600" cy="639762"/>
          </a:xfrm>
        </p:spPr>
        <p:txBody>
          <a:bodyPr/>
          <a:lstStyle/>
          <a:p>
            <a:pPr eaLnBrk="1" hangingPunct="1"/>
            <a:r>
              <a:rPr lang="en-US" altLang="en-US" sz="3600" dirty="0">
                <a:solidFill>
                  <a:schemeClr val="bg1"/>
                </a:solidFill>
              </a:rPr>
              <a:t>Denominations</a:t>
            </a:r>
          </a:p>
        </p:txBody>
      </p:sp>
      <p:sp>
        <p:nvSpPr>
          <p:cNvPr id="24579" name="Rectangle 3">
            <a:extLst>
              <a:ext uri="{FF2B5EF4-FFF2-40B4-BE49-F238E27FC236}">
                <a16:creationId xmlns:a16="http://schemas.microsoft.com/office/drawing/2014/main" id="{E7A24B3C-8697-40EC-8620-197990846569}"/>
              </a:ext>
            </a:extLst>
          </p:cNvPr>
          <p:cNvSpPr>
            <a:spLocks noGrp="1" noChangeArrowheads="1"/>
          </p:cNvSpPr>
          <p:nvPr>
            <p:ph type="body" idx="1"/>
          </p:nvPr>
        </p:nvSpPr>
        <p:spPr>
          <a:xfrm>
            <a:off x="457200" y="990600"/>
            <a:ext cx="8229600" cy="5059363"/>
          </a:xfrm>
        </p:spPr>
        <p:txBody>
          <a:bodyPr/>
          <a:lstStyle/>
          <a:p>
            <a:pPr eaLnBrk="1" hangingPunct="1">
              <a:lnSpc>
                <a:spcPct val="90000"/>
              </a:lnSpc>
              <a:spcAft>
                <a:spcPts val="600"/>
              </a:spcAft>
            </a:pPr>
            <a:r>
              <a:rPr lang="en-US" altLang="en-US" dirty="0">
                <a:solidFill>
                  <a:schemeClr val="bg1"/>
                </a:solidFill>
              </a:rPr>
              <a:t>No existing church can find any pattern or platform of its government in the first century, and thus strongly contrasts the apostolic and post-apostolic organizations </a:t>
            </a:r>
            <a:r>
              <a:rPr lang="en-US" altLang="en-US" sz="1800" dirty="0">
                <a:solidFill>
                  <a:schemeClr val="bg1"/>
                </a:solidFill>
              </a:rPr>
              <a:t>(Dean Stanley, Sch. </a:t>
            </a:r>
            <a:r>
              <a:rPr lang="en-US" altLang="en-US" sz="1800" dirty="0">
                <a:solidFill>
                  <a:schemeClr val="bg1"/>
                </a:solidFill>
                <a:latin typeface="Baskerville Old Face" panose="02020602080505020303" pitchFamily="18" charset="0"/>
              </a:rPr>
              <a:t>I</a:t>
            </a:r>
            <a:r>
              <a:rPr lang="en-US" altLang="en-US" sz="1800" dirty="0">
                <a:solidFill>
                  <a:schemeClr val="bg1"/>
                </a:solidFill>
              </a:rPr>
              <a:t>, 487)</a:t>
            </a:r>
          </a:p>
          <a:p>
            <a:pPr eaLnBrk="1" hangingPunct="1">
              <a:lnSpc>
                <a:spcPct val="90000"/>
              </a:lnSpc>
            </a:pPr>
            <a:r>
              <a:rPr lang="en-US" altLang="en-US" dirty="0">
                <a:solidFill>
                  <a:schemeClr val="bg1"/>
                </a:solidFill>
              </a:rPr>
              <a:t>“It is as sure that nothing like modern Episcopacy existed before the close of the first century as it is that nothing like modern Presbyterianism existed after the beginning of the second” </a:t>
            </a:r>
            <a:r>
              <a:rPr lang="en-US" altLang="en-US" sz="1800" dirty="0">
                <a:solidFill>
                  <a:schemeClr val="bg1"/>
                </a:solidFill>
              </a:rPr>
              <a:t>(Sch. </a:t>
            </a:r>
            <a:r>
              <a:rPr lang="en-US" altLang="en-US" sz="1800" dirty="0">
                <a:solidFill>
                  <a:schemeClr val="bg1"/>
                </a:solidFill>
                <a:latin typeface="Baskerville Old Face" panose="02020602080505020303" pitchFamily="18" charset="0"/>
              </a:rPr>
              <a:t>I</a:t>
            </a:r>
            <a:r>
              <a:rPr lang="en-US" altLang="en-US" sz="1800" dirty="0">
                <a:solidFill>
                  <a:schemeClr val="bg1"/>
                </a:solidFill>
              </a:rPr>
              <a:t>, 488)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33858B-3B76-4557-9642-95D35BAEE389}"/>
              </a:ext>
            </a:extLst>
          </p:cNvPr>
          <p:cNvSpPr/>
          <p:nvPr/>
        </p:nvSpPr>
        <p:spPr>
          <a:xfrm>
            <a:off x="685800" y="990600"/>
            <a:ext cx="7772400" cy="914400"/>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dirty="0">
                <a:solidFill>
                  <a:schemeClr val="bg1"/>
                </a:solidFill>
                <a:latin typeface="Times New Roman" panose="02020603050405020304" pitchFamily="18" charset="0"/>
                <a:cs typeface="Times New Roman" panose="02020603050405020304" pitchFamily="18" charset="0"/>
              </a:rPr>
              <a:t>I. </a:t>
            </a:r>
            <a:r>
              <a:rPr lang="en-US" altLang="en-US" sz="3600" dirty="0">
                <a:solidFill>
                  <a:srgbClr val="FFFF99"/>
                </a:solidFill>
                <a:cs typeface="Times New Roman" panose="02020603050405020304" pitchFamily="18" charset="0"/>
              </a:rPr>
              <a:t>Establishment of NT Churches</a:t>
            </a:r>
            <a:endParaRPr lang="en-US" sz="2000" dirty="0">
              <a:solidFill>
                <a:srgbClr val="FFFF99"/>
              </a:solidFill>
            </a:endParaRPr>
          </a:p>
        </p:txBody>
      </p:sp>
    </p:spTree>
    <p:extLst>
      <p:ext uri="{BB962C8B-B14F-4D97-AF65-F5344CB8AC3E}">
        <p14:creationId xmlns:p14="http://schemas.microsoft.com/office/powerpoint/2010/main" val="3199068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D3EA85D-4029-420E-A16B-1AB478828A06}"/>
              </a:ext>
            </a:extLst>
          </p:cNvPr>
          <p:cNvSpPr>
            <a:spLocks noGrp="1" noChangeArrowheads="1"/>
          </p:cNvSpPr>
          <p:nvPr>
            <p:ph type="title"/>
          </p:nvPr>
        </p:nvSpPr>
        <p:spPr>
          <a:xfrm>
            <a:off x="457200" y="274638"/>
            <a:ext cx="8229600" cy="563562"/>
          </a:xfrm>
        </p:spPr>
        <p:txBody>
          <a:bodyPr/>
          <a:lstStyle/>
          <a:p>
            <a:pPr eaLnBrk="1" hangingPunct="1"/>
            <a:r>
              <a:rPr lang="en-US" altLang="en-US" sz="4000" dirty="0">
                <a:solidFill>
                  <a:schemeClr val="bg1"/>
                </a:solidFill>
              </a:rPr>
              <a:t>Fruits of the Reformation</a:t>
            </a:r>
          </a:p>
        </p:txBody>
      </p:sp>
      <p:sp>
        <p:nvSpPr>
          <p:cNvPr id="22531" name="Rectangle 3">
            <a:extLst>
              <a:ext uri="{FF2B5EF4-FFF2-40B4-BE49-F238E27FC236}">
                <a16:creationId xmlns:a16="http://schemas.microsoft.com/office/drawing/2014/main" id="{D8C2A10E-38D3-4E55-8E1D-106AA3469B20}"/>
              </a:ext>
            </a:extLst>
          </p:cNvPr>
          <p:cNvSpPr>
            <a:spLocks noGrp="1" noChangeArrowheads="1"/>
          </p:cNvSpPr>
          <p:nvPr>
            <p:ph type="body" idx="1"/>
          </p:nvPr>
        </p:nvSpPr>
        <p:spPr>
          <a:xfrm>
            <a:off x="457200" y="990600"/>
            <a:ext cx="8229600" cy="5181600"/>
          </a:xfrm>
        </p:spPr>
        <p:txBody>
          <a:bodyPr/>
          <a:lstStyle/>
          <a:p>
            <a:pPr eaLnBrk="1" hangingPunct="1">
              <a:buFontTx/>
              <a:buNone/>
              <a:defRPr/>
            </a:pPr>
            <a:r>
              <a:rPr lang="en-US" altLang="en-US" sz="2400" dirty="0">
                <a:solidFill>
                  <a:schemeClr val="bg1"/>
                </a:solidFill>
              </a:rPr>
              <a:t>1. Attitude that rejects authority of God</a:t>
            </a:r>
            <a:endParaRPr lang="en-US" altLang="en-US" dirty="0">
              <a:solidFill>
                <a:schemeClr val="bg1"/>
              </a:solidFill>
            </a:endParaRPr>
          </a:p>
          <a:p>
            <a:pPr eaLnBrk="1" hangingPunct="1">
              <a:buFontTx/>
              <a:buNone/>
              <a:defRPr/>
            </a:pPr>
            <a:r>
              <a:rPr lang="en-US" altLang="en-US" sz="2400" dirty="0">
                <a:solidFill>
                  <a:schemeClr val="bg1"/>
                </a:solidFill>
              </a:rPr>
              <a:t>2. </a:t>
            </a:r>
            <a:r>
              <a:rPr lang="en-US" altLang="en-US" dirty="0">
                <a:solidFill>
                  <a:srgbClr val="FFFF99"/>
                </a:solidFill>
              </a:rPr>
              <a:t>Changes in organization of church</a:t>
            </a:r>
          </a:p>
          <a:p>
            <a:pPr lvl="1" eaLnBrk="1" hangingPunct="1">
              <a:spcAft>
                <a:spcPts val="600"/>
              </a:spcAft>
              <a:defRPr/>
            </a:pPr>
            <a:r>
              <a:rPr lang="en-US" altLang="en-US" sz="3200" dirty="0">
                <a:solidFill>
                  <a:schemeClr val="bg1"/>
                </a:solidFill>
              </a:rPr>
              <a:t>SBC </a:t>
            </a:r>
          </a:p>
          <a:p>
            <a:pPr lvl="1" eaLnBrk="1" hangingPunct="1">
              <a:spcAft>
                <a:spcPts val="600"/>
              </a:spcAft>
              <a:defRPr/>
            </a:pPr>
            <a:r>
              <a:rPr lang="en-US" altLang="en-US" sz="3200" dirty="0">
                <a:solidFill>
                  <a:schemeClr val="bg1"/>
                </a:solidFill>
              </a:rPr>
              <a:t>Pastor system </a:t>
            </a:r>
          </a:p>
          <a:p>
            <a:pPr lvl="1" eaLnBrk="1" hangingPunct="1">
              <a:defRPr/>
            </a:pPr>
            <a:r>
              <a:rPr lang="en-US" altLang="en-US" sz="3200" dirty="0">
                <a:solidFill>
                  <a:schemeClr val="bg1"/>
                </a:solidFill>
              </a:rPr>
              <a:t>Denominationalism</a:t>
            </a:r>
          </a:p>
          <a:p>
            <a:pPr eaLnBrk="1" hangingPunct="1">
              <a:buFontTx/>
              <a:buNone/>
              <a:defRPr/>
            </a:pPr>
            <a:endParaRPr lang="en-US" altLang="en-US" b="1" dirty="0">
              <a:solidFill>
                <a:schemeClr val="accent2"/>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7797B81-6143-4A9D-A0CF-91AD708AD02C}"/>
              </a:ext>
            </a:extLst>
          </p:cNvPr>
          <p:cNvSpPr>
            <a:spLocks noGrp="1" noChangeArrowheads="1"/>
          </p:cNvSpPr>
          <p:nvPr>
            <p:ph type="title"/>
          </p:nvPr>
        </p:nvSpPr>
        <p:spPr>
          <a:xfrm>
            <a:off x="457200" y="209550"/>
            <a:ext cx="8229600" cy="685800"/>
          </a:xfrm>
        </p:spPr>
        <p:txBody>
          <a:bodyPr/>
          <a:lstStyle/>
          <a:p>
            <a:pPr eaLnBrk="1" hangingPunct="1"/>
            <a:r>
              <a:rPr lang="en-US" altLang="en-US" sz="4000" dirty="0">
                <a:solidFill>
                  <a:schemeClr val="bg1"/>
                </a:solidFill>
              </a:rPr>
              <a:t>Fruits of the Reformation</a:t>
            </a:r>
          </a:p>
        </p:txBody>
      </p:sp>
      <p:sp>
        <p:nvSpPr>
          <p:cNvPr id="32771" name="Rectangle 3">
            <a:extLst>
              <a:ext uri="{FF2B5EF4-FFF2-40B4-BE49-F238E27FC236}">
                <a16:creationId xmlns:a16="http://schemas.microsoft.com/office/drawing/2014/main" id="{0C968145-C9DE-4647-B3C0-63FC2673A2D9}"/>
              </a:ext>
            </a:extLst>
          </p:cNvPr>
          <p:cNvSpPr>
            <a:spLocks noGrp="1" noChangeArrowheads="1"/>
          </p:cNvSpPr>
          <p:nvPr>
            <p:ph type="body" idx="1"/>
          </p:nvPr>
        </p:nvSpPr>
        <p:spPr>
          <a:xfrm>
            <a:off x="457200" y="990600"/>
            <a:ext cx="8229600" cy="4906963"/>
          </a:xfrm>
        </p:spPr>
        <p:txBody>
          <a:bodyPr/>
          <a:lstStyle/>
          <a:p>
            <a:pPr eaLnBrk="1" hangingPunct="1">
              <a:buFontTx/>
              <a:buNone/>
              <a:defRPr/>
            </a:pPr>
            <a:r>
              <a:rPr lang="en-US" altLang="en-US" sz="2400" dirty="0">
                <a:solidFill>
                  <a:schemeClr val="bg1"/>
                </a:solidFill>
              </a:rPr>
              <a:t>1. Attitude that rejects authority of God</a:t>
            </a:r>
          </a:p>
          <a:p>
            <a:pPr eaLnBrk="1" hangingPunct="1">
              <a:buFontTx/>
              <a:buNone/>
              <a:defRPr/>
            </a:pPr>
            <a:r>
              <a:rPr lang="en-US" altLang="en-US" sz="2400" dirty="0">
                <a:solidFill>
                  <a:schemeClr val="bg1"/>
                </a:solidFill>
              </a:rPr>
              <a:t>2. Changes in organization of church</a:t>
            </a:r>
          </a:p>
          <a:p>
            <a:pPr eaLnBrk="1" hangingPunct="1">
              <a:buFontTx/>
              <a:buNone/>
              <a:defRPr/>
            </a:pPr>
            <a:r>
              <a:rPr lang="en-US" altLang="en-US" sz="2400" dirty="0">
                <a:solidFill>
                  <a:schemeClr val="bg1"/>
                </a:solidFill>
              </a:rPr>
              <a:t>3. </a:t>
            </a:r>
            <a:r>
              <a:rPr lang="en-US" altLang="en-US" dirty="0">
                <a:solidFill>
                  <a:srgbClr val="FFFF99"/>
                </a:solidFill>
              </a:rPr>
              <a:t>Perversion of true worship</a:t>
            </a:r>
          </a:p>
          <a:p>
            <a:pPr lvl="1" eaLnBrk="1" hangingPunct="1">
              <a:spcAft>
                <a:spcPts val="600"/>
              </a:spcAft>
              <a:defRPr/>
            </a:pPr>
            <a:r>
              <a:rPr lang="en-US" altLang="en-US" sz="3200" dirty="0">
                <a:solidFill>
                  <a:schemeClr val="bg1"/>
                </a:solidFill>
              </a:rPr>
              <a:t>Annual LS </a:t>
            </a:r>
          </a:p>
          <a:p>
            <a:pPr lvl="1" eaLnBrk="1" hangingPunct="1">
              <a:defRPr/>
            </a:pPr>
            <a:r>
              <a:rPr lang="en-US" altLang="en-US" sz="3200" dirty="0">
                <a:solidFill>
                  <a:schemeClr val="bg1"/>
                </a:solidFill>
              </a:rPr>
              <a:t>Mechanical music</a:t>
            </a:r>
          </a:p>
          <a:p>
            <a:pPr eaLnBrk="1" hangingPunct="1">
              <a:buFontTx/>
              <a:buNone/>
              <a:defRPr/>
            </a:pPr>
            <a:endParaRPr lang="en-US" altLang="en-US" b="1" dirty="0">
              <a:solidFill>
                <a:schemeClr val="accent2"/>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236450E-4780-4E45-A313-8B670DFAF2C4}"/>
              </a:ext>
            </a:extLst>
          </p:cNvPr>
          <p:cNvSpPr>
            <a:spLocks noGrp="1" noChangeArrowheads="1"/>
          </p:cNvSpPr>
          <p:nvPr>
            <p:ph type="title"/>
          </p:nvPr>
        </p:nvSpPr>
        <p:spPr>
          <a:xfrm>
            <a:off x="457200" y="247650"/>
            <a:ext cx="8229600" cy="609600"/>
          </a:xfrm>
        </p:spPr>
        <p:txBody>
          <a:bodyPr/>
          <a:lstStyle/>
          <a:p>
            <a:pPr eaLnBrk="1" hangingPunct="1"/>
            <a:r>
              <a:rPr lang="en-US" altLang="en-US" sz="4000" dirty="0">
                <a:solidFill>
                  <a:schemeClr val="bg1"/>
                </a:solidFill>
              </a:rPr>
              <a:t>Fruits of the Reformation</a:t>
            </a:r>
          </a:p>
        </p:txBody>
      </p:sp>
      <p:sp>
        <p:nvSpPr>
          <p:cNvPr id="33795" name="Rectangle 3">
            <a:extLst>
              <a:ext uri="{FF2B5EF4-FFF2-40B4-BE49-F238E27FC236}">
                <a16:creationId xmlns:a16="http://schemas.microsoft.com/office/drawing/2014/main" id="{1259997F-097D-4A24-999C-004BCD52F53D}"/>
              </a:ext>
            </a:extLst>
          </p:cNvPr>
          <p:cNvSpPr>
            <a:spLocks noGrp="1" noChangeArrowheads="1"/>
          </p:cNvSpPr>
          <p:nvPr>
            <p:ph type="body" idx="1"/>
          </p:nvPr>
        </p:nvSpPr>
        <p:spPr>
          <a:xfrm>
            <a:off x="457200" y="990600"/>
            <a:ext cx="8229600" cy="5135563"/>
          </a:xfrm>
        </p:spPr>
        <p:txBody>
          <a:bodyPr/>
          <a:lstStyle/>
          <a:p>
            <a:pPr eaLnBrk="1" hangingPunct="1">
              <a:buFontTx/>
              <a:buNone/>
              <a:defRPr/>
            </a:pPr>
            <a:r>
              <a:rPr lang="en-US" altLang="en-US" sz="2400" dirty="0">
                <a:solidFill>
                  <a:schemeClr val="bg1"/>
                </a:solidFill>
              </a:rPr>
              <a:t>1. Attitude that rejects authority of God</a:t>
            </a:r>
          </a:p>
          <a:p>
            <a:pPr eaLnBrk="1" hangingPunct="1">
              <a:buFontTx/>
              <a:buNone/>
              <a:defRPr/>
            </a:pPr>
            <a:r>
              <a:rPr lang="en-US" altLang="en-US" sz="2400" dirty="0">
                <a:solidFill>
                  <a:schemeClr val="bg1"/>
                </a:solidFill>
              </a:rPr>
              <a:t>2. Changes in organization of church</a:t>
            </a:r>
            <a:endParaRPr lang="en-US" altLang="en-US" sz="2400" b="1" dirty="0">
              <a:solidFill>
                <a:schemeClr val="bg1"/>
              </a:solidFill>
              <a:effectLst>
                <a:outerShdw blurRad="38100" dist="38100" dir="2700000" algn="tl">
                  <a:srgbClr val="000000"/>
                </a:outerShdw>
              </a:effectLst>
            </a:endParaRPr>
          </a:p>
          <a:p>
            <a:pPr eaLnBrk="1" hangingPunct="1">
              <a:buFontTx/>
              <a:buNone/>
              <a:defRPr/>
            </a:pPr>
            <a:r>
              <a:rPr lang="en-US" altLang="en-US" sz="2400" dirty="0">
                <a:solidFill>
                  <a:schemeClr val="bg1"/>
                </a:solidFill>
              </a:rPr>
              <a:t>3. Perversion of true worship</a:t>
            </a:r>
          </a:p>
          <a:p>
            <a:pPr eaLnBrk="1" hangingPunct="1">
              <a:buFontTx/>
              <a:buNone/>
              <a:defRPr/>
            </a:pPr>
            <a:r>
              <a:rPr lang="en-US" altLang="en-US" sz="2400" dirty="0">
                <a:solidFill>
                  <a:schemeClr val="bg1"/>
                </a:solidFill>
              </a:rPr>
              <a:t>4. </a:t>
            </a:r>
            <a:r>
              <a:rPr lang="en-US" altLang="en-US" dirty="0">
                <a:solidFill>
                  <a:srgbClr val="FFFF99"/>
                </a:solidFill>
              </a:rPr>
              <a:t>Variety of unscriptural teachings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FDEBE3D-6C94-4217-B657-3394C75EE9A1}"/>
              </a:ext>
            </a:extLst>
          </p:cNvPr>
          <p:cNvSpPr>
            <a:spLocks noGrp="1" noChangeArrowheads="1"/>
          </p:cNvSpPr>
          <p:nvPr>
            <p:ph type="title"/>
          </p:nvPr>
        </p:nvSpPr>
        <p:spPr>
          <a:xfrm>
            <a:off x="457200" y="274638"/>
            <a:ext cx="8229600" cy="715962"/>
          </a:xfrm>
        </p:spPr>
        <p:txBody>
          <a:bodyPr/>
          <a:lstStyle/>
          <a:p>
            <a:pPr eaLnBrk="1" hangingPunct="1"/>
            <a:r>
              <a:rPr lang="en-US" altLang="en-US" sz="3600" dirty="0" err="1">
                <a:solidFill>
                  <a:schemeClr val="bg1"/>
                </a:solidFill>
              </a:rPr>
              <a:t>Hiscox</a:t>
            </a:r>
            <a:r>
              <a:rPr lang="en-US" altLang="en-US" sz="3600" dirty="0">
                <a:solidFill>
                  <a:schemeClr val="bg1"/>
                </a:solidFill>
              </a:rPr>
              <a:t>, p.22</a:t>
            </a:r>
          </a:p>
        </p:txBody>
      </p:sp>
      <p:sp>
        <p:nvSpPr>
          <p:cNvPr id="13315" name="Rectangle 3">
            <a:extLst>
              <a:ext uri="{FF2B5EF4-FFF2-40B4-BE49-F238E27FC236}">
                <a16:creationId xmlns:a16="http://schemas.microsoft.com/office/drawing/2014/main" id="{52A3AE6C-6E7A-4236-AD1F-5EBB298E6555}"/>
              </a:ext>
            </a:extLst>
          </p:cNvPr>
          <p:cNvSpPr>
            <a:spLocks noGrp="1" noChangeArrowheads="1"/>
          </p:cNvSpPr>
          <p:nvPr>
            <p:ph type="body" idx="1"/>
          </p:nvPr>
        </p:nvSpPr>
        <p:spPr>
          <a:xfrm>
            <a:off x="457200" y="1143000"/>
            <a:ext cx="8229600" cy="5181600"/>
          </a:xfrm>
        </p:spPr>
        <p:txBody>
          <a:bodyPr/>
          <a:lstStyle/>
          <a:p>
            <a:pPr eaLnBrk="1" hangingPunct="1">
              <a:defRPr/>
            </a:pPr>
            <a:r>
              <a:rPr lang="en-US" altLang="en-US" sz="3000" dirty="0">
                <a:solidFill>
                  <a:schemeClr val="bg1"/>
                </a:solidFill>
              </a:rPr>
              <a:t>“It is most likely that in the Apostolic age when there was but ‘one Lord, one faith,   and one baptism,’ </a:t>
            </a:r>
            <a:r>
              <a:rPr lang="en-US" altLang="en-US" sz="3000" dirty="0">
                <a:solidFill>
                  <a:schemeClr val="bg1"/>
                </a:solidFill>
                <a:effectLst>
                  <a:outerShdw blurRad="38100" dist="38100" dir="2700000" algn="tl">
                    <a:srgbClr val="000000"/>
                  </a:outerShdw>
                </a:effectLst>
              </a:rPr>
              <a:t>and no differing </a:t>
            </a:r>
            <a:r>
              <a:rPr lang="en-US" altLang="en-US" sz="3000" dirty="0" err="1">
                <a:solidFill>
                  <a:schemeClr val="bg1"/>
                </a:solidFill>
                <a:effectLst>
                  <a:outerShdw blurRad="38100" dist="38100" dir="2700000" algn="tl">
                    <a:srgbClr val="000000"/>
                  </a:outerShdw>
                </a:effectLst>
              </a:rPr>
              <a:t>denomi</a:t>
            </a:r>
            <a:r>
              <a:rPr lang="en-US" altLang="en-US" sz="3000" dirty="0">
                <a:solidFill>
                  <a:schemeClr val="bg1"/>
                </a:solidFill>
                <a:effectLst>
                  <a:outerShdw blurRad="38100" dist="38100" dir="2700000" algn="tl">
                    <a:srgbClr val="000000"/>
                  </a:outerShdw>
                </a:effectLst>
              </a:rPr>
              <a:t>-nations existed</a:t>
            </a:r>
            <a:r>
              <a:rPr lang="en-US" altLang="en-US" sz="3000" dirty="0">
                <a:solidFill>
                  <a:schemeClr val="bg1"/>
                </a:solidFill>
              </a:rPr>
              <a:t>, the baptism of a convert by that very act constituted him a member of the church, and at once endowed him with all the rights and privileges of full membership.  In that sense, ‘baptism was the door into the church.’  </a:t>
            </a:r>
            <a:r>
              <a:rPr lang="en-US" altLang="en-US" sz="3000" dirty="0">
                <a:solidFill>
                  <a:schemeClr val="bg1"/>
                </a:solidFill>
                <a:effectLst>
                  <a:outerShdw blurRad="38100" dist="38100" dir="2700000" algn="tl">
                    <a:srgbClr val="000000"/>
                  </a:outerShdw>
                </a:effectLst>
              </a:rPr>
              <a:t>Now, it is different</a:t>
            </a:r>
            <a:r>
              <a:rPr lang="en-US" altLang="en-US" sz="3000" dirty="0">
                <a:solidFill>
                  <a:schemeClr val="bg1"/>
                </a:solidFill>
              </a:rPr>
              <a:t>...”</a:t>
            </a:r>
            <a:r>
              <a:rPr lang="en-US" altLang="en-US" sz="2800" dirty="0">
                <a:solidFill>
                  <a:schemeClr val="bg1"/>
                </a:solidFill>
              </a:rPr>
              <a:t>   </a:t>
            </a:r>
            <a:r>
              <a:rPr lang="en-US" altLang="en-US" sz="2000" dirty="0">
                <a:solidFill>
                  <a:schemeClr val="bg1"/>
                </a:solidFill>
              </a:rPr>
              <a:t>–</a:t>
            </a:r>
            <a:r>
              <a:rPr lang="en-US" altLang="en-US" sz="2000" i="1" dirty="0">
                <a:solidFill>
                  <a:schemeClr val="bg1"/>
                </a:solidFill>
              </a:rPr>
              <a:t>The Standard Manual for Baptist Churches, </a:t>
            </a:r>
            <a:r>
              <a:rPr lang="en-US" altLang="en-US" sz="2000" dirty="0">
                <a:solidFill>
                  <a:schemeClr val="bg1"/>
                </a:solidFill>
              </a:rPr>
              <a:t>Edward T. </a:t>
            </a:r>
            <a:r>
              <a:rPr lang="en-US" altLang="en-US" sz="2000" dirty="0" err="1">
                <a:solidFill>
                  <a:schemeClr val="bg1"/>
                </a:solidFill>
              </a:rPr>
              <a:t>Hiscox</a:t>
            </a:r>
            <a:r>
              <a:rPr lang="en-US" altLang="en-US" sz="2000" dirty="0">
                <a:solidFill>
                  <a:schemeClr val="bg1"/>
                </a:solidFill>
              </a:rPr>
              <a:t>, D.D.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FDEBE3D-6C94-4217-B657-3394C75EE9A1}"/>
              </a:ext>
            </a:extLst>
          </p:cNvPr>
          <p:cNvSpPr>
            <a:spLocks noGrp="1" noChangeArrowheads="1"/>
          </p:cNvSpPr>
          <p:nvPr>
            <p:ph type="title"/>
          </p:nvPr>
        </p:nvSpPr>
        <p:spPr>
          <a:xfrm>
            <a:off x="457200" y="274638"/>
            <a:ext cx="8229600" cy="715962"/>
          </a:xfrm>
        </p:spPr>
        <p:txBody>
          <a:bodyPr/>
          <a:lstStyle/>
          <a:p>
            <a:pPr eaLnBrk="1" hangingPunct="1"/>
            <a:r>
              <a:rPr lang="en-US" altLang="en-US" sz="3600" dirty="0" err="1">
                <a:solidFill>
                  <a:schemeClr val="bg1"/>
                </a:solidFill>
              </a:rPr>
              <a:t>Hiscox</a:t>
            </a:r>
            <a:r>
              <a:rPr lang="en-US" altLang="en-US" sz="3600" dirty="0">
                <a:solidFill>
                  <a:schemeClr val="bg1"/>
                </a:solidFill>
              </a:rPr>
              <a:t>, p.22</a:t>
            </a:r>
          </a:p>
        </p:txBody>
      </p:sp>
      <p:sp>
        <p:nvSpPr>
          <p:cNvPr id="13315" name="Rectangle 3">
            <a:extLst>
              <a:ext uri="{FF2B5EF4-FFF2-40B4-BE49-F238E27FC236}">
                <a16:creationId xmlns:a16="http://schemas.microsoft.com/office/drawing/2014/main" id="{52A3AE6C-6E7A-4236-AD1F-5EBB298E6555}"/>
              </a:ext>
            </a:extLst>
          </p:cNvPr>
          <p:cNvSpPr>
            <a:spLocks noGrp="1" noChangeArrowheads="1"/>
          </p:cNvSpPr>
          <p:nvPr>
            <p:ph type="body" idx="1"/>
          </p:nvPr>
        </p:nvSpPr>
        <p:spPr>
          <a:xfrm>
            <a:off x="457200" y="1143000"/>
            <a:ext cx="8229600" cy="5181600"/>
          </a:xfrm>
        </p:spPr>
        <p:txBody>
          <a:bodyPr/>
          <a:lstStyle/>
          <a:p>
            <a:pPr eaLnBrk="1" hangingPunct="1">
              <a:defRPr/>
            </a:pPr>
            <a:r>
              <a:rPr lang="en-US" altLang="en-US" sz="3000" dirty="0">
                <a:solidFill>
                  <a:schemeClr val="bg1"/>
                </a:solidFill>
              </a:rPr>
              <a:t>“It is most likely that </a:t>
            </a:r>
            <a:r>
              <a:rPr lang="en-US" altLang="en-US" sz="3000" dirty="0">
                <a:solidFill>
                  <a:srgbClr val="FFC000"/>
                </a:solidFill>
              </a:rPr>
              <a:t>in the Apostolic age </a:t>
            </a:r>
            <a:r>
              <a:rPr lang="en-US" altLang="en-US" sz="3000" dirty="0">
                <a:solidFill>
                  <a:schemeClr val="bg1"/>
                </a:solidFill>
              </a:rPr>
              <a:t>when there was but ‘one Lord, one faith,   and one baptism,’ </a:t>
            </a:r>
            <a:r>
              <a:rPr lang="en-US" altLang="en-US" sz="3000" dirty="0">
                <a:solidFill>
                  <a:schemeClr val="bg1"/>
                </a:solidFill>
                <a:effectLst>
                  <a:outerShdw blurRad="38100" dist="38100" dir="2700000" algn="tl">
                    <a:srgbClr val="000000"/>
                  </a:outerShdw>
                </a:effectLst>
              </a:rPr>
              <a:t>and </a:t>
            </a:r>
            <a:r>
              <a:rPr lang="en-US" altLang="en-US" sz="3000" dirty="0">
                <a:solidFill>
                  <a:srgbClr val="FFC000"/>
                </a:solidFill>
                <a:effectLst>
                  <a:outerShdw blurRad="38100" dist="38100" dir="2700000" algn="tl">
                    <a:srgbClr val="000000"/>
                  </a:outerShdw>
                </a:effectLst>
              </a:rPr>
              <a:t>no differing </a:t>
            </a:r>
            <a:r>
              <a:rPr lang="en-US" altLang="en-US" sz="3000" dirty="0" err="1">
                <a:solidFill>
                  <a:srgbClr val="FFC000"/>
                </a:solidFill>
                <a:effectLst>
                  <a:outerShdw blurRad="38100" dist="38100" dir="2700000" algn="tl">
                    <a:srgbClr val="000000"/>
                  </a:outerShdw>
                </a:effectLst>
              </a:rPr>
              <a:t>denomi</a:t>
            </a:r>
            <a:r>
              <a:rPr lang="en-US" altLang="en-US" sz="3000" dirty="0">
                <a:solidFill>
                  <a:srgbClr val="FFC000"/>
                </a:solidFill>
                <a:effectLst>
                  <a:outerShdw blurRad="38100" dist="38100" dir="2700000" algn="tl">
                    <a:srgbClr val="000000"/>
                  </a:outerShdw>
                </a:effectLst>
              </a:rPr>
              <a:t>-nations existed</a:t>
            </a:r>
            <a:r>
              <a:rPr lang="en-US" altLang="en-US" sz="3000" dirty="0">
                <a:solidFill>
                  <a:schemeClr val="bg1"/>
                </a:solidFill>
              </a:rPr>
              <a:t>, the baptism of a convert by that very act constituted him a member of the church, and at once endowed him with all the rights and privileges of full membership.  In that sense, ‘baptism was the door into the church.’  </a:t>
            </a:r>
            <a:r>
              <a:rPr lang="en-US" altLang="en-US" sz="3000" dirty="0">
                <a:solidFill>
                  <a:srgbClr val="FFC000"/>
                </a:solidFill>
                <a:effectLst>
                  <a:outerShdw blurRad="38100" dist="38100" dir="2700000" algn="tl">
                    <a:srgbClr val="000000"/>
                  </a:outerShdw>
                </a:effectLst>
              </a:rPr>
              <a:t>Now, it is different</a:t>
            </a:r>
            <a:r>
              <a:rPr lang="en-US" altLang="en-US" sz="3000" dirty="0">
                <a:solidFill>
                  <a:schemeClr val="bg1"/>
                </a:solidFill>
              </a:rPr>
              <a:t>...”</a:t>
            </a:r>
            <a:r>
              <a:rPr lang="en-US" altLang="en-US" sz="2800" dirty="0">
                <a:solidFill>
                  <a:schemeClr val="bg1"/>
                </a:solidFill>
              </a:rPr>
              <a:t>   </a:t>
            </a:r>
            <a:r>
              <a:rPr lang="en-US" altLang="en-US" sz="2000" dirty="0">
                <a:solidFill>
                  <a:schemeClr val="bg1"/>
                </a:solidFill>
              </a:rPr>
              <a:t>–</a:t>
            </a:r>
            <a:r>
              <a:rPr lang="en-US" altLang="en-US" sz="2000" i="1" dirty="0">
                <a:solidFill>
                  <a:schemeClr val="bg1"/>
                </a:solidFill>
              </a:rPr>
              <a:t>The Standard Manual for Baptist Churches, </a:t>
            </a:r>
            <a:r>
              <a:rPr lang="en-US" altLang="en-US" sz="2000" dirty="0">
                <a:solidFill>
                  <a:schemeClr val="bg1"/>
                </a:solidFill>
              </a:rPr>
              <a:t>Edward T. </a:t>
            </a:r>
            <a:r>
              <a:rPr lang="en-US" altLang="en-US" sz="2000" dirty="0" err="1">
                <a:solidFill>
                  <a:schemeClr val="bg1"/>
                </a:solidFill>
              </a:rPr>
              <a:t>Hiscox</a:t>
            </a:r>
            <a:r>
              <a:rPr lang="en-US" altLang="en-US" sz="2000" dirty="0">
                <a:solidFill>
                  <a:schemeClr val="bg1"/>
                </a:solidFill>
              </a:rPr>
              <a:t>, D.D.</a:t>
            </a:r>
          </a:p>
        </p:txBody>
      </p:sp>
    </p:spTree>
    <p:extLst>
      <p:ext uri="{BB962C8B-B14F-4D97-AF65-F5344CB8AC3E}">
        <p14:creationId xmlns:p14="http://schemas.microsoft.com/office/powerpoint/2010/main" val="24885681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33858B-3B76-4557-9642-95D35BAEE389}"/>
              </a:ext>
            </a:extLst>
          </p:cNvPr>
          <p:cNvSpPr/>
          <p:nvPr/>
        </p:nvSpPr>
        <p:spPr>
          <a:xfrm>
            <a:off x="2158976" y="990600"/>
            <a:ext cx="4826049" cy="533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400" dirty="0">
                <a:solidFill>
                  <a:schemeClr val="bg1"/>
                </a:solidFill>
                <a:latin typeface="Times New Roman" panose="02020603050405020304" pitchFamily="18" charset="0"/>
                <a:cs typeface="Times New Roman" panose="02020603050405020304" pitchFamily="18" charset="0"/>
              </a:rPr>
              <a:t>I. </a:t>
            </a:r>
            <a:r>
              <a:rPr lang="en-US" altLang="en-US" sz="2400" dirty="0">
                <a:solidFill>
                  <a:schemeClr val="bg1"/>
                </a:solidFill>
                <a:cs typeface="Times New Roman" panose="02020603050405020304" pitchFamily="18" charset="0"/>
              </a:rPr>
              <a:t>Establishment of NT Churches</a:t>
            </a:r>
            <a:endParaRPr lang="en-US" sz="1400" dirty="0">
              <a:solidFill>
                <a:schemeClr val="bg1"/>
              </a:solidFill>
            </a:endParaRPr>
          </a:p>
        </p:txBody>
      </p:sp>
      <p:sp>
        <p:nvSpPr>
          <p:cNvPr id="3" name="Rectangle 2">
            <a:extLst>
              <a:ext uri="{FF2B5EF4-FFF2-40B4-BE49-F238E27FC236}">
                <a16:creationId xmlns:a16="http://schemas.microsoft.com/office/drawing/2014/main" id="{2715255F-71BA-4724-9FE8-427120C9B698}"/>
              </a:ext>
            </a:extLst>
          </p:cNvPr>
          <p:cNvSpPr/>
          <p:nvPr/>
        </p:nvSpPr>
        <p:spPr>
          <a:xfrm>
            <a:off x="685800" y="3048000"/>
            <a:ext cx="7772400" cy="1143000"/>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dirty="0">
                <a:solidFill>
                  <a:schemeClr val="bg1"/>
                </a:solidFill>
                <a:latin typeface="Times New Roman" panose="02020603050405020304" pitchFamily="18" charset="0"/>
                <a:cs typeface="Times New Roman" panose="02020603050405020304" pitchFamily="18" charset="0"/>
              </a:rPr>
              <a:t>IV. </a:t>
            </a:r>
            <a:r>
              <a:rPr lang="en-US" altLang="en-US" sz="3600" dirty="0">
                <a:solidFill>
                  <a:srgbClr val="FFFF99"/>
                </a:solidFill>
                <a:cs typeface="Times New Roman" panose="02020603050405020304" pitchFamily="18" charset="0"/>
              </a:rPr>
              <a:t>Kingdom Is Reproduced</a:t>
            </a:r>
            <a:br>
              <a:rPr lang="en-US" altLang="en-US" sz="3600" dirty="0">
                <a:solidFill>
                  <a:srgbClr val="FFFF99"/>
                </a:solidFill>
                <a:cs typeface="Times New Roman" panose="02020603050405020304" pitchFamily="18" charset="0"/>
              </a:rPr>
            </a:br>
            <a:r>
              <a:rPr lang="en-US" altLang="en-US" sz="3600" dirty="0">
                <a:solidFill>
                  <a:srgbClr val="FFFF99"/>
                </a:solidFill>
                <a:cs typeface="Times New Roman" panose="02020603050405020304" pitchFamily="18" charset="0"/>
              </a:rPr>
              <a:t>By Its Seed</a:t>
            </a:r>
            <a:endParaRPr lang="en-US" sz="2000" dirty="0">
              <a:solidFill>
                <a:srgbClr val="FFFF99"/>
              </a:solidFill>
            </a:endParaRPr>
          </a:p>
        </p:txBody>
      </p:sp>
      <p:sp>
        <p:nvSpPr>
          <p:cNvPr id="4" name="Rectangle 3">
            <a:extLst>
              <a:ext uri="{FF2B5EF4-FFF2-40B4-BE49-F238E27FC236}">
                <a16:creationId xmlns:a16="http://schemas.microsoft.com/office/drawing/2014/main" id="{304975F6-366A-436B-8759-3FED49D3B1A5}"/>
              </a:ext>
            </a:extLst>
          </p:cNvPr>
          <p:cNvSpPr/>
          <p:nvPr/>
        </p:nvSpPr>
        <p:spPr>
          <a:xfrm>
            <a:off x="2165879" y="1676400"/>
            <a:ext cx="4826049" cy="533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400" dirty="0">
                <a:solidFill>
                  <a:schemeClr val="bg1"/>
                </a:solidFill>
                <a:latin typeface="Times New Roman" panose="02020603050405020304" pitchFamily="18" charset="0"/>
                <a:cs typeface="Times New Roman" panose="02020603050405020304" pitchFamily="18" charset="0"/>
              </a:rPr>
              <a:t>II. </a:t>
            </a:r>
            <a:r>
              <a:rPr lang="en-US" altLang="en-US" sz="2400" dirty="0">
                <a:solidFill>
                  <a:schemeClr val="bg1"/>
                </a:solidFill>
                <a:cs typeface="Times New Roman" panose="02020603050405020304" pitchFamily="18" charset="0"/>
              </a:rPr>
              <a:t>Apostasy Was Predicted </a:t>
            </a:r>
            <a:endParaRPr lang="en-US" sz="1400" dirty="0">
              <a:solidFill>
                <a:schemeClr val="bg1"/>
              </a:solidFill>
            </a:endParaRPr>
          </a:p>
        </p:txBody>
      </p:sp>
      <p:sp>
        <p:nvSpPr>
          <p:cNvPr id="5" name="Rectangle 4">
            <a:extLst>
              <a:ext uri="{FF2B5EF4-FFF2-40B4-BE49-F238E27FC236}">
                <a16:creationId xmlns:a16="http://schemas.microsoft.com/office/drawing/2014/main" id="{CAF88769-3D11-4DD9-9DC9-1E0830D1BC26}"/>
              </a:ext>
            </a:extLst>
          </p:cNvPr>
          <p:cNvSpPr/>
          <p:nvPr/>
        </p:nvSpPr>
        <p:spPr>
          <a:xfrm>
            <a:off x="2163620" y="2362200"/>
            <a:ext cx="4826049" cy="533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400" dirty="0">
                <a:solidFill>
                  <a:schemeClr val="bg1"/>
                </a:solidFill>
                <a:latin typeface="Times New Roman" panose="02020603050405020304" pitchFamily="18" charset="0"/>
                <a:cs typeface="Times New Roman" panose="02020603050405020304" pitchFamily="18" charset="0"/>
              </a:rPr>
              <a:t>III. </a:t>
            </a:r>
            <a:r>
              <a:rPr lang="en-US" altLang="en-US" sz="2400" dirty="0">
                <a:solidFill>
                  <a:schemeClr val="bg1"/>
                </a:solidFill>
                <a:cs typeface="Times New Roman" panose="02020603050405020304" pitchFamily="18" charset="0"/>
              </a:rPr>
              <a:t>Reformation Was Attempted </a:t>
            </a:r>
            <a:endParaRPr lang="en-US" sz="1400" dirty="0">
              <a:solidFill>
                <a:schemeClr val="bg1"/>
              </a:solidFill>
            </a:endParaRPr>
          </a:p>
        </p:txBody>
      </p:sp>
    </p:spTree>
    <p:extLst>
      <p:ext uri="{BB962C8B-B14F-4D97-AF65-F5344CB8AC3E}">
        <p14:creationId xmlns:p14="http://schemas.microsoft.com/office/powerpoint/2010/main" val="2321104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B871512-E77D-4F56-90CA-CA409C46A58B}"/>
              </a:ext>
            </a:extLst>
          </p:cNvPr>
          <p:cNvSpPr>
            <a:spLocks noGrp="1" noChangeArrowheads="1"/>
          </p:cNvSpPr>
          <p:nvPr>
            <p:ph type="title"/>
          </p:nvPr>
        </p:nvSpPr>
        <p:spPr>
          <a:xfrm>
            <a:off x="457200" y="76200"/>
            <a:ext cx="8229600" cy="1143000"/>
          </a:xfrm>
        </p:spPr>
        <p:txBody>
          <a:bodyPr/>
          <a:lstStyle/>
          <a:p>
            <a:pPr eaLnBrk="1" hangingPunct="1"/>
            <a:r>
              <a:rPr lang="en-US" altLang="en-US" sz="3600" dirty="0">
                <a:solidFill>
                  <a:schemeClr val="bg1"/>
                </a:solidFill>
              </a:rPr>
              <a:t>Law of reproduction</a:t>
            </a:r>
          </a:p>
        </p:txBody>
      </p:sp>
      <p:sp>
        <p:nvSpPr>
          <p:cNvPr id="14339" name="Rectangle 3">
            <a:extLst>
              <a:ext uri="{FF2B5EF4-FFF2-40B4-BE49-F238E27FC236}">
                <a16:creationId xmlns:a16="http://schemas.microsoft.com/office/drawing/2014/main" id="{9501553E-1818-4675-8CCC-6CD96605F809}"/>
              </a:ext>
            </a:extLst>
          </p:cNvPr>
          <p:cNvSpPr>
            <a:spLocks noGrp="1" noChangeArrowheads="1"/>
          </p:cNvSpPr>
          <p:nvPr>
            <p:ph type="body" idx="1"/>
          </p:nvPr>
        </p:nvSpPr>
        <p:spPr>
          <a:xfrm>
            <a:off x="457200" y="1371600"/>
            <a:ext cx="8229600" cy="4525963"/>
          </a:xfrm>
        </p:spPr>
        <p:txBody>
          <a:bodyPr/>
          <a:lstStyle/>
          <a:p>
            <a:pPr marL="0" indent="0" eaLnBrk="1" hangingPunct="1">
              <a:spcAft>
                <a:spcPts val="600"/>
              </a:spcAft>
              <a:buNone/>
            </a:pPr>
            <a:r>
              <a:rPr lang="en-US" altLang="en-US" dirty="0">
                <a:solidFill>
                  <a:schemeClr val="bg1"/>
                </a:solidFill>
              </a:rPr>
              <a:t>Gen.1</a:t>
            </a:r>
            <a:r>
              <a:rPr lang="en-US" altLang="en-US" baseline="30000" dirty="0">
                <a:solidFill>
                  <a:schemeClr val="bg1"/>
                </a:solidFill>
              </a:rPr>
              <a:t>11</a:t>
            </a:r>
            <a:r>
              <a:rPr lang="en-US" altLang="en-US" dirty="0">
                <a:solidFill>
                  <a:schemeClr val="bg1"/>
                </a:solidFill>
              </a:rPr>
              <a:t> </a:t>
            </a:r>
            <a:r>
              <a:rPr lang="en-US" altLang="en-US" dirty="0">
                <a:solidFill>
                  <a:srgbClr val="FFFFCC"/>
                </a:solidFill>
              </a:rPr>
              <a:t>Then God said, “Let the earth bring forth grass, the herb that yields seed, and the fruit tree that yields fruit according to its kind, whose seed is in itself, on the earth” and it was so.</a:t>
            </a:r>
          </a:p>
          <a:p>
            <a:pPr eaLnBrk="1" hangingPunct="1"/>
            <a:r>
              <a:rPr lang="en-US" altLang="en-US" dirty="0">
                <a:solidFill>
                  <a:schemeClr val="bg1"/>
                </a:solidFill>
              </a:rPr>
              <a:t>Destroy every corn plant . . . </a:t>
            </a:r>
          </a:p>
          <a:p>
            <a:pPr marL="0" indent="0" eaLnBrk="1" hangingPunct="1">
              <a:buNone/>
            </a:pPr>
            <a:endParaRPr lang="en-US" alt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B871512-E77D-4F56-90CA-CA409C46A58B}"/>
              </a:ext>
            </a:extLst>
          </p:cNvPr>
          <p:cNvSpPr>
            <a:spLocks noGrp="1" noChangeArrowheads="1"/>
          </p:cNvSpPr>
          <p:nvPr>
            <p:ph type="title"/>
          </p:nvPr>
        </p:nvSpPr>
        <p:spPr>
          <a:xfrm>
            <a:off x="457200" y="76200"/>
            <a:ext cx="8229600" cy="1143000"/>
          </a:xfrm>
        </p:spPr>
        <p:txBody>
          <a:bodyPr/>
          <a:lstStyle/>
          <a:p>
            <a:pPr eaLnBrk="1" hangingPunct="1"/>
            <a:r>
              <a:rPr lang="en-US" altLang="en-US" sz="3600" dirty="0">
                <a:solidFill>
                  <a:schemeClr val="bg1"/>
                </a:solidFill>
              </a:rPr>
              <a:t>Eggs, etc.</a:t>
            </a:r>
          </a:p>
        </p:txBody>
      </p:sp>
      <p:sp>
        <p:nvSpPr>
          <p:cNvPr id="14339" name="Rectangle 3">
            <a:extLst>
              <a:ext uri="{FF2B5EF4-FFF2-40B4-BE49-F238E27FC236}">
                <a16:creationId xmlns:a16="http://schemas.microsoft.com/office/drawing/2014/main" id="{9501553E-1818-4675-8CCC-6CD96605F809}"/>
              </a:ext>
            </a:extLst>
          </p:cNvPr>
          <p:cNvSpPr>
            <a:spLocks noGrp="1" noChangeArrowheads="1"/>
          </p:cNvSpPr>
          <p:nvPr>
            <p:ph type="body" idx="1"/>
          </p:nvPr>
        </p:nvSpPr>
        <p:spPr>
          <a:xfrm>
            <a:off x="457200" y="1371600"/>
            <a:ext cx="8229600" cy="4876800"/>
          </a:xfrm>
        </p:spPr>
        <p:txBody>
          <a:bodyPr/>
          <a:lstStyle/>
          <a:p>
            <a:pPr marL="0" indent="0" eaLnBrk="1" hangingPunct="1">
              <a:spcAft>
                <a:spcPts val="600"/>
              </a:spcAft>
              <a:buNone/>
            </a:pPr>
            <a:r>
              <a:rPr lang="en-US" altLang="en-US" dirty="0">
                <a:solidFill>
                  <a:schemeClr val="bg1"/>
                </a:solidFill>
              </a:rPr>
              <a:t>Gen.1</a:t>
            </a:r>
            <a:r>
              <a:rPr lang="en-US" altLang="en-US" baseline="30000" dirty="0">
                <a:solidFill>
                  <a:schemeClr val="bg1"/>
                </a:solidFill>
              </a:rPr>
              <a:t>20</a:t>
            </a:r>
            <a:r>
              <a:rPr lang="en-US" altLang="en-US" dirty="0">
                <a:solidFill>
                  <a:schemeClr val="bg1"/>
                </a:solidFill>
              </a:rPr>
              <a:t> </a:t>
            </a:r>
            <a:r>
              <a:rPr lang="en-US" altLang="en-US" sz="3100" dirty="0">
                <a:solidFill>
                  <a:srgbClr val="FFFFCC"/>
                </a:solidFill>
              </a:rPr>
              <a:t>Then God said, “Let the waters abound with an abundance of living creatures, and let birds fly above the earth across the face of the firmament of the heavens.”  </a:t>
            </a:r>
            <a:r>
              <a:rPr lang="en-US" altLang="en-US" baseline="30000" dirty="0">
                <a:solidFill>
                  <a:schemeClr val="bg1"/>
                </a:solidFill>
              </a:rPr>
              <a:t>21</a:t>
            </a:r>
            <a:r>
              <a:rPr lang="en-US" altLang="en-US" dirty="0">
                <a:solidFill>
                  <a:srgbClr val="FFFFCC"/>
                </a:solidFill>
              </a:rPr>
              <a:t> So God created great sea creatures and every living thing that moves, with which the waters abounded, according to their kind, and every winged bird according to its kind. And God saw that it was good</a:t>
            </a:r>
            <a:r>
              <a:rPr lang="en-US" altLang="en-US" sz="2400" dirty="0">
                <a:solidFill>
                  <a:srgbClr val="FFFFCC"/>
                </a:solidFill>
              </a:rPr>
              <a:t>.</a:t>
            </a:r>
            <a:endParaRPr lang="en-US" altLang="en-US" dirty="0">
              <a:solidFill>
                <a:srgbClr val="FFFFCC"/>
              </a:solidFill>
            </a:endParaRPr>
          </a:p>
          <a:p>
            <a:pPr marL="0" indent="0" eaLnBrk="1" hangingPunct="1">
              <a:spcAft>
                <a:spcPts val="600"/>
              </a:spcAft>
              <a:buNone/>
            </a:pPr>
            <a:endParaRPr lang="en-US" altLang="en-US" dirty="0">
              <a:solidFill>
                <a:srgbClr val="FFFFCC"/>
              </a:solidFill>
            </a:endParaRPr>
          </a:p>
          <a:p>
            <a:pPr marL="0" indent="0" eaLnBrk="1" hangingPunct="1">
              <a:buNone/>
            </a:pPr>
            <a:endParaRPr lang="en-US" altLang="en-US" dirty="0">
              <a:solidFill>
                <a:schemeClr val="bg1"/>
              </a:solidFill>
            </a:endParaRPr>
          </a:p>
        </p:txBody>
      </p:sp>
    </p:spTree>
    <p:extLst>
      <p:ext uri="{BB962C8B-B14F-4D97-AF65-F5344CB8AC3E}">
        <p14:creationId xmlns:p14="http://schemas.microsoft.com/office/powerpoint/2010/main" val="1268857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B871512-E77D-4F56-90CA-CA409C46A58B}"/>
              </a:ext>
            </a:extLst>
          </p:cNvPr>
          <p:cNvSpPr>
            <a:spLocks noGrp="1" noChangeArrowheads="1"/>
          </p:cNvSpPr>
          <p:nvPr>
            <p:ph type="title"/>
          </p:nvPr>
        </p:nvSpPr>
        <p:spPr>
          <a:xfrm>
            <a:off x="457200" y="76200"/>
            <a:ext cx="8229600" cy="1143000"/>
          </a:xfrm>
        </p:spPr>
        <p:txBody>
          <a:bodyPr/>
          <a:lstStyle/>
          <a:p>
            <a:pPr eaLnBrk="1" hangingPunct="1"/>
            <a:r>
              <a:rPr lang="en-US" altLang="en-US" sz="3600" dirty="0">
                <a:solidFill>
                  <a:schemeClr val="bg1"/>
                </a:solidFill>
              </a:rPr>
              <a:t>Mankind</a:t>
            </a:r>
          </a:p>
        </p:txBody>
      </p:sp>
      <p:sp>
        <p:nvSpPr>
          <p:cNvPr id="14339" name="Rectangle 3">
            <a:extLst>
              <a:ext uri="{FF2B5EF4-FFF2-40B4-BE49-F238E27FC236}">
                <a16:creationId xmlns:a16="http://schemas.microsoft.com/office/drawing/2014/main" id="{9501553E-1818-4675-8CCC-6CD96605F809}"/>
              </a:ext>
            </a:extLst>
          </p:cNvPr>
          <p:cNvSpPr>
            <a:spLocks noGrp="1" noChangeArrowheads="1"/>
          </p:cNvSpPr>
          <p:nvPr>
            <p:ph type="body" idx="1"/>
          </p:nvPr>
        </p:nvSpPr>
        <p:spPr>
          <a:xfrm>
            <a:off x="457200" y="1371600"/>
            <a:ext cx="8229600" cy="4876800"/>
          </a:xfrm>
        </p:spPr>
        <p:txBody>
          <a:bodyPr/>
          <a:lstStyle/>
          <a:p>
            <a:pPr marL="0" indent="0" eaLnBrk="1" hangingPunct="1">
              <a:spcAft>
                <a:spcPts val="600"/>
              </a:spcAft>
              <a:buNone/>
            </a:pPr>
            <a:r>
              <a:rPr lang="en-US" altLang="en-US" dirty="0">
                <a:solidFill>
                  <a:schemeClr val="bg1"/>
                </a:solidFill>
              </a:rPr>
              <a:t>Gen.1</a:t>
            </a:r>
            <a:r>
              <a:rPr lang="en-US" altLang="en-US" baseline="30000" dirty="0">
                <a:solidFill>
                  <a:schemeClr val="bg1"/>
                </a:solidFill>
              </a:rPr>
              <a:t>28</a:t>
            </a:r>
            <a:r>
              <a:rPr lang="en-US" altLang="en-US" dirty="0">
                <a:solidFill>
                  <a:schemeClr val="bg1"/>
                </a:solidFill>
              </a:rPr>
              <a:t> </a:t>
            </a:r>
            <a:r>
              <a:rPr lang="en-US" altLang="en-US" dirty="0">
                <a:solidFill>
                  <a:srgbClr val="FFFFCC"/>
                </a:solidFill>
              </a:rPr>
              <a:t>Then God blessed them, and God said to them, “Be fruitful and multiply; fill the earth and subdue it; have dominion over the fish of the sea, over the birds of the air, and over every living thing that moves on the earth.”</a:t>
            </a:r>
          </a:p>
          <a:p>
            <a:pPr eaLnBrk="1" hangingPunct="1">
              <a:buFont typeface="Arial" panose="020B0604020202020204" pitchFamily="34" charset="0"/>
              <a:buChar char="•"/>
            </a:pPr>
            <a:r>
              <a:rPr lang="en-US" altLang="en-US" dirty="0">
                <a:solidFill>
                  <a:schemeClr val="bg1"/>
                </a:solidFill>
              </a:rPr>
              <a:t>Gn.4:1;  5:4</a:t>
            </a:r>
          </a:p>
        </p:txBody>
      </p:sp>
    </p:spTree>
    <p:extLst>
      <p:ext uri="{BB962C8B-B14F-4D97-AF65-F5344CB8AC3E}">
        <p14:creationId xmlns:p14="http://schemas.microsoft.com/office/powerpoint/2010/main" val="403882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B871512-E77D-4F56-90CA-CA409C46A58B}"/>
              </a:ext>
            </a:extLst>
          </p:cNvPr>
          <p:cNvSpPr>
            <a:spLocks noGrp="1" noChangeArrowheads="1"/>
          </p:cNvSpPr>
          <p:nvPr>
            <p:ph type="title"/>
          </p:nvPr>
        </p:nvSpPr>
        <p:spPr>
          <a:xfrm>
            <a:off x="457200" y="76200"/>
            <a:ext cx="8229600" cy="1143000"/>
          </a:xfrm>
        </p:spPr>
        <p:txBody>
          <a:bodyPr/>
          <a:lstStyle/>
          <a:p>
            <a:pPr eaLnBrk="1" hangingPunct="1"/>
            <a:r>
              <a:rPr lang="en-US" altLang="en-US" sz="3600" dirty="0">
                <a:solidFill>
                  <a:schemeClr val="bg1"/>
                </a:solidFill>
              </a:rPr>
              <a:t>Consistency</a:t>
            </a:r>
          </a:p>
        </p:txBody>
      </p:sp>
      <p:sp>
        <p:nvSpPr>
          <p:cNvPr id="14339" name="Rectangle 3">
            <a:extLst>
              <a:ext uri="{FF2B5EF4-FFF2-40B4-BE49-F238E27FC236}">
                <a16:creationId xmlns:a16="http://schemas.microsoft.com/office/drawing/2014/main" id="{9501553E-1818-4675-8CCC-6CD96605F809}"/>
              </a:ext>
            </a:extLst>
          </p:cNvPr>
          <p:cNvSpPr>
            <a:spLocks noGrp="1" noChangeArrowheads="1"/>
          </p:cNvSpPr>
          <p:nvPr>
            <p:ph type="body" idx="1"/>
          </p:nvPr>
        </p:nvSpPr>
        <p:spPr>
          <a:xfrm>
            <a:off x="457200" y="1371600"/>
            <a:ext cx="8229600" cy="4876800"/>
          </a:xfrm>
        </p:spPr>
        <p:txBody>
          <a:bodyPr/>
          <a:lstStyle/>
          <a:p>
            <a:pPr marL="0" indent="0" eaLnBrk="1" hangingPunct="1">
              <a:spcAft>
                <a:spcPts val="600"/>
              </a:spcAft>
              <a:buNone/>
            </a:pPr>
            <a:r>
              <a:rPr lang="en-US" altLang="en-US" dirty="0">
                <a:solidFill>
                  <a:schemeClr val="bg1"/>
                </a:solidFill>
              </a:rPr>
              <a:t>Lk.8</a:t>
            </a:r>
            <a:r>
              <a:rPr lang="en-US" altLang="en-US" baseline="30000" dirty="0">
                <a:solidFill>
                  <a:schemeClr val="bg1"/>
                </a:solidFill>
              </a:rPr>
              <a:t>11</a:t>
            </a:r>
            <a:r>
              <a:rPr lang="en-US" altLang="en-US" dirty="0">
                <a:solidFill>
                  <a:schemeClr val="bg1"/>
                </a:solidFill>
              </a:rPr>
              <a:t> “Now the parable is this: </a:t>
            </a:r>
            <a:r>
              <a:rPr lang="en-US" altLang="en-US" dirty="0">
                <a:solidFill>
                  <a:srgbClr val="FFFFCC"/>
                </a:solidFill>
              </a:rPr>
              <a:t>The seed is the word of God.”</a:t>
            </a:r>
          </a:p>
          <a:p>
            <a:pPr eaLnBrk="1" hangingPunct="1">
              <a:spcAft>
                <a:spcPts val="600"/>
              </a:spcAft>
              <a:buFont typeface="Arial" panose="020B0604020202020204" pitchFamily="34" charset="0"/>
              <a:buChar char="•"/>
            </a:pPr>
            <a:r>
              <a:rPr lang="en-US" altLang="en-US" dirty="0">
                <a:solidFill>
                  <a:schemeClr val="bg1"/>
                </a:solidFill>
              </a:rPr>
              <a:t>Acts 2 – </a:t>
            </a:r>
            <a:r>
              <a:rPr lang="en-US" altLang="en-US" dirty="0" err="1">
                <a:solidFill>
                  <a:schemeClr val="bg1"/>
                </a:solidFill>
              </a:rPr>
              <a:t>Peterites</a:t>
            </a:r>
            <a:r>
              <a:rPr lang="en-US" altLang="en-US" dirty="0">
                <a:solidFill>
                  <a:schemeClr val="bg1"/>
                </a:solidFill>
              </a:rPr>
              <a:t>? . . . </a:t>
            </a:r>
          </a:p>
          <a:p>
            <a:pPr eaLnBrk="1" hangingPunct="1">
              <a:spcAft>
                <a:spcPts val="600"/>
              </a:spcAft>
              <a:buFont typeface="Arial" panose="020B0604020202020204" pitchFamily="34" charset="0"/>
              <a:buChar char="•"/>
            </a:pPr>
            <a:r>
              <a:rPr lang="en-US" altLang="en-US" dirty="0">
                <a:solidFill>
                  <a:schemeClr val="bg1"/>
                </a:solidFill>
              </a:rPr>
              <a:t>Crow drops an acorn . . .</a:t>
            </a:r>
          </a:p>
          <a:p>
            <a:pPr eaLnBrk="1" hangingPunct="1">
              <a:spcAft>
                <a:spcPts val="600"/>
              </a:spcAft>
              <a:buFont typeface="Arial" panose="020B0604020202020204" pitchFamily="34" charset="0"/>
              <a:buChar char="•"/>
            </a:pPr>
            <a:r>
              <a:rPr lang="en-US" altLang="en-US" dirty="0">
                <a:solidFill>
                  <a:schemeClr val="bg1"/>
                </a:solidFill>
              </a:rPr>
              <a:t>If baseball were forgotten . . . </a:t>
            </a:r>
          </a:p>
          <a:p>
            <a:pPr eaLnBrk="1" hangingPunct="1">
              <a:spcAft>
                <a:spcPts val="600"/>
              </a:spcAft>
              <a:buFont typeface="Arial" panose="020B0604020202020204" pitchFamily="34" charset="0"/>
              <a:buChar char="•"/>
            </a:pPr>
            <a:r>
              <a:rPr lang="en-US" altLang="en-US" dirty="0">
                <a:solidFill>
                  <a:schemeClr val="bg1"/>
                </a:solidFill>
              </a:rPr>
              <a:t>If religion were forgotten . . .</a:t>
            </a:r>
          </a:p>
          <a:p>
            <a:pPr marL="0" indent="0" eaLnBrk="1" hangingPunct="1">
              <a:spcAft>
                <a:spcPts val="600"/>
              </a:spcAft>
              <a:buNone/>
            </a:pPr>
            <a:endParaRPr lang="en-US" altLang="en-US" dirty="0">
              <a:solidFill>
                <a:srgbClr val="FFFFCC"/>
              </a:solidFill>
            </a:endParaRPr>
          </a:p>
        </p:txBody>
      </p:sp>
    </p:spTree>
    <p:extLst>
      <p:ext uri="{BB962C8B-B14F-4D97-AF65-F5344CB8AC3E}">
        <p14:creationId xmlns:p14="http://schemas.microsoft.com/office/powerpoint/2010/main" val="288720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D50D289-5EE6-458B-8C3C-91354BFFAD85}"/>
              </a:ext>
            </a:extLst>
          </p:cNvPr>
          <p:cNvSpPr>
            <a:spLocks noGrp="1" noChangeArrowheads="1"/>
          </p:cNvSpPr>
          <p:nvPr>
            <p:ph type="title"/>
          </p:nvPr>
        </p:nvSpPr>
        <p:spPr>
          <a:xfrm>
            <a:off x="457200" y="76200"/>
            <a:ext cx="8229600" cy="1524000"/>
          </a:xfrm>
        </p:spPr>
        <p:txBody>
          <a:bodyPr/>
          <a:lstStyle/>
          <a:p>
            <a:pPr eaLnBrk="1" hangingPunct="1">
              <a:defRPr/>
            </a:pPr>
            <a:r>
              <a:rPr lang="en-US" altLang="en-US" sz="4000" dirty="0">
                <a:solidFill>
                  <a:schemeClr val="bg1"/>
                </a:solidFill>
              </a:rPr>
              <a:t>Jerusalem</a:t>
            </a:r>
            <a:br>
              <a:rPr lang="en-US" altLang="en-US" sz="4000" dirty="0">
                <a:solidFill>
                  <a:schemeClr val="bg1"/>
                </a:solidFill>
              </a:rPr>
            </a:br>
            <a:r>
              <a:rPr lang="en-US" altLang="en-US" sz="4000" dirty="0">
                <a:solidFill>
                  <a:schemeClr val="bg1"/>
                </a:solidFill>
              </a:rPr>
              <a:t>Acts 2:36, 41, 47 (8:1) </a:t>
            </a:r>
            <a:endParaRPr lang="en-US" altLang="en-US" sz="4000" dirty="0">
              <a:solidFill>
                <a:schemeClr val="bg1"/>
              </a:solidFill>
              <a:effectLst>
                <a:outerShdw blurRad="38100" dist="38100" dir="2700000" algn="tl">
                  <a:srgbClr val="000000"/>
                </a:outerShdw>
              </a:effectLst>
            </a:endParaRPr>
          </a:p>
        </p:txBody>
      </p:sp>
      <p:sp>
        <p:nvSpPr>
          <p:cNvPr id="4099" name="Rectangle 3">
            <a:extLst>
              <a:ext uri="{FF2B5EF4-FFF2-40B4-BE49-F238E27FC236}">
                <a16:creationId xmlns:a16="http://schemas.microsoft.com/office/drawing/2014/main" id="{BF4E51EB-8453-4FA7-BD84-C5D4EC9F4F57}"/>
              </a:ext>
            </a:extLst>
          </p:cNvPr>
          <p:cNvSpPr>
            <a:spLocks noGrp="1" noChangeArrowheads="1"/>
          </p:cNvSpPr>
          <p:nvPr>
            <p:ph type="body" idx="1"/>
          </p:nvPr>
        </p:nvSpPr>
        <p:spPr>
          <a:xfrm>
            <a:off x="427180" y="1600200"/>
            <a:ext cx="8305800" cy="4876800"/>
          </a:xfrm>
        </p:spPr>
        <p:txBody>
          <a:bodyPr/>
          <a:lstStyle/>
          <a:p>
            <a:pPr eaLnBrk="1" hangingPunct="1"/>
            <a:endParaRPr lang="en-US" altLang="en-US" dirty="0">
              <a:solidFill>
                <a:schemeClr val="bg1"/>
              </a:solidFill>
            </a:endParaRPr>
          </a:p>
          <a:p>
            <a:pPr eaLnBrk="1" hangingPunct="1"/>
            <a:endParaRPr lang="en-US" altLang="en-US" dirty="0">
              <a:solidFill>
                <a:schemeClr val="bg1"/>
              </a:solidFill>
            </a:endParaRPr>
          </a:p>
          <a:p>
            <a:pPr eaLnBrk="1" hangingPunct="1"/>
            <a:endParaRPr lang="en-US" altLang="en-US" dirty="0">
              <a:solidFill>
                <a:schemeClr val="bg1"/>
              </a:solidFill>
            </a:endParaRPr>
          </a:p>
          <a:p>
            <a:pPr eaLnBrk="1" hangingPunct="1"/>
            <a:endParaRPr lang="en-US" altLang="en-US" dirty="0">
              <a:solidFill>
                <a:schemeClr val="bg1"/>
              </a:solidFill>
            </a:endParaRPr>
          </a:p>
          <a:p>
            <a:pPr eaLnBrk="1" hangingPunct="1"/>
            <a:endParaRPr lang="en-US" altLang="en-US" dirty="0">
              <a:solidFill>
                <a:schemeClr val="bg1"/>
              </a:solidFill>
            </a:endParaRPr>
          </a:p>
          <a:p>
            <a:pPr marL="0" indent="0" eaLnBrk="1" hangingPunct="1">
              <a:buNone/>
            </a:pPr>
            <a:endParaRPr lang="en-US" altLang="en-US" b="1" dirty="0"/>
          </a:p>
          <a:p>
            <a:pPr eaLnBrk="1" hangingPunct="1"/>
            <a:endParaRPr lang="en-US" altLang="en-US" dirty="0"/>
          </a:p>
        </p:txBody>
      </p:sp>
      <p:sp>
        <p:nvSpPr>
          <p:cNvPr id="17412" name="Oval 4">
            <a:extLst>
              <a:ext uri="{FF2B5EF4-FFF2-40B4-BE49-F238E27FC236}">
                <a16:creationId xmlns:a16="http://schemas.microsoft.com/office/drawing/2014/main" id="{0467A133-D425-4FE0-B75F-0F28C6A518CB}"/>
              </a:ext>
            </a:extLst>
          </p:cNvPr>
          <p:cNvSpPr>
            <a:spLocks noChangeArrowheads="1"/>
          </p:cNvSpPr>
          <p:nvPr/>
        </p:nvSpPr>
        <p:spPr bwMode="auto">
          <a:xfrm>
            <a:off x="2819400" y="1676400"/>
            <a:ext cx="3505200" cy="2743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dirty="0"/>
              <a:t>3000</a:t>
            </a:r>
          </a:p>
        </p:txBody>
      </p:sp>
      <p:sp>
        <p:nvSpPr>
          <p:cNvPr id="2" name="Rectangle 1">
            <a:extLst>
              <a:ext uri="{FF2B5EF4-FFF2-40B4-BE49-F238E27FC236}">
                <a16:creationId xmlns:a16="http://schemas.microsoft.com/office/drawing/2014/main" id="{16CD5FE2-12F2-4A12-BA48-7D0412852A6E}"/>
              </a:ext>
            </a:extLst>
          </p:cNvPr>
          <p:cNvSpPr/>
          <p:nvPr/>
        </p:nvSpPr>
        <p:spPr>
          <a:xfrm>
            <a:off x="1646380" y="4724400"/>
            <a:ext cx="5862807" cy="1066800"/>
          </a:xfrm>
          <a:prstGeom prst="rec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200" dirty="0">
                <a:solidFill>
                  <a:srgbClr val="FFFF99"/>
                </a:solidFill>
              </a:rPr>
              <a:t>They joined no denomination.</a:t>
            </a:r>
          </a:p>
          <a:p>
            <a:pPr algn="ctr"/>
            <a:r>
              <a:rPr lang="en-US" sz="3200" dirty="0">
                <a:solidFill>
                  <a:srgbClr val="FFFF99"/>
                </a:solidFill>
              </a:rPr>
              <a:t>Did this please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7608F7B-7E28-468C-BFFD-24215FB4CFA3}"/>
              </a:ext>
            </a:extLst>
          </p:cNvPr>
          <p:cNvSpPr>
            <a:spLocks noGrp="1" noChangeArrowheads="1"/>
          </p:cNvSpPr>
          <p:nvPr>
            <p:ph type="title"/>
          </p:nvPr>
        </p:nvSpPr>
        <p:spPr/>
        <p:txBody>
          <a:bodyPr/>
          <a:lstStyle/>
          <a:p>
            <a:pPr eaLnBrk="1" hangingPunct="1"/>
            <a:r>
              <a:rPr lang="en-US" altLang="en-US" sz="4000" dirty="0">
                <a:solidFill>
                  <a:schemeClr val="bg1"/>
                </a:solidFill>
              </a:rPr>
              <a:t>What if . . . </a:t>
            </a:r>
          </a:p>
        </p:txBody>
      </p:sp>
      <p:sp>
        <p:nvSpPr>
          <p:cNvPr id="6147" name="Rectangle 3">
            <a:extLst>
              <a:ext uri="{FF2B5EF4-FFF2-40B4-BE49-F238E27FC236}">
                <a16:creationId xmlns:a16="http://schemas.microsoft.com/office/drawing/2014/main" id="{5E461440-FA1C-455B-AD54-E1705D389469}"/>
              </a:ext>
            </a:extLst>
          </p:cNvPr>
          <p:cNvSpPr>
            <a:spLocks noGrp="1" noChangeArrowheads="1"/>
          </p:cNvSpPr>
          <p:nvPr>
            <p:ph type="body" idx="1"/>
          </p:nvPr>
        </p:nvSpPr>
        <p:spPr>
          <a:xfrm>
            <a:off x="457200" y="1371600"/>
            <a:ext cx="8229600" cy="5029200"/>
          </a:xfrm>
        </p:spPr>
        <p:txBody>
          <a:bodyPr/>
          <a:lstStyle/>
          <a:p>
            <a:pPr eaLnBrk="1" hangingPunct="1">
              <a:buFontTx/>
              <a:buNone/>
            </a:pPr>
            <a:endParaRPr lang="en-US" altLang="en-US" b="1" dirty="0"/>
          </a:p>
        </p:txBody>
      </p:sp>
      <p:sp>
        <p:nvSpPr>
          <p:cNvPr id="6148" name="Oval 4">
            <a:extLst>
              <a:ext uri="{FF2B5EF4-FFF2-40B4-BE49-F238E27FC236}">
                <a16:creationId xmlns:a16="http://schemas.microsoft.com/office/drawing/2014/main" id="{91D655DA-942F-432B-87BB-1C95446E58AB}"/>
              </a:ext>
            </a:extLst>
          </p:cNvPr>
          <p:cNvSpPr>
            <a:spLocks noChangeArrowheads="1"/>
          </p:cNvSpPr>
          <p:nvPr/>
        </p:nvSpPr>
        <p:spPr bwMode="auto">
          <a:xfrm>
            <a:off x="900316" y="1905000"/>
            <a:ext cx="1173480" cy="1066800"/>
          </a:xfrm>
          <a:prstGeom prst="ellipse">
            <a:avLst/>
          </a:prstGeom>
          <a:solidFill>
            <a:schemeClr val="bg1"/>
          </a:solidFill>
          <a:ln w="9525">
            <a:solidFill>
              <a:schemeClr val="tx1"/>
            </a:solidFill>
            <a:round/>
            <a:headEnd/>
            <a:tailEnd/>
          </a:ln>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dirty="0"/>
              <a:t>600</a:t>
            </a:r>
          </a:p>
          <a:p>
            <a:pPr algn="ctr" eaLnBrk="1" hangingPunct="1"/>
            <a:r>
              <a:rPr lang="en-US" altLang="en-US" sz="2400" b="1" dirty="0"/>
              <a:t>Bap.</a:t>
            </a:r>
            <a:endParaRPr lang="en-US" altLang="en-US" sz="2800" b="1" dirty="0"/>
          </a:p>
        </p:txBody>
      </p:sp>
      <p:sp>
        <p:nvSpPr>
          <p:cNvPr id="6149" name="Oval 5">
            <a:extLst>
              <a:ext uri="{FF2B5EF4-FFF2-40B4-BE49-F238E27FC236}">
                <a16:creationId xmlns:a16="http://schemas.microsoft.com/office/drawing/2014/main" id="{D576D8E6-BCAD-4EB4-87BC-F68F3FD34AA2}"/>
              </a:ext>
            </a:extLst>
          </p:cNvPr>
          <p:cNvSpPr>
            <a:spLocks noChangeArrowheads="1"/>
          </p:cNvSpPr>
          <p:nvPr/>
        </p:nvSpPr>
        <p:spPr bwMode="auto">
          <a:xfrm>
            <a:off x="2344306" y="1905000"/>
            <a:ext cx="1257300" cy="1066800"/>
          </a:xfrm>
          <a:prstGeom prst="ellipse">
            <a:avLst/>
          </a:prstGeom>
          <a:solidFill>
            <a:schemeClr val="bg1"/>
          </a:solidFill>
          <a:ln w="9525">
            <a:solidFill>
              <a:schemeClr val="tx1"/>
            </a:solidFill>
            <a:round/>
            <a:headEnd/>
            <a:tailEnd/>
          </a:ln>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dirty="0"/>
              <a:t>600</a:t>
            </a:r>
          </a:p>
          <a:p>
            <a:pPr algn="ctr" eaLnBrk="1" hangingPunct="1"/>
            <a:r>
              <a:rPr lang="en-US" altLang="en-US" sz="2400" b="1" dirty="0"/>
              <a:t>Pres.</a:t>
            </a:r>
            <a:endParaRPr lang="en-US" altLang="en-US" sz="2800" b="1" dirty="0"/>
          </a:p>
        </p:txBody>
      </p:sp>
      <p:sp>
        <p:nvSpPr>
          <p:cNvPr id="6150" name="Oval 6">
            <a:extLst>
              <a:ext uri="{FF2B5EF4-FFF2-40B4-BE49-F238E27FC236}">
                <a16:creationId xmlns:a16="http://schemas.microsoft.com/office/drawing/2014/main" id="{CEDBE4EF-11AD-4C74-A5E6-AC3776675030}"/>
              </a:ext>
            </a:extLst>
          </p:cNvPr>
          <p:cNvSpPr>
            <a:spLocks noChangeArrowheads="1"/>
          </p:cNvSpPr>
          <p:nvPr/>
        </p:nvSpPr>
        <p:spPr bwMode="auto">
          <a:xfrm>
            <a:off x="3944506" y="1905000"/>
            <a:ext cx="1257300" cy="1066800"/>
          </a:xfrm>
          <a:prstGeom prst="ellipse">
            <a:avLst/>
          </a:prstGeom>
          <a:solidFill>
            <a:schemeClr val="bg1"/>
          </a:solidFill>
          <a:ln w="9525">
            <a:solidFill>
              <a:schemeClr val="tx1"/>
            </a:solidFill>
            <a:round/>
            <a:headEnd/>
            <a:tailEnd/>
          </a:ln>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dirty="0"/>
              <a:t>600</a:t>
            </a:r>
          </a:p>
          <a:p>
            <a:pPr algn="ctr" eaLnBrk="1" hangingPunct="1"/>
            <a:r>
              <a:rPr lang="en-US" altLang="en-US" sz="2400" b="1" dirty="0"/>
              <a:t>Meth.</a:t>
            </a:r>
            <a:endParaRPr lang="en-US" altLang="en-US" sz="2800" b="1" dirty="0"/>
          </a:p>
        </p:txBody>
      </p:sp>
      <p:sp>
        <p:nvSpPr>
          <p:cNvPr id="6151" name="Oval 7">
            <a:extLst>
              <a:ext uri="{FF2B5EF4-FFF2-40B4-BE49-F238E27FC236}">
                <a16:creationId xmlns:a16="http://schemas.microsoft.com/office/drawing/2014/main" id="{3DA5F970-94D5-4EA2-BF06-E509CCFBFD3C}"/>
              </a:ext>
            </a:extLst>
          </p:cNvPr>
          <p:cNvSpPr>
            <a:spLocks noChangeArrowheads="1"/>
          </p:cNvSpPr>
          <p:nvPr/>
        </p:nvSpPr>
        <p:spPr bwMode="auto">
          <a:xfrm>
            <a:off x="5468506" y="1905000"/>
            <a:ext cx="1257300" cy="1066800"/>
          </a:xfrm>
          <a:prstGeom prst="ellipse">
            <a:avLst/>
          </a:prstGeom>
          <a:solidFill>
            <a:schemeClr val="bg1"/>
          </a:solidFill>
          <a:ln w="9525">
            <a:solidFill>
              <a:schemeClr val="tx1"/>
            </a:solidFill>
            <a:round/>
            <a:headEnd/>
            <a:tailEnd/>
          </a:ln>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dirty="0"/>
              <a:t>600</a:t>
            </a:r>
          </a:p>
          <a:p>
            <a:pPr algn="ctr" eaLnBrk="1" hangingPunct="1"/>
            <a:r>
              <a:rPr lang="en-US" altLang="en-US" sz="2400" b="1" dirty="0"/>
              <a:t>Cath.</a:t>
            </a:r>
            <a:endParaRPr lang="en-US" altLang="en-US" sz="2800" b="1" dirty="0"/>
          </a:p>
        </p:txBody>
      </p:sp>
      <p:sp>
        <p:nvSpPr>
          <p:cNvPr id="6152" name="Oval 8">
            <a:extLst>
              <a:ext uri="{FF2B5EF4-FFF2-40B4-BE49-F238E27FC236}">
                <a16:creationId xmlns:a16="http://schemas.microsoft.com/office/drawing/2014/main" id="{4235DB45-0DF8-468B-906B-189D03A42A9F}"/>
              </a:ext>
            </a:extLst>
          </p:cNvPr>
          <p:cNvSpPr>
            <a:spLocks noChangeArrowheads="1"/>
          </p:cNvSpPr>
          <p:nvPr/>
        </p:nvSpPr>
        <p:spPr bwMode="auto">
          <a:xfrm>
            <a:off x="7068706" y="1905000"/>
            <a:ext cx="1257300" cy="1066800"/>
          </a:xfrm>
          <a:prstGeom prst="ellipse">
            <a:avLst/>
          </a:prstGeom>
          <a:solidFill>
            <a:srgbClr val="CCECFF"/>
          </a:solidFill>
          <a:ln w="9525">
            <a:noFill/>
            <a:round/>
            <a:headEnd/>
            <a:tailEnd/>
          </a:ln>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dirty="0"/>
              <a:t>600</a:t>
            </a:r>
          </a:p>
          <a:p>
            <a:pPr algn="ctr" eaLnBrk="1" hangingPunct="1"/>
            <a:r>
              <a:rPr lang="en-US" altLang="en-US" sz="2400" b="1" dirty="0"/>
              <a:t>NT</a:t>
            </a:r>
            <a:endParaRPr lang="en-US" altLang="en-US" sz="2800" b="1" dirty="0"/>
          </a:p>
        </p:txBody>
      </p:sp>
      <p:sp>
        <p:nvSpPr>
          <p:cNvPr id="2" name="Speech Bubble: Rectangle 1">
            <a:extLst>
              <a:ext uri="{FF2B5EF4-FFF2-40B4-BE49-F238E27FC236}">
                <a16:creationId xmlns:a16="http://schemas.microsoft.com/office/drawing/2014/main" id="{303A5130-9CFB-4988-AAC4-445422448A1B}"/>
              </a:ext>
            </a:extLst>
          </p:cNvPr>
          <p:cNvSpPr/>
          <p:nvPr/>
        </p:nvSpPr>
        <p:spPr>
          <a:xfrm>
            <a:off x="1066800" y="3429000"/>
            <a:ext cx="5507184" cy="1752600"/>
          </a:xfrm>
          <a:prstGeom prst="wedgeRectCallout">
            <a:avLst>
              <a:gd name="adj1" fmla="val 67479"/>
              <a:gd name="adj2" fmla="val -91439"/>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100" dirty="0">
                <a:solidFill>
                  <a:schemeClr val="accent6">
                    <a:lumMod val="50000"/>
                  </a:schemeClr>
                </a:solidFill>
              </a:rPr>
              <a:t>Stay as they are (Ac.2).</a:t>
            </a:r>
          </a:p>
          <a:p>
            <a:pPr algn="ctr">
              <a:spcAft>
                <a:spcPts val="600"/>
              </a:spcAft>
            </a:pPr>
            <a:r>
              <a:rPr lang="en-US" sz="3100" dirty="0">
                <a:solidFill>
                  <a:schemeClr val="accent6">
                    <a:lumMod val="50000"/>
                  </a:schemeClr>
                </a:solidFill>
              </a:rPr>
              <a:t>Separated from other groups.</a:t>
            </a:r>
          </a:p>
          <a:p>
            <a:pPr algn="ctr"/>
            <a:r>
              <a:rPr lang="en-US" sz="3100" dirty="0">
                <a:solidFill>
                  <a:schemeClr val="accent6">
                    <a:lumMod val="50000"/>
                  </a:schemeClr>
                </a:solidFill>
              </a:rPr>
              <a:t>Are they a denomination?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5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49" grpId="0" animBg="1"/>
      <p:bldP spid="6150" grpId="0" animBg="1"/>
      <p:bldP spid="6151" grpId="0" animBg="1"/>
      <p:bldP spid="6152" grpId="0" animBg="1"/>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08702FC-1157-4446-9DB8-D4247539ADF5}"/>
              </a:ext>
            </a:extLst>
          </p:cNvPr>
          <p:cNvSpPr>
            <a:spLocks noGrp="1" noChangeArrowheads="1"/>
          </p:cNvSpPr>
          <p:nvPr>
            <p:ph type="title"/>
          </p:nvPr>
        </p:nvSpPr>
        <p:spPr>
          <a:xfrm>
            <a:off x="457200" y="76200"/>
            <a:ext cx="8229600" cy="1143000"/>
          </a:xfrm>
        </p:spPr>
        <p:txBody>
          <a:bodyPr/>
          <a:lstStyle/>
          <a:p>
            <a:pPr eaLnBrk="1" hangingPunct="1"/>
            <a:r>
              <a:rPr lang="en-US" altLang="en-US" sz="4000" dirty="0">
                <a:solidFill>
                  <a:schemeClr val="bg1"/>
                </a:solidFill>
              </a:rPr>
              <a:t>Samaria, Acts 9:31</a:t>
            </a:r>
          </a:p>
        </p:txBody>
      </p:sp>
      <p:sp>
        <p:nvSpPr>
          <p:cNvPr id="26627" name="Rectangle 3">
            <a:extLst>
              <a:ext uri="{FF2B5EF4-FFF2-40B4-BE49-F238E27FC236}">
                <a16:creationId xmlns:a16="http://schemas.microsoft.com/office/drawing/2014/main" id="{FDC73E9F-25E1-446D-878B-F227A581BCEE}"/>
              </a:ext>
            </a:extLst>
          </p:cNvPr>
          <p:cNvSpPr>
            <a:spLocks noGrp="1" noChangeArrowheads="1"/>
          </p:cNvSpPr>
          <p:nvPr>
            <p:ph type="body" idx="1"/>
          </p:nvPr>
        </p:nvSpPr>
        <p:spPr>
          <a:xfrm>
            <a:off x="457200" y="1066800"/>
            <a:ext cx="8229600" cy="5105400"/>
          </a:xfrm>
        </p:spPr>
        <p:txBody>
          <a:bodyPr/>
          <a:lstStyle/>
          <a:p>
            <a:pPr marL="0" indent="0" eaLnBrk="1" hangingPunct="1">
              <a:spcAft>
                <a:spcPts val="600"/>
              </a:spcAft>
              <a:buNone/>
            </a:pPr>
            <a:r>
              <a:rPr lang="en-US" altLang="en-US" dirty="0">
                <a:solidFill>
                  <a:schemeClr val="bg1"/>
                </a:solidFill>
              </a:rPr>
              <a:t>Then the churches throughout all Judea, Galilee, and Samaria had peace and were edified.  And walking in the fear of the Lord and in the comfort of the Holy Spirit, they were multiplied.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16F63DC-C447-4C64-A33B-D81F3420CBC3}"/>
              </a:ext>
            </a:extLst>
          </p:cNvPr>
          <p:cNvSpPr>
            <a:spLocks noGrp="1" noChangeArrowheads="1"/>
          </p:cNvSpPr>
          <p:nvPr>
            <p:ph type="title"/>
          </p:nvPr>
        </p:nvSpPr>
        <p:spPr>
          <a:xfrm>
            <a:off x="457200" y="76200"/>
            <a:ext cx="8229600" cy="1020763"/>
          </a:xfrm>
        </p:spPr>
        <p:txBody>
          <a:bodyPr/>
          <a:lstStyle/>
          <a:p>
            <a:pPr eaLnBrk="1" hangingPunct="1">
              <a:defRPr/>
            </a:pPr>
            <a:r>
              <a:rPr lang="en-US" altLang="en-US" sz="4000" dirty="0">
                <a:solidFill>
                  <a:schemeClr val="bg1"/>
                </a:solidFill>
              </a:rPr>
              <a:t>Samaria, Acts 8</a:t>
            </a:r>
            <a:endParaRPr lang="en-US" altLang="en-US" sz="40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3A869B89-672A-42DC-BD5A-7641216C87A3}"/>
              </a:ext>
            </a:extLst>
          </p:cNvPr>
          <p:cNvSpPr>
            <a:spLocks noGrp="1" noChangeArrowheads="1"/>
          </p:cNvSpPr>
          <p:nvPr>
            <p:ph type="body" idx="1"/>
          </p:nvPr>
        </p:nvSpPr>
        <p:spPr>
          <a:xfrm>
            <a:off x="457200" y="1066800"/>
            <a:ext cx="8229600" cy="5410200"/>
          </a:xfrm>
        </p:spPr>
        <p:txBody>
          <a:bodyPr/>
          <a:lstStyle/>
          <a:p>
            <a:pPr marL="0" indent="0" eaLnBrk="1" hangingPunct="1">
              <a:buFontTx/>
              <a:buNone/>
              <a:defRPr/>
            </a:pPr>
            <a:r>
              <a:rPr lang="en-US" dirty="0">
                <a:solidFill>
                  <a:schemeClr val="bg1"/>
                </a:solidFill>
              </a:rPr>
              <a:t>Acts 8</a:t>
            </a:r>
            <a:r>
              <a:rPr lang="en-US" baseline="30000" dirty="0">
                <a:solidFill>
                  <a:srgbClr val="FFC000"/>
                </a:solidFill>
              </a:rPr>
              <a:t>5</a:t>
            </a:r>
            <a:r>
              <a:rPr lang="en-US" dirty="0">
                <a:solidFill>
                  <a:schemeClr val="bg1"/>
                </a:solidFill>
              </a:rPr>
              <a:t> Philip went down to the city of Samaria and proclaimed to them the Christ</a:t>
            </a:r>
          </a:p>
          <a:p>
            <a:pPr marL="0" indent="0" eaLnBrk="1" hangingPunct="1">
              <a:buFontTx/>
              <a:buNone/>
              <a:defRPr/>
            </a:pPr>
            <a:r>
              <a:rPr lang="en-US" baseline="30000" dirty="0">
                <a:solidFill>
                  <a:srgbClr val="FFC000"/>
                </a:solidFill>
              </a:rPr>
              <a:t>12</a:t>
            </a:r>
            <a:r>
              <a:rPr lang="en-US" dirty="0">
                <a:solidFill>
                  <a:schemeClr val="bg1"/>
                </a:solidFill>
              </a:rPr>
              <a:t> But when they believed Philip as he preached good news about the kingdom of God and the name of Jesus Christ, they were baptized, both men and women. </a:t>
            </a:r>
            <a:r>
              <a:rPr lang="en-US" baseline="30000" dirty="0">
                <a:solidFill>
                  <a:srgbClr val="FFC000"/>
                </a:solidFill>
              </a:rPr>
              <a:t>13</a:t>
            </a:r>
            <a:r>
              <a:rPr lang="en-US" dirty="0">
                <a:solidFill>
                  <a:schemeClr val="bg1"/>
                </a:solidFill>
              </a:rPr>
              <a:t> Even Simon himself believed, and after being baptized he continued with Philip. And seeing signs and great miracles performed, he was amazed. </a:t>
            </a:r>
          </a:p>
          <a:p>
            <a:pPr eaLnBrk="1" hangingPunct="1">
              <a:buFontTx/>
              <a:buNone/>
              <a:defRPr/>
            </a:pPr>
            <a:endParaRPr lang="en-US" altLang="en-US" sz="4000" b="1" dirty="0"/>
          </a:p>
        </p:txBody>
      </p:sp>
      <p:sp>
        <p:nvSpPr>
          <p:cNvPr id="3" name="Speech Bubble: Rectangle 2">
            <a:extLst>
              <a:ext uri="{FF2B5EF4-FFF2-40B4-BE49-F238E27FC236}">
                <a16:creationId xmlns:a16="http://schemas.microsoft.com/office/drawing/2014/main" id="{5481C8A2-2B8F-4DA9-802B-478BEBEE6F94}"/>
              </a:ext>
            </a:extLst>
          </p:cNvPr>
          <p:cNvSpPr/>
          <p:nvPr/>
        </p:nvSpPr>
        <p:spPr>
          <a:xfrm>
            <a:off x="828964" y="2087562"/>
            <a:ext cx="6172200" cy="1646237"/>
          </a:xfrm>
          <a:prstGeom prst="wedgeRectCallout">
            <a:avLst>
              <a:gd name="adj1" fmla="val 30035"/>
              <a:gd name="adj2" fmla="val 140770"/>
            </a:avLst>
          </a:prstGeom>
          <a:solidFill>
            <a:schemeClr val="tx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Aft>
                <a:spcPts val="1200"/>
              </a:spcAft>
            </a:pPr>
            <a:r>
              <a:rPr lang="en-US" altLang="en-US" sz="3000" dirty="0">
                <a:solidFill>
                  <a:srgbClr val="FFFFCC"/>
                </a:solidFill>
              </a:rPr>
              <a:t>They did not join a denomination.</a:t>
            </a:r>
          </a:p>
          <a:p>
            <a:pPr algn="ctr" eaLnBrk="1" hangingPunct="1"/>
            <a:r>
              <a:rPr lang="en-US" altLang="en-US" sz="3000" dirty="0">
                <a:solidFill>
                  <a:srgbClr val="FFFFCC"/>
                </a:solidFill>
              </a:rPr>
              <a:t>Did this please God at that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08702FC-1157-4446-9DB8-D4247539ADF5}"/>
              </a:ext>
            </a:extLst>
          </p:cNvPr>
          <p:cNvSpPr>
            <a:spLocks noGrp="1" noChangeArrowheads="1"/>
          </p:cNvSpPr>
          <p:nvPr>
            <p:ph type="title"/>
          </p:nvPr>
        </p:nvSpPr>
        <p:spPr>
          <a:xfrm>
            <a:off x="457200" y="76200"/>
            <a:ext cx="8229600" cy="1143000"/>
          </a:xfrm>
        </p:spPr>
        <p:txBody>
          <a:bodyPr/>
          <a:lstStyle/>
          <a:p>
            <a:pPr eaLnBrk="1" hangingPunct="1"/>
            <a:r>
              <a:rPr lang="en-US" altLang="en-US" sz="4000" dirty="0">
                <a:solidFill>
                  <a:schemeClr val="bg1"/>
                </a:solidFill>
              </a:rPr>
              <a:t>Corinth, 1 Co.1:2</a:t>
            </a:r>
          </a:p>
        </p:txBody>
      </p:sp>
      <p:sp>
        <p:nvSpPr>
          <p:cNvPr id="26627" name="Rectangle 3">
            <a:extLst>
              <a:ext uri="{FF2B5EF4-FFF2-40B4-BE49-F238E27FC236}">
                <a16:creationId xmlns:a16="http://schemas.microsoft.com/office/drawing/2014/main" id="{FDC73E9F-25E1-446D-878B-F227A581BCEE}"/>
              </a:ext>
            </a:extLst>
          </p:cNvPr>
          <p:cNvSpPr>
            <a:spLocks noGrp="1" noChangeArrowheads="1"/>
          </p:cNvSpPr>
          <p:nvPr>
            <p:ph type="body" idx="1"/>
          </p:nvPr>
        </p:nvSpPr>
        <p:spPr>
          <a:xfrm>
            <a:off x="457200" y="1066800"/>
            <a:ext cx="8229600" cy="5105400"/>
          </a:xfrm>
        </p:spPr>
        <p:txBody>
          <a:bodyPr/>
          <a:lstStyle/>
          <a:p>
            <a:pPr marL="0" indent="0" eaLnBrk="1" hangingPunct="1">
              <a:spcAft>
                <a:spcPts val="600"/>
              </a:spcAft>
              <a:buNone/>
            </a:pPr>
            <a:r>
              <a:rPr lang="en-US" altLang="en-US" dirty="0">
                <a:solidFill>
                  <a:schemeClr val="bg1"/>
                </a:solidFill>
              </a:rPr>
              <a:t>To the church of God which is at Corinth, to those who are sanctified in Christ Jesus, called to be saints, with all who in every place call on the name of Jesus Christ our Lord, both theirs and ours.</a:t>
            </a:r>
          </a:p>
        </p:txBody>
      </p:sp>
    </p:spTree>
    <p:extLst>
      <p:ext uri="{BB962C8B-B14F-4D97-AF65-F5344CB8AC3E}">
        <p14:creationId xmlns:p14="http://schemas.microsoft.com/office/powerpoint/2010/main" val="3289421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219A8F6-E8CF-43A3-AA13-13CE6C07F3E7}"/>
              </a:ext>
            </a:extLst>
          </p:cNvPr>
          <p:cNvSpPr>
            <a:spLocks noGrp="1" noChangeArrowheads="1"/>
          </p:cNvSpPr>
          <p:nvPr>
            <p:ph type="title"/>
          </p:nvPr>
        </p:nvSpPr>
        <p:spPr>
          <a:xfrm>
            <a:off x="457200" y="76200"/>
            <a:ext cx="8229600" cy="1112838"/>
          </a:xfrm>
        </p:spPr>
        <p:txBody>
          <a:bodyPr/>
          <a:lstStyle/>
          <a:p>
            <a:pPr eaLnBrk="1" hangingPunct="1">
              <a:defRPr/>
            </a:pPr>
            <a:r>
              <a:rPr lang="en-US" altLang="en-US" sz="4000" dirty="0">
                <a:solidFill>
                  <a:schemeClr val="bg1"/>
                </a:solidFill>
              </a:rPr>
              <a:t>Corinth, Acts 18:8 </a:t>
            </a:r>
            <a:endParaRPr lang="en-US" altLang="en-US" sz="4000" dirty="0">
              <a:solidFill>
                <a:schemeClr val="bg1"/>
              </a:solidFill>
              <a:effectLst>
                <a:outerShdw blurRad="38100" dist="38100" dir="2700000" algn="tl">
                  <a:srgbClr val="000000"/>
                </a:outerShdw>
              </a:effectLst>
            </a:endParaRPr>
          </a:p>
        </p:txBody>
      </p:sp>
      <p:sp>
        <p:nvSpPr>
          <p:cNvPr id="27651" name="Rectangle 3">
            <a:extLst>
              <a:ext uri="{FF2B5EF4-FFF2-40B4-BE49-F238E27FC236}">
                <a16:creationId xmlns:a16="http://schemas.microsoft.com/office/drawing/2014/main" id="{43F20A23-F0B9-4109-A3D1-8718A0FE8A63}"/>
              </a:ext>
            </a:extLst>
          </p:cNvPr>
          <p:cNvSpPr>
            <a:spLocks noGrp="1" noChangeArrowheads="1"/>
          </p:cNvSpPr>
          <p:nvPr>
            <p:ph type="body" idx="1"/>
          </p:nvPr>
        </p:nvSpPr>
        <p:spPr>
          <a:xfrm>
            <a:off x="457200" y="1066800"/>
            <a:ext cx="8229600" cy="4983162"/>
          </a:xfrm>
        </p:spPr>
        <p:txBody>
          <a:bodyPr/>
          <a:lstStyle/>
          <a:p>
            <a:pPr marL="0" indent="0" eaLnBrk="1" hangingPunct="1">
              <a:spcAft>
                <a:spcPts val="600"/>
              </a:spcAft>
              <a:buFontTx/>
              <a:buNone/>
              <a:defRPr/>
            </a:pPr>
            <a:r>
              <a:rPr lang="en-US" dirty="0">
                <a:solidFill>
                  <a:schemeClr val="bg1"/>
                </a:solidFill>
              </a:rPr>
              <a:t>Crispus, the ruler of the synagogue, believed in the Lord, together with his entire household.  And many of the Corinthians hearing Paul believed and were baptized.</a:t>
            </a:r>
          </a:p>
          <a:p>
            <a:pPr eaLnBrk="1" hangingPunct="1">
              <a:buFont typeface="Arial" panose="020B0604020202020204" pitchFamily="34" charset="0"/>
              <a:buChar char="•"/>
              <a:defRPr/>
            </a:pPr>
            <a:r>
              <a:rPr lang="en-US" altLang="en-US" dirty="0">
                <a:solidFill>
                  <a:srgbClr val="FFFFCC"/>
                </a:solidFill>
              </a:rPr>
              <a:t>They did not join any denomination.</a:t>
            </a:r>
          </a:p>
          <a:p>
            <a:pPr eaLnBrk="1" hangingPunct="1">
              <a:buFont typeface="Arial" panose="020B0604020202020204" pitchFamily="34" charset="0"/>
              <a:buChar char="•"/>
              <a:defRPr/>
            </a:pPr>
            <a:r>
              <a:rPr lang="en-US" altLang="en-US" dirty="0">
                <a:solidFill>
                  <a:srgbClr val="FFFFCC"/>
                </a:solidFill>
              </a:rPr>
              <a:t>Did this please God at that time?</a:t>
            </a:r>
          </a:p>
          <a:p>
            <a:pPr marL="0" indent="0" eaLnBrk="1" hangingPunct="1">
              <a:buFontTx/>
              <a:buNone/>
              <a:defRPr/>
            </a:pPr>
            <a:endParaRPr lang="en-US" altLang="en-US" sz="4000" baseline="30000" dirty="0">
              <a:solidFill>
                <a:schemeClr val="bg1"/>
              </a:solidFill>
            </a:endParaRPr>
          </a:p>
          <a:p>
            <a:pPr eaLnBrk="1" hangingPunct="1">
              <a:defRPr/>
            </a:pPr>
            <a:endParaRPr lang="en-US"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33858B-3B76-4557-9642-95D35BAEE389}"/>
              </a:ext>
            </a:extLst>
          </p:cNvPr>
          <p:cNvSpPr/>
          <p:nvPr/>
        </p:nvSpPr>
        <p:spPr>
          <a:xfrm>
            <a:off x="2158976" y="990600"/>
            <a:ext cx="4826049" cy="533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400" dirty="0">
                <a:solidFill>
                  <a:schemeClr val="bg1"/>
                </a:solidFill>
                <a:latin typeface="Times New Roman" panose="02020603050405020304" pitchFamily="18" charset="0"/>
                <a:cs typeface="Times New Roman" panose="02020603050405020304" pitchFamily="18" charset="0"/>
              </a:rPr>
              <a:t>I. </a:t>
            </a:r>
            <a:r>
              <a:rPr lang="en-US" altLang="en-US" sz="2400" dirty="0">
                <a:solidFill>
                  <a:schemeClr val="bg1"/>
                </a:solidFill>
                <a:cs typeface="Times New Roman" panose="02020603050405020304" pitchFamily="18" charset="0"/>
              </a:rPr>
              <a:t>Establishment of NT Churches</a:t>
            </a:r>
            <a:endParaRPr lang="en-US" sz="1400" dirty="0">
              <a:solidFill>
                <a:schemeClr val="bg1"/>
              </a:solidFill>
            </a:endParaRPr>
          </a:p>
        </p:txBody>
      </p:sp>
      <p:sp>
        <p:nvSpPr>
          <p:cNvPr id="3" name="Rectangle 2">
            <a:extLst>
              <a:ext uri="{FF2B5EF4-FFF2-40B4-BE49-F238E27FC236}">
                <a16:creationId xmlns:a16="http://schemas.microsoft.com/office/drawing/2014/main" id="{2715255F-71BA-4724-9FE8-427120C9B698}"/>
              </a:ext>
            </a:extLst>
          </p:cNvPr>
          <p:cNvSpPr/>
          <p:nvPr/>
        </p:nvSpPr>
        <p:spPr>
          <a:xfrm>
            <a:off x="685800" y="1752600"/>
            <a:ext cx="7772400" cy="914400"/>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dirty="0">
                <a:solidFill>
                  <a:schemeClr val="bg1"/>
                </a:solidFill>
                <a:latin typeface="Times New Roman" panose="02020603050405020304" pitchFamily="18" charset="0"/>
                <a:cs typeface="Times New Roman" panose="02020603050405020304" pitchFamily="18" charset="0"/>
              </a:rPr>
              <a:t>II. </a:t>
            </a:r>
            <a:r>
              <a:rPr lang="en-US" altLang="en-US" sz="3600" dirty="0">
                <a:solidFill>
                  <a:srgbClr val="FFFF99"/>
                </a:solidFill>
                <a:cs typeface="Times New Roman" panose="02020603050405020304" pitchFamily="18" charset="0"/>
              </a:rPr>
              <a:t>Apostasy Was Predicted</a:t>
            </a:r>
            <a:endParaRPr lang="en-US" sz="2000" dirty="0">
              <a:solidFill>
                <a:srgbClr val="FFFF99"/>
              </a:solidFill>
            </a:endParaRPr>
          </a:p>
        </p:txBody>
      </p:sp>
    </p:spTree>
    <p:extLst>
      <p:ext uri="{BB962C8B-B14F-4D97-AF65-F5344CB8AC3E}">
        <p14:creationId xmlns:p14="http://schemas.microsoft.com/office/powerpoint/2010/main" val="408561522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603</TotalTime>
  <Words>1419</Words>
  <Application>Microsoft Office PowerPoint</Application>
  <PresentationFormat>On-screen Show (4:3)</PresentationFormat>
  <Paragraphs>121</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Baskerville Old Face</vt:lpstr>
      <vt:lpstr>Times New Roman</vt:lpstr>
      <vt:lpstr>Default Design</vt:lpstr>
      <vt:lpstr>PowerPoint Presentation</vt:lpstr>
      <vt:lpstr>PowerPoint Presentation</vt:lpstr>
      <vt:lpstr>Jerusalem Acts 2:36, 41, 47 (8:1) </vt:lpstr>
      <vt:lpstr>What if . . . </vt:lpstr>
      <vt:lpstr>Samaria, Acts 9:31</vt:lpstr>
      <vt:lpstr>Samaria, Acts 8</vt:lpstr>
      <vt:lpstr>Corinth, 1 Co.1:2</vt:lpstr>
      <vt:lpstr>Corinth, Acts 18:8 </vt:lpstr>
      <vt:lpstr>PowerPoint Presentation</vt:lpstr>
      <vt:lpstr>NT Predicted Apostasy</vt:lpstr>
      <vt:lpstr>PowerPoint Presentation</vt:lpstr>
      <vt:lpstr>John Wyclif</vt:lpstr>
      <vt:lpstr>Martin Luther, 95 theses,  Oct.31,1517</vt:lpstr>
      <vt:lpstr>Martin Luther</vt:lpstr>
      <vt:lpstr>John Wesley</vt:lpstr>
      <vt:lpstr>Charles Spurgeon</vt:lpstr>
      <vt:lpstr>Denominations produced…</vt:lpstr>
      <vt:lpstr>Philip Schaff (I, 352)</vt:lpstr>
      <vt:lpstr>Denominations</vt:lpstr>
      <vt:lpstr>Fruits of the Reformation</vt:lpstr>
      <vt:lpstr>Fruits of the Reformation</vt:lpstr>
      <vt:lpstr>Fruits of the Reformation</vt:lpstr>
      <vt:lpstr>Hiscox, p.22</vt:lpstr>
      <vt:lpstr>Hiscox, p.22</vt:lpstr>
      <vt:lpstr>PowerPoint Presentation</vt:lpstr>
      <vt:lpstr>Law of reproduction</vt:lpstr>
      <vt:lpstr>Eggs, etc.</vt:lpstr>
      <vt:lpstr>Mankind</vt:lpstr>
      <vt:lpstr>Consistency</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33</cp:revision>
  <dcterms:created xsi:type="dcterms:W3CDTF">2005-08-17T00:01:36Z</dcterms:created>
  <dcterms:modified xsi:type="dcterms:W3CDTF">2021-10-01T22:37:31Z</dcterms:modified>
</cp:coreProperties>
</file>