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9"/>
  </p:notesMasterIdLst>
  <p:sldIdLst>
    <p:sldId id="305" r:id="rId2"/>
    <p:sldId id="453" r:id="rId3"/>
    <p:sldId id="448" r:id="rId4"/>
    <p:sldId id="456" r:id="rId5"/>
    <p:sldId id="449" r:id="rId6"/>
    <p:sldId id="457" r:id="rId7"/>
    <p:sldId id="458" r:id="rId8"/>
    <p:sldId id="460" r:id="rId9"/>
    <p:sldId id="459" r:id="rId10"/>
    <p:sldId id="461" r:id="rId11"/>
    <p:sldId id="462" r:id="rId12"/>
    <p:sldId id="463" r:id="rId13"/>
    <p:sldId id="428" r:id="rId14"/>
    <p:sldId id="464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FFCC"/>
    <a:srgbClr val="CCFFCC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4D62FBAF-52B2-4BF2-BCAA-A74D7F140464}"/>
    <pc:docChg chg="delSld delMainMaster">
      <pc:chgData name="Ty Johnson" userId="2df4d96252200d5b" providerId="LiveId" clId="{4D62FBAF-52B2-4BF2-BCAA-A74D7F140464}" dt="2021-10-23T13:52:24.498" v="1" actId="47"/>
      <pc:docMkLst>
        <pc:docMk/>
      </pc:docMkLst>
      <pc:sldChg chg="del">
        <pc:chgData name="Ty Johnson" userId="2df4d96252200d5b" providerId="LiveId" clId="{4D62FBAF-52B2-4BF2-BCAA-A74D7F140464}" dt="2021-10-23T13:52:24.498" v="1" actId="47"/>
        <pc:sldMkLst>
          <pc:docMk/>
          <pc:sldMk cId="3244625056" sldId="372"/>
        </pc:sldMkLst>
      </pc:sldChg>
      <pc:sldChg chg="del">
        <pc:chgData name="Ty Johnson" userId="2df4d96252200d5b" providerId="LiveId" clId="{4D62FBAF-52B2-4BF2-BCAA-A74D7F140464}" dt="2021-10-23T13:52:20.839" v="0" actId="47"/>
        <pc:sldMkLst>
          <pc:docMk/>
          <pc:sldMk cId="2257749536" sldId="373"/>
        </pc:sldMkLst>
      </pc:sldChg>
      <pc:sldChg chg="del">
        <pc:chgData name="Ty Johnson" userId="2df4d96252200d5b" providerId="LiveId" clId="{4D62FBAF-52B2-4BF2-BCAA-A74D7F140464}" dt="2021-10-23T13:52:20.839" v="0" actId="47"/>
        <pc:sldMkLst>
          <pc:docMk/>
          <pc:sldMk cId="2608880122" sldId="454"/>
        </pc:sldMkLst>
      </pc:sldChg>
      <pc:sldChg chg="del">
        <pc:chgData name="Ty Johnson" userId="2df4d96252200d5b" providerId="LiveId" clId="{4D62FBAF-52B2-4BF2-BCAA-A74D7F140464}" dt="2021-10-23T13:52:20.839" v="0" actId="47"/>
        <pc:sldMkLst>
          <pc:docMk/>
          <pc:sldMk cId="676337200" sldId="455"/>
        </pc:sldMkLst>
      </pc:sldChg>
      <pc:sldMasterChg chg="del delSldLayout">
        <pc:chgData name="Ty Johnson" userId="2df4d96252200d5b" providerId="LiveId" clId="{4D62FBAF-52B2-4BF2-BCAA-A74D7F140464}" dt="2021-10-23T13:52:24.498" v="1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4D62FBAF-52B2-4BF2-BCAA-A74D7F140464}" dt="2021-10-23T13:52:24.498" v="1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  <pc:sldMasterChg chg="del delSldLayout">
        <pc:chgData name="Ty Johnson" userId="2df4d96252200d5b" providerId="LiveId" clId="{4D62FBAF-52B2-4BF2-BCAA-A74D7F140464}" dt="2021-10-23T13:52:20.839" v="0" actId="47"/>
        <pc:sldMasterMkLst>
          <pc:docMk/>
          <pc:sldMasterMk cId="1822098390" sldId="2147483751"/>
        </pc:sldMasterMkLst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3342618884" sldId="2147483752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3010342458" sldId="2147483753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670749883" sldId="2147483754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2913994348" sldId="2147483755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2816051215" sldId="2147483756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123302019" sldId="2147483757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3852020009" sldId="2147483758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455571157" sldId="2147483759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1348187549" sldId="2147483760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2037899235" sldId="2147483761"/>
          </pc:sldLayoutMkLst>
        </pc:sldLayoutChg>
        <pc:sldLayoutChg chg="del">
          <pc:chgData name="Ty Johnson" userId="2df4d96252200d5b" providerId="LiveId" clId="{4D62FBAF-52B2-4BF2-BCAA-A74D7F140464}" dt="2021-10-23T13:52:20.839" v="0" actId="47"/>
          <pc:sldLayoutMkLst>
            <pc:docMk/>
            <pc:sldMasterMk cId="1822098390" sldId="2147483751"/>
            <pc:sldLayoutMk cId="189536551" sldId="21474837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2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101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647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6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686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1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90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34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7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18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88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98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63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230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68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Flesh and Blood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2128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Determine will of God for 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Convict: executed . . . our Savior?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we preach Christ crucified, to the Jews a stumbling block and to the Greeks foolishness.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Stumbling block: that which causes offense or revulsion and results in </a:t>
            </a:r>
            <a:r>
              <a:rPr lang="en-US" altLang="en-US" sz="32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opposition, disapproval, hostility…</a:t>
            </a:r>
            <a:endParaRPr lang="en-US" alt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2128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Determine will of God for 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Convict: executed . . . our Savior?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we preach Christ crucified, to the Jews a stumbling block and to the Greeks foolishness.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Foolishness: our neighbors’ reaction to attendance, inviting, teaching…plan of salvation, work of church…</a:t>
            </a:r>
            <a:endParaRPr lang="en-US" alt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7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533400"/>
            <a:ext cx="673834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Flesh and Blood Cannot Reveal God’s Will, Mt.16:17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155205-321F-443C-8323-CEC32E284232}"/>
              </a:ext>
            </a:extLst>
          </p:cNvPr>
          <p:cNvSpPr/>
          <p:nvPr/>
        </p:nvSpPr>
        <p:spPr>
          <a:xfrm>
            <a:off x="1209964" y="1447800"/>
            <a:ext cx="6738347" cy="10575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CC"/>
                </a:solidFill>
              </a:rPr>
              <a:t>Flesh and Blood Cannot Add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To God’s Word, </a:t>
            </a:r>
            <a:r>
              <a:rPr lang="en-US" sz="3200" dirty="0">
                <a:solidFill>
                  <a:schemeClr val="bg1"/>
                </a:solidFill>
              </a:rPr>
              <a:t>Gal.1:15-19</a:t>
            </a:r>
          </a:p>
        </p:txBody>
      </p:sp>
    </p:spTree>
    <p:extLst>
      <p:ext uri="{BB962C8B-B14F-4D97-AF65-F5344CB8AC3E}">
        <p14:creationId xmlns:p14="http://schemas.microsoft.com/office/powerpoint/2010/main" val="337594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Acts 9:6-8…18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never gave anyone an opportunity to impose his ideas on him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Gn3, fruit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K.12:9, itching ears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Ph.3:4-8, family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Gal.1:6-10 – one gospel; where did Paul get his gospel?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11-12: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not from other men . . . but 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revelation of Christ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(v.1, apostleship of divine origin)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0" indent="-236538" eaLnBrk="0" hangingPunct="0">
              <a:spcAft>
                <a:spcPts val="600"/>
              </a:spcAft>
              <a:buClr>
                <a:srgbClr val="00007D"/>
              </a:buClr>
              <a:buSzPct val="75000"/>
              <a:buFont typeface="Arial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Acts 9:6-8…18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13-14: 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happened </a:t>
            </a:r>
            <a:r>
              <a:rPr lang="en-US" sz="3100" u="sng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before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conversion?</a:t>
            </a:r>
          </a:p>
          <a:p>
            <a:pPr lvl="1" defTabSz="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Persecuted, pillaged church</a:t>
            </a:r>
          </a:p>
          <a:p>
            <a:pPr marL="0" indent="0" defTabSz="28575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15-16a: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happened </a:t>
            </a:r>
            <a:r>
              <a:rPr lang="en-US" sz="3100" u="sng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during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conversion? </a:t>
            </a:r>
          </a:p>
          <a:p>
            <a:pPr lvl="1" defTabSz="285750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Conversion drawn out for three days</a:t>
            </a:r>
          </a:p>
          <a:p>
            <a:pPr lvl="1" defTabSz="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 God picked him to be apostle.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[Jer.1:5]</a:t>
            </a:r>
          </a:p>
          <a:p>
            <a:pPr marL="457200" lvl="1" indent="-457200" defTabSz="28575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16b: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happened </a:t>
            </a:r>
            <a:r>
              <a:rPr lang="en-US" sz="3100" u="sng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after</a:t>
            </a: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conversion?</a:t>
            </a:r>
          </a:p>
          <a:p>
            <a:pPr lvl="1" defTabSz="285750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Arabia, 17</a:t>
            </a:r>
          </a:p>
          <a:p>
            <a:pPr lvl="1" defTabSz="285750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Jerusalem: 3 years; 2 apostles; 15 days, 18-20; 2:9.</a:t>
            </a:r>
          </a:p>
          <a:p>
            <a:pPr lvl="1" defTabSz="285750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Syria and Cilicia, 20-24</a:t>
            </a:r>
          </a:p>
          <a:p>
            <a:pPr lvl="1" defTabSz="285750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2700" dirty="0">
              <a:solidFill>
                <a:srgbClr val="FFFF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0" indent="-236538" eaLnBrk="0" hangingPunct="0">
              <a:spcAft>
                <a:spcPts val="600"/>
              </a:spcAft>
              <a:buClr>
                <a:srgbClr val="00007D"/>
              </a:buClr>
              <a:buSzPct val="75000"/>
              <a:buFont typeface="Arial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is the point?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cannot improve on Lord’s revelation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(1:11-12)</a:t>
            </a:r>
          </a:p>
        </p:txBody>
      </p:sp>
    </p:spTree>
    <p:extLst>
      <p:ext uri="{BB962C8B-B14F-4D97-AF65-F5344CB8AC3E}">
        <p14:creationId xmlns:p14="http://schemas.microsoft.com/office/powerpoint/2010/main" val="14200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Paul’s attitude commonly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seen in God’s messengers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1143000"/>
            <a:ext cx="84582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Jer.1, God to Jeremiah: Go!</a:t>
            </a:r>
          </a:p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Joseph, Lk.1, angel – doubted (18)</a:t>
            </a:r>
          </a:p>
          <a:p>
            <a:pPr lvl="1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 hear of Abraham / Sarah?  Gn.18:11f.</a:t>
            </a:r>
          </a:p>
          <a:p>
            <a:pPr lvl="1">
              <a:spcAft>
                <a:spcPts val="2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Ro.4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Mary, Lk.1:26, same challenge; no doubt (34-38)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018B30-0765-4562-ACB8-E5C851774EFA}"/>
              </a:ext>
            </a:extLst>
          </p:cNvPr>
          <p:cNvSpPr/>
          <p:nvPr/>
        </p:nvSpPr>
        <p:spPr>
          <a:xfrm>
            <a:off x="1066800" y="4800600"/>
            <a:ext cx="3352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Process,</a:t>
            </a:r>
            <a:r>
              <a:rPr lang="en-US" sz="3100" dirty="0"/>
              <a:t> 35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A7DE4-60F6-4DA4-A6B7-196C4FE8FADD}"/>
              </a:ext>
            </a:extLst>
          </p:cNvPr>
          <p:cNvSpPr/>
          <p:nvPr/>
        </p:nvSpPr>
        <p:spPr>
          <a:xfrm>
            <a:off x="4724400" y="4800600"/>
            <a:ext cx="3352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Proof,</a:t>
            </a:r>
            <a:r>
              <a:rPr lang="en-US" sz="3100" dirty="0"/>
              <a:t> 36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52635-BE96-4C7D-9FA5-92BFF1C001A4}"/>
              </a:ext>
            </a:extLst>
          </p:cNvPr>
          <p:cNvSpPr/>
          <p:nvPr/>
        </p:nvSpPr>
        <p:spPr>
          <a:xfrm>
            <a:off x="1066800" y="5638800"/>
            <a:ext cx="3352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Power,</a:t>
            </a:r>
            <a:r>
              <a:rPr lang="en-US" sz="3100" dirty="0"/>
              <a:t> 37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99A44-8142-4B79-8928-51CB3724C3F1}"/>
              </a:ext>
            </a:extLst>
          </p:cNvPr>
          <p:cNvSpPr/>
          <p:nvPr/>
        </p:nvSpPr>
        <p:spPr>
          <a:xfrm>
            <a:off x="4724400" y="5638800"/>
            <a:ext cx="3352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Passion,</a:t>
            </a:r>
            <a:r>
              <a:rPr lang="en-US" sz="3100" dirty="0"/>
              <a:t> 38</a:t>
            </a:r>
          </a:p>
        </p:txBody>
      </p:sp>
    </p:spTree>
    <p:extLst>
      <p:ext uri="{BB962C8B-B14F-4D97-AF65-F5344CB8AC3E}">
        <p14:creationId xmlns:p14="http://schemas.microsoft.com/office/powerpoint/2010/main" val="41868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Paul’s attitude commonly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seen in God’s messengers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Ananias, Ac.9:10-14</a:t>
            </a:r>
          </a:p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Saul, Ac.9:15-19, 20…22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Typical worldly attitudes . . . </a:t>
            </a:r>
          </a:p>
          <a:p>
            <a:pPr marL="1255713" lvl="2" indent="-3413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My preacher knows the dodge to that passage</a:t>
            </a:r>
          </a:p>
          <a:p>
            <a:pPr marL="1255713" lvl="2" indent="-3413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Aunt Suzie died without obeying gospel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(Lk.16)</a:t>
            </a:r>
          </a:p>
          <a:p>
            <a:pPr marL="1255713" lvl="2" indent="-341313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most people agree with you? 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(Jn.1:11)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FB2F7B2-7416-480A-AA16-1D3D0A73AA88}"/>
              </a:ext>
            </a:extLst>
          </p:cNvPr>
          <p:cNvCxnSpPr>
            <a:cxnSpLocks/>
          </p:cNvCxnSpPr>
          <p:nvPr/>
        </p:nvCxnSpPr>
        <p:spPr>
          <a:xfrm>
            <a:off x="1295400" y="3846944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7114C3-3163-417B-9E88-B845B65AEBA5}"/>
              </a:ext>
            </a:extLst>
          </p:cNvPr>
          <p:cNvCxnSpPr/>
          <p:nvPr/>
        </p:nvCxnSpPr>
        <p:spPr>
          <a:xfrm>
            <a:off x="4724400" y="3849256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48AD82-4538-41E9-8922-D70ABF437522}"/>
              </a:ext>
            </a:extLst>
          </p:cNvPr>
          <p:cNvCxnSpPr>
            <a:cxnSpLocks/>
          </p:cNvCxnSpPr>
          <p:nvPr/>
        </p:nvCxnSpPr>
        <p:spPr>
          <a:xfrm>
            <a:off x="5324764" y="3923144"/>
            <a:ext cx="1828800" cy="1029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378F9C-706E-4666-934B-CDAC1AB99D98}"/>
              </a:ext>
            </a:extLst>
          </p:cNvPr>
          <p:cNvCxnSpPr>
            <a:cxnSpLocks/>
          </p:cNvCxnSpPr>
          <p:nvPr/>
        </p:nvCxnSpPr>
        <p:spPr>
          <a:xfrm flipV="1">
            <a:off x="5324764" y="3903516"/>
            <a:ext cx="1838036" cy="1049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5B2B4F-2CAE-489D-B446-200E914E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“Flesh and blood”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C8B3-0E7C-48DF-94CB-A6A1B9B4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355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Five times in NT</a:t>
            </a:r>
          </a:p>
          <a:p>
            <a:r>
              <a:rPr lang="en-US" dirty="0">
                <a:solidFill>
                  <a:schemeClr val="bg1"/>
                </a:solidFill>
              </a:rPr>
              <a:t>Synecdoche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Set of wheels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Hired hands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89DEF7-84C6-48C8-903C-6BAABDBAA1C9}"/>
              </a:ext>
            </a:extLst>
          </p:cNvPr>
          <p:cNvSpPr/>
          <p:nvPr/>
        </p:nvSpPr>
        <p:spPr>
          <a:xfrm>
            <a:off x="4191000" y="1417638"/>
            <a:ext cx="4495800" cy="26209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dirty="0">
                <a:solidFill>
                  <a:srgbClr val="FFFF99"/>
                </a:solidFill>
              </a:rPr>
              <a:t>Implies…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a.  </a:t>
            </a:r>
            <a:r>
              <a:rPr lang="en-US" sz="3200" dirty="0">
                <a:solidFill>
                  <a:schemeClr val="bg1"/>
                </a:solidFill>
              </a:rPr>
              <a:t>Weakness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b. </a:t>
            </a:r>
            <a:r>
              <a:rPr lang="en-US" sz="3200" dirty="0">
                <a:solidFill>
                  <a:schemeClr val="bg1"/>
                </a:solidFill>
              </a:rPr>
              <a:t>Ignorance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c. </a:t>
            </a:r>
            <a:r>
              <a:rPr lang="en-US" sz="3200" dirty="0">
                <a:solidFill>
                  <a:schemeClr val="bg1"/>
                </a:solidFill>
              </a:rPr>
              <a:t>Dependence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on God</a:t>
            </a:r>
          </a:p>
        </p:txBody>
      </p:sp>
    </p:spTree>
    <p:extLst>
      <p:ext uri="{BB962C8B-B14F-4D97-AF65-F5344CB8AC3E}">
        <p14:creationId xmlns:p14="http://schemas.microsoft.com/office/powerpoint/2010/main" val="37247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1447800"/>
            <a:ext cx="6738347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CC"/>
                </a:solidFill>
              </a:rPr>
              <a:t>Flesh and Blood Cannot Reveal God’s Will, </a:t>
            </a:r>
            <a:r>
              <a:rPr lang="en-US" sz="3200" dirty="0">
                <a:solidFill>
                  <a:schemeClr val="bg1"/>
                </a:solidFill>
              </a:rPr>
              <a:t>Mt.16:17</a:t>
            </a:r>
          </a:p>
        </p:txBody>
      </p:sp>
    </p:spTree>
    <p:extLst>
      <p:ext uri="{BB962C8B-B14F-4D97-AF65-F5344CB8AC3E}">
        <p14:creationId xmlns:p14="http://schemas.microsoft.com/office/powerpoint/2010/main" val="102959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Here: flesh and blood could refer to 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any mere human calculation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13-14: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general public thought well of Him… (Mk.6:15) . . . but not well enough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who do you say I am?  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Simon 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bar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Jonah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17a: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= man, with strong emphasis on his . . . </a:t>
            </a:r>
          </a:p>
          <a:p>
            <a:pPr marL="0" indent="0" defTabSz="396875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ephemeral character</a:t>
            </a:r>
          </a:p>
          <a:p>
            <a:pPr marL="0" indent="0" defTabSz="396875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shortsightedness</a:t>
            </a:r>
          </a:p>
          <a:p>
            <a:pPr marL="0" indent="0" defTabSz="396875">
              <a:spcAft>
                <a:spcPts val="3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moral weakness</a:t>
            </a:r>
          </a:p>
          <a:p>
            <a:pPr marL="0" indent="0">
              <a:spcAft>
                <a:spcPts val="300"/>
              </a:spcAft>
              <a:buNone/>
            </a:pPr>
            <a:endParaRPr lang="en-US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0" indent="-236538" eaLnBrk="0" hangingPunct="0">
              <a:spcAft>
                <a:spcPts val="600"/>
              </a:spcAft>
              <a:buClr>
                <a:srgbClr val="00007D"/>
              </a:buClr>
              <a:buSzPct val="75000"/>
              <a:buFont typeface="Arial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FF0D40-6744-4B83-8BEA-D1778A100288}"/>
              </a:ext>
            </a:extLst>
          </p:cNvPr>
          <p:cNvSpPr/>
          <p:nvPr/>
        </p:nvSpPr>
        <p:spPr>
          <a:xfrm>
            <a:off x="5486400" y="4934528"/>
            <a:ext cx="2971800" cy="15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John 7:24</a:t>
            </a:r>
          </a:p>
          <a:p>
            <a:pPr algn="ctr"/>
            <a:r>
              <a:rPr lang="en-US" sz="3200" dirty="0">
                <a:solidFill>
                  <a:srgbClr val="CCFFFF"/>
                </a:solidFill>
              </a:rPr>
              <a:t>John 8:15</a:t>
            </a:r>
          </a:p>
        </p:txBody>
      </p:sp>
    </p:spTree>
    <p:extLst>
      <p:ext uri="{BB962C8B-B14F-4D97-AF65-F5344CB8AC3E}">
        <p14:creationId xmlns:p14="http://schemas.microsoft.com/office/powerpoint/2010/main" val="8320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Here: flesh and blood could refer to 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any mere human calculation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13-14: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general public thought well of Him… (Mk.6:15) . . . but not well enough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who do you say I am?  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Simon 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bar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Jonah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17a: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 = man, with strong emphasis on his . . 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17b:</a:t>
            </a: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“but My Father in heaven” –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11:25-27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Lesson: 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cannot know Son merely by human reasoning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flesh and blood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0" indent="-236538" eaLnBrk="0" hangingPunct="0">
              <a:spcAft>
                <a:spcPts val="600"/>
              </a:spcAft>
              <a:buClr>
                <a:srgbClr val="00007D"/>
              </a:buClr>
              <a:buSzPct val="75000"/>
              <a:buFont typeface="Arial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will of God for 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it pleases me, it pleases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Music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Tim.3:16-17,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inspiration…profitable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Col.3:17,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whatever, word, deed, all…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Jn.9,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transgress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abide in doctrine 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OT – music?  .  .  .  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 – music?</a:t>
            </a:r>
          </a:p>
          <a:p>
            <a:pPr lvl="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Sm.1, 4, 6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0580"/>
            <a:ext cx="82296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will of God for us.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Peter: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“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 religious leaders don’t know, how can I?”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 people disagree with His word . . . they are wrong.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Majority?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Jn.1:11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Rabbis?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Jn.7:48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Preachers?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Mt.15:14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2128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Determine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will of God for 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23: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think, hold an opinion, judge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Co.2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the natural man does not receive the things of the Spirit of God, for they are foolishness to him; nor can he know them, because they are spiritually discerned.  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45F41B-3CB5-45D1-8BE4-11214C6BA7EC}"/>
              </a:ext>
            </a:extLst>
          </p:cNvPr>
          <p:cNvSpPr/>
          <p:nvPr/>
        </p:nvSpPr>
        <p:spPr>
          <a:xfrm>
            <a:off x="3276600" y="5181600"/>
            <a:ext cx="5410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Without supernatural proof, no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one would believe His claims</a:t>
            </a:r>
          </a:p>
        </p:txBody>
      </p:sp>
    </p:spTree>
    <p:extLst>
      <p:ext uri="{BB962C8B-B14F-4D97-AF65-F5344CB8AC3E}">
        <p14:creationId xmlns:p14="http://schemas.microsoft.com/office/powerpoint/2010/main" val="310856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Flesh and blood cannot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9816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Discover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Destroy will of God for us.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Determine will of God for 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Convict: executed . . . our Savior?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26</a:t>
            </a:r>
            <a:r>
              <a:rPr lang="en-US" sz="30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as he thus made his defense, Festus said with a loud voice, “Paul, you are beside yourself!   Much learning is driving you mad!” </a:t>
            </a:r>
          </a:p>
        </p:txBody>
      </p:sp>
    </p:spTree>
    <p:extLst>
      <p:ext uri="{BB962C8B-B14F-4D97-AF65-F5344CB8AC3E}">
        <p14:creationId xmlns:p14="http://schemas.microsoft.com/office/powerpoint/2010/main" val="14640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11000</TotalTime>
  <Words>1001</Words>
  <Application>Microsoft Office PowerPoint</Application>
  <PresentationFormat>On-screen Show (4:3)</PresentationFormat>
  <Paragraphs>133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“Flesh and blood”</vt:lpstr>
      <vt:lpstr>PowerPoint Presentation</vt:lpstr>
      <vt:lpstr>Here: flesh and blood could refer to  any mere human calculation</vt:lpstr>
      <vt:lpstr>Here: flesh and blood could refer to  any mere human calculation</vt:lpstr>
      <vt:lpstr>Flesh and blood cannot . . .</vt:lpstr>
      <vt:lpstr>Flesh and blood cannot . . .</vt:lpstr>
      <vt:lpstr>Flesh and blood cannot . . .</vt:lpstr>
      <vt:lpstr>Flesh and blood cannot . . .</vt:lpstr>
      <vt:lpstr>Flesh and blood cannot . . .</vt:lpstr>
      <vt:lpstr>Flesh and blood cannot . . .</vt:lpstr>
      <vt:lpstr>PowerPoint Presentation</vt:lpstr>
      <vt:lpstr>Acts 9:6-8…18</vt:lpstr>
      <vt:lpstr>Acts 9:6-8…18</vt:lpstr>
      <vt:lpstr>What is the point?</vt:lpstr>
      <vt:lpstr>Paul’s attitude commonly seen in God’s messengers – </vt:lpstr>
      <vt:lpstr>Paul’s attitude commonly seen in God’s messengers – 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1146</cp:revision>
  <dcterms:created xsi:type="dcterms:W3CDTF">2011-08-18T15:42:19Z</dcterms:created>
  <dcterms:modified xsi:type="dcterms:W3CDTF">2021-10-23T13:52:27Z</dcterms:modified>
</cp:coreProperties>
</file>