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notesMasterIdLst>
    <p:notesMasterId r:id="rId24"/>
  </p:notesMasterIdLst>
  <p:sldIdLst>
    <p:sldId id="610" r:id="rId2"/>
    <p:sldId id="609" r:id="rId3"/>
    <p:sldId id="611" r:id="rId4"/>
    <p:sldId id="612" r:id="rId5"/>
    <p:sldId id="613" r:id="rId6"/>
    <p:sldId id="614" r:id="rId7"/>
    <p:sldId id="615" r:id="rId8"/>
    <p:sldId id="616" r:id="rId9"/>
    <p:sldId id="617" r:id="rId10"/>
    <p:sldId id="618" r:id="rId11"/>
    <p:sldId id="619" r:id="rId12"/>
    <p:sldId id="620" r:id="rId13"/>
    <p:sldId id="621" r:id="rId14"/>
    <p:sldId id="622" r:id="rId15"/>
    <p:sldId id="623" r:id="rId16"/>
    <p:sldId id="624" r:id="rId17"/>
    <p:sldId id="625" r:id="rId18"/>
    <p:sldId id="626" r:id="rId19"/>
    <p:sldId id="627" r:id="rId20"/>
    <p:sldId id="628" r:id="rId21"/>
    <p:sldId id="629" r:id="rId22"/>
    <p:sldId id="630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FFCC"/>
    <a:srgbClr val="CCFFCC"/>
    <a:srgbClr val="66FFFF"/>
    <a:srgbClr val="FFFF00"/>
    <a:srgbClr val="8000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y Johnson" userId="2df4d96252200d5b" providerId="LiveId" clId="{8D70CA1B-2DE6-4402-AA31-560932A53091}"/>
    <pc:docChg chg="delSld delMainMaster">
      <pc:chgData name="Ty Johnson" userId="2df4d96252200d5b" providerId="LiveId" clId="{8D70CA1B-2DE6-4402-AA31-560932A53091}" dt="2021-11-05T22:50:08.075" v="1" actId="47"/>
      <pc:docMkLst>
        <pc:docMk/>
      </pc:docMkLst>
      <pc:sldChg chg="del">
        <pc:chgData name="Ty Johnson" userId="2df4d96252200d5b" providerId="LiveId" clId="{8D70CA1B-2DE6-4402-AA31-560932A53091}" dt="2021-11-05T22:50:05.247" v="0" actId="47"/>
        <pc:sldMkLst>
          <pc:docMk/>
          <pc:sldMk cId="3532206707" sldId="276"/>
        </pc:sldMkLst>
      </pc:sldChg>
      <pc:sldChg chg="del">
        <pc:chgData name="Ty Johnson" userId="2df4d96252200d5b" providerId="LiveId" clId="{8D70CA1B-2DE6-4402-AA31-560932A53091}" dt="2021-11-05T22:50:05.247" v="0" actId="47"/>
        <pc:sldMkLst>
          <pc:docMk/>
          <pc:sldMk cId="1845990636" sldId="277"/>
        </pc:sldMkLst>
      </pc:sldChg>
      <pc:sldChg chg="del">
        <pc:chgData name="Ty Johnson" userId="2df4d96252200d5b" providerId="LiveId" clId="{8D70CA1B-2DE6-4402-AA31-560932A53091}" dt="2021-11-05T22:50:05.247" v="0" actId="47"/>
        <pc:sldMkLst>
          <pc:docMk/>
          <pc:sldMk cId="1063882008" sldId="278"/>
        </pc:sldMkLst>
      </pc:sldChg>
      <pc:sldChg chg="del">
        <pc:chgData name="Ty Johnson" userId="2df4d96252200d5b" providerId="LiveId" clId="{8D70CA1B-2DE6-4402-AA31-560932A53091}" dt="2021-11-05T22:50:08.075" v="1" actId="47"/>
        <pc:sldMkLst>
          <pc:docMk/>
          <pc:sldMk cId="3076958008" sldId="279"/>
        </pc:sldMkLst>
      </pc:sldChg>
      <pc:sldMasterChg chg="del delSldLayout">
        <pc:chgData name="Ty Johnson" userId="2df4d96252200d5b" providerId="LiveId" clId="{8D70CA1B-2DE6-4402-AA31-560932A53091}" dt="2021-11-05T22:50:08.075" v="1" actId="47"/>
        <pc:sldMasterMkLst>
          <pc:docMk/>
          <pc:sldMasterMk cId="1486362597" sldId="2147483709"/>
        </pc:sldMasterMkLst>
        <pc:sldLayoutChg chg="del">
          <pc:chgData name="Ty Johnson" userId="2df4d96252200d5b" providerId="LiveId" clId="{8D70CA1B-2DE6-4402-AA31-560932A53091}" dt="2021-11-05T22:50:08.075" v="1" actId="47"/>
          <pc:sldLayoutMkLst>
            <pc:docMk/>
            <pc:sldMasterMk cId="1486362597" sldId="2147483709"/>
            <pc:sldLayoutMk cId="1320739771" sldId="2147483710"/>
          </pc:sldLayoutMkLst>
        </pc:sldLayoutChg>
        <pc:sldLayoutChg chg="del">
          <pc:chgData name="Ty Johnson" userId="2df4d96252200d5b" providerId="LiveId" clId="{8D70CA1B-2DE6-4402-AA31-560932A53091}" dt="2021-11-05T22:50:08.075" v="1" actId="47"/>
          <pc:sldLayoutMkLst>
            <pc:docMk/>
            <pc:sldMasterMk cId="1486362597" sldId="2147483709"/>
            <pc:sldLayoutMk cId="411152399" sldId="2147483711"/>
          </pc:sldLayoutMkLst>
        </pc:sldLayoutChg>
        <pc:sldLayoutChg chg="del">
          <pc:chgData name="Ty Johnson" userId="2df4d96252200d5b" providerId="LiveId" clId="{8D70CA1B-2DE6-4402-AA31-560932A53091}" dt="2021-11-05T22:50:08.075" v="1" actId="47"/>
          <pc:sldLayoutMkLst>
            <pc:docMk/>
            <pc:sldMasterMk cId="1486362597" sldId="2147483709"/>
            <pc:sldLayoutMk cId="47907040" sldId="2147483712"/>
          </pc:sldLayoutMkLst>
        </pc:sldLayoutChg>
        <pc:sldLayoutChg chg="del">
          <pc:chgData name="Ty Johnson" userId="2df4d96252200d5b" providerId="LiveId" clId="{8D70CA1B-2DE6-4402-AA31-560932A53091}" dt="2021-11-05T22:50:08.075" v="1" actId="47"/>
          <pc:sldLayoutMkLst>
            <pc:docMk/>
            <pc:sldMasterMk cId="1486362597" sldId="2147483709"/>
            <pc:sldLayoutMk cId="999773339" sldId="2147483713"/>
          </pc:sldLayoutMkLst>
        </pc:sldLayoutChg>
        <pc:sldLayoutChg chg="del">
          <pc:chgData name="Ty Johnson" userId="2df4d96252200d5b" providerId="LiveId" clId="{8D70CA1B-2DE6-4402-AA31-560932A53091}" dt="2021-11-05T22:50:08.075" v="1" actId="47"/>
          <pc:sldLayoutMkLst>
            <pc:docMk/>
            <pc:sldMasterMk cId="1486362597" sldId="2147483709"/>
            <pc:sldLayoutMk cId="2318366929" sldId="2147483714"/>
          </pc:sldLayoutMkLst>
        </pc:sldLayoutChg>
        <pc:sldLayoutChg chg="del">
          <pc:chgData name="Ty Johnson" userId="2df4d96252200d5b" providerId="LiveId" clId="{8D70CA1B-2DE6-4402-AA31-560932A53091}" dt="2021-11-05T22:50:08.075" v="1" actId="47"/>
          <pc:sldLayoutMkLst>
            <pc:docMk/>
            <pc:sldMasterMk cId="1486362597" sldId="2147483709"/>
            <pc:sldLayoutMk cId="3509185913" sldId="2147483715"/>
          </pc:sldLayoutMkLst>
        </pc:sldLayoutChg>
        <pc:sldLayoutChg chg="del">
          <pc:chgData name="Ty Johnson" userId="2df4d96252200d5b" providerId="LiveId" clId="{8D70CA1B-2DE6-4402-AA31-560932A53091}" dt="2021-11-05T22:50:08.075" v="1" actId="47"/>
          <pc:sldLayoutMkLst>
            <pc:docMk/>
            <pc:sldMasterMk cId="1486362597" sldId="2147483709"/>
            <pc:sldLayoutMk cId="3522340670" sldId="2147483716"/>
          </pc:sldLayoutMkLst>
        </pc:sldLayoutChg>
        <pc:sldLayoutChg chg="del">
          <pc:chgData name="Ty Johnson" userId="2df4d96252200d5b" providerId="LiveId" clId="{8D70CA1B-2DE6-4402-AA31-560932A53091}" dt="2021-11-05T22:50:08.075" v="1" actId="47"/>
          <pc:sldLayoutMkLst>
            <pc:docMk/>
            <pc:sldMasterMk cId="1486362597" sldId="2147483709"/>
            <pc:sldLayoutMk cId="2927143027" sldId="2147483717"/>
          </pc:sldLayoutMkLst>
        </pc:sldLayoutChg>
        <pc:sldLayoutChg chg="del">
          <pc:chgData name="Ty Johnson" userId="2df4d96252200d5b" providerId="LiveId" clId="{8D70CA1B-2DE6-4402-AA31-560932A53091}" dt="2021-11-05T22:50:08.075" v="1" actId="47"/>
          <pc:sldLayoutMkLst>
            <pc:docMk/>
            <pc:sldMasterMk cId="1486362597" sldId="2147483709"/>
            <pc:sldLayoutMk cId="585254221" sldId="2147483718"/>
          </pc:sldLayoutMkLst>
        </pc:sldLayoutChg>
        <pc:sldLayoutChg chg="del">
          <pc:chgData name="Ty Johnson" userId="2df4d96252200d5b" providerId="LiveId" clId="{8D70CA1B-2DE6-4402-AA31-560932A53091}" dt="2021-11-05T22:50:08.075" v="1" actId="47"/>
          <pc:sldLayoutMkLst>
            <pc:docMk/>
            <pc:sldMasterMk cId="1486362597" sldId="2147483709"/>
            <pc:sldLayoutMk cId="2369181284" sldId="2147483719"/>
          </pc:sldLayoutMkLst>
        </pc:sldLayoutChg>
        <pc:sldLayoutChg chg="del">
          <pc:chgData name="Ty Johnson" userId="2df4d96252200d5b" providerId="LiveId" clId="{8D70CA1B-2DE6-4402-AA31-560932A53091}" dt="2021-11-05T22:50:08.075" v="1" actId="47"/>
          <pc:sldLayoutMkLst>
            <pc:docMk/>
            <pc:sldMasterMk cId="1486362597" sldId="2147483709"/>
            <pc:sldLayoutMk cId="3167907585" sldId="2147483720"/>
          </pc:sldLayoutMkLst>
        </pc:sldLayoutChg>
      </pc:sldMasterChg>
      <pc:sldMasterChg chg="del delSldLayout">
        <pc:chgData name="Ty Johnson" userId="2df4d96252200d5b" providerId="LiveId" clId="{8D70CA1B-2DE6-4402-AA31-560932A53091}" dt="2021-11-05T22:50:05.247" v="0" actId="47"/>
        <pc:sldMasterMkLst>
          <pc:docMk/>
          <pc:sldMasterMk cId="2557580287" sldId="2147483721"/>
        </pc:sldMasterMkLst>
        <pc:sldLayoutChg chg="del">
          <pc:chgData name="Ty Johnson" userId="2df4d96252200d5b" providerId="LiveId" clId="{8D70CA1B-2DE6-4402-AA31-560932A53091}" dt="2021-11-05T22:50:05.247" v="0" actId="47"/>
          <pc:sldLayoutMkLst>
            <pc:docMk/>
            <pc:sldMasterMk cId="2557580287" sldId="2147483721"/>
            <pc:sldLayoutMk cId="748158208" sldId="2147483722"/>
          </pc:sldLayoutMkLst>
        </pc:sldLayoutChg>
        <pc:sldLayoutChg chg="del">
          <pc:chgData name="Ty Johnson" userId="2df4d96252200d5b" providerId="LiveId" clId="{8D70CA1B-2DE6-4402-AA31-560932A53091}" dt="2021-11-05T22:50:05.247" v="0" actId="47"/>
          <pc:sldLayoutMkLst>
            <pc:docMk/>
            <pc:sldMasterMk cId="2557580287" sldId="2147483721"/>
            <pc:sldLayoutMk cId="112112962" sldId="2147483723"/>
          </pc:sldLayoutMkLst>
        </pc:sldLayoutChg>
        <pc:sldLayoutChg chg="del">
          <pc:chgData name="Ty Johnson" userId="2df4d96252200d5b" providerId="LiveId" clId="{8D70CA1B-2DE6-4402-AA31-560932A53091}" dt="2021-11-05T22:50:05.247" v="0" actId="47"/>
          <pc:sldLayoutMkLst>
            <pc:docMk/>
            <pc:sldMasterMk cId="2557580287" sldId="2147483721"/>
            <pc:sldLayoutMk cId="1343458212" sldId="2147483724"/>
          </pc:sldLayoutMkLst>
        </pc:sldLayoutChg>
        <pc:sldLayoutChg chg="del">
          <pc:chgData name="Ty Johnson" userId="2df4d96252200d5b" providerId="LiveId" clId="{8D70CA1B-2DE6-4402-AA31-560932A53091}" dt="2021-11-05T22:50:05.247" v="0" actId="47"/>
          <pc:sldLayoutMkLst>
            <pc:docMk/>
            <pc:sldMasterMk cId="2557580287" sldId="2147483721"/>
            <pc:sldLayoutMk cId="340869912" sldId="2147483725"/>
          </pc:sldLayoutMkLst>
        </pc:sldLayoutChg>
        <pc:sldLayoutChg chg="del">
          <pc:chgData name="Ty Johnson" userId="2df4d96252200d5b" providerId="LiveId" clId="{8D70CA1B-2DE6-4402-AA31-560932A53091}" dt="2021-11-05T22:50:05.247" v="0" actId="47"/>
          <pc:sldLayoutMkLst>
            <pc:docMk/>
            <pc:sldMasterMk cId="2557580287" sldId="2147483721"/>
            <pc:sldLayoutMk cId="1636161072" sldId="2147483726"/>
          </pc:sldLayoutMkLst>
        </pc:sldLayoutChg>
        <pc:sldLayoutChg chg="del">
          <pc:chgData name="Ty Johnson" userId="2df4d96252200d5b" providerId="LiveId" clId="{8D70CA1B-2DE6-4402-AA31-560932A53091}" dt="2021-11-05T22:50:05.247" v="0" actId="47"/>
          <pc:sldLayoutMkLst>
            <pc:docMk/>
            <pc:sldMasterMk cId="2557580287" sldId="2147483721"/>
            <pc:sldLayoutMk cId="2885981053" sldId="2147483727"/>
          </pc:sldLayoutMkLst>
        </pc:sldLayoutChg>
        <pc:sldLayoutChg chg="del">
          <pc:chgData name="Ty Johnson" userId="2df4d96252200d5b" providerId="LiveId" clId="{8D70CA1B-2DE6-4402-AA31-560932A53091}" dt="2021-11-05T22:50:05.247" v="0" actId="47"/>
          <pc:sldLayoutMkLst>
            <pc:docMk/>
            <pc:sldMasterMk cId="2557580287" sldId="2147483721"/>
            <pc:sldLayoutMk cId="249718355" sldId="2147483728"/>
          </pc:sldLayoutMkLst>
        </pc:sldLayoutChg>
        <pc:sldLayoutChg chg="del">
          <pc:chgData name="Ty Johnson" userId="2df4d96252200d5b" providerId="LiveId" clId="{8D70CA1B-2DE6-4402-AA31-560932A53091}" dt="2021-11-05T22:50:05.247" v="0" actId="47"/>
          <pc:sldLayoutMkLst>
            <pc:docMk/>
            <pc:sldMasterMk cId="2557580287" sldId="2147483721"/>
            <pc:sldLayoutMk cId="2074453322" sldId="2147483729"/>
          </pc:sldLayoutMkLst>
        </pc:sldLayoutChg>
        <pc:sldLayoutChg chg="del">
          <pc:chgData name="Ty Johnson" userId="2df4d96252200d5b" providerId="LiveId" clId="{8D70CA1B-2DE6-4402-AA31-560932A53091}" dt="2021-11-05T22:50:05.247" v="0" actId="47"/>
          <pc:sldLayoutMkLst>
            <pc:docMk/>
            <pc:sldMasterMk cId="2557580287" sldId="2147483721"/>
            <pc:sldLayoutMk cId="2005828089" sldId="2147483730"/>
          </pc:sldLayoutMkLst>
        </pc:sldLayoutChg>
        <pc:sldLayoutChg chg="del">
          <pc:chgData name="Ty Johnson" userId="2df4d96252200d5b" providerId="LiveId" clId="{8D70CA1B-2DE6-4402-AA31-560932A53091}" dt="2021-11-05T22:50:05.247" v="0" actId="47"/>
          <pc:sldLayoutMkLst>
            <pc:docMk/>
            <pc:sldMasterMk cId="2557580287" sldId="2147483721"/>
            <pc:sldLayoutMk cId="120778267" sldId="2147483731"/>
          </pc:sldLayoutMkLst>
        </pc:sldLayoutChg>
        <pc:sldLayoutChg chg="del">
          <pc:chgData name="Ty Johnson" userId="2df4d96252200d5b" providerId="LiveId" clId="{8D70CA1B-2DE6-4402-AA31-560932A53091}" dt="2021-11-05T22:50:05.247" v="0" actId="47"/>
          <pc:sldLayoutMkLst>
            <pc:docMk/>
            <pc:sldMasterMk cId="2557580287" sldId="2147483721"/>
            <pc:sldLayoutMk cId="2189685940" sldId="2147483732"/>
          </pc:sldLayoutMkLst>
        </pc:sldLayoutChg>
      </pc:sldMasterChg>
      <pc:sldMasterChg chg="del delSldLayout">
        <pc:chgData name="Ty Johnson" userId="2df4d96252200d5b" providerId="LiveId" clId="{8D70CA1B-2DE6-4402-AA31-560932A53091}" dt="2021-11-05T22:50:05.247" v="0" actId="47"/>
        <pc:sldMasterMkLst>
          <pc:docMk/>
          <pc:sldMasterMk cId="3655141952" sldId="2147483733"/>
        </pc:sldMasterMkLst>
        <pc:sldLayoutChg chg="del">
          <pc:chgData name="Ty Johnson" userId="2df4d96252200d5b" providerId="LiveId" clId="{8D70CA1B-2DE6-4402-AA31-560932A53091}" dt="2021-11-05T22:50:05.247" v="0" actId="47"/>
          <pc:sldLayoutMkLst>
            <pc:docMk/>
            <pc:sldMasterMk cId="3655141952" sldId="2147483733"/>
            <pc:sldLayoutMk cId="1469838466" sldId="2147483734"/>
          </pc:sldLayoutMkLst>
        </pc:sldLayoutChg>
        <pc:sldLayoutChg chg="del">
          <pc:chgData name="Ty Johnson" userId="2df4d96252200d5b" providerId="LiveId" clId="{8D70CA1B-2DE6-4402-AA31-560932A53091}" dt="2021-11-05T22:50:05.247" v="0" actId="47"/>
          <pc:sldLayoutMkLst>
            <pc:docMk/>
            <pc:sldMasterMk cId="3655141952" sldId="2147483733"/>
            <pc:sldLayoutMk cId="3699708528" sldId="2147483735"/>
          </pc:sldLayoutMkLst>
        </pc:sldLayoutChg>
        <pc:sldLayoutChg chg="del">
          <pc:chgData name="Ty Johnson" userId="2df4d96252200d5b" providerId="LiveId" clId="{8D70CA1B-2DE6-4402-AA31-560932A53091}" dt="2021-11-05T22:50:05.247" v="0" actId="47"/>
          <pc:sldLayoutMkLst>
            <pc:docMk/>
            <pc:sldMasterMk cId="3655141952" sldId="2147483733"/>
            <pc:sldLayoutMk cId="3254500658" sldId="2147483736"/>
          </pc:sldLayoutMkLst>
        </pc:sldLayoutChg>
        <pc:sldLayoutChg chg="del">
          <pc:chgData name="Ty Johnson" userId="2df4d96252200d5b" providerId="LiveId" clId="{8D70CA1B-2DE6-4402-AA31-560932A53091}" dt="2021-11-05T22:50:05.247" v="0" actId="47"/>
          <pc:sldLayoutMkLst>
            <pc:docMk/>
            <pc:sldMasterMk cId="3655141952" sldId="2147483733"/>
            <pc:sldLayoutMk cId="1140988035" sldId="2147483737"/>
          </pc:sldLayoutMkLst>
        </pc:sldLayoutChg>
        <pc:sldLayoutChg chg="del">
          <pc:chgData name="Ty Johnson" userId="2df4d96252200d5b" providerId="LiveId" clId="{8D70CA1B-2DE6-4402-AA31-560932A53091}" dt="2021-11-05T22:50:05.247" v="0" actId="47"/>
          <pc:sldLayoutMkLst>
            <pc:docMk/>
            <pc:sldMasterMk cId="3655141952" sldId="2147483733"/>
            <pc:sldLayoutMk cId="3833307172" sldId="2147483738"/>
          </pc:sldLayoutMkLst>
        </pc:sldLayoutChg>
        <pc:sldLayoutChg chg="del">
          <pc:chgData name="Ty Johnson" userId="2df4d96252200d5b" providerId="LiveId" clId="{8D70CA1B-2DE6-4402-AA31-560932A53091}" dt="2021-11-05T22:50:05.247" v="0" actId="47"/>
          <pc:sldLayoutMkLst>
            <pc:docMk/>
            <pc:sldMasterMk cId="3655141952" sldId="2147483733"/>
            <pc:sldLayoutMk cId="2588401658" sldId="2147483739"/>
          </pc:sldLayoutMkLst>
        </pc:sldLayoutChg>
        <pc:sldLayoutChg chg="del">
          <pc:chgData name="Ty Johnson" userId="2df4d96252200d5b" providerId="LiveId" clId="{8D70CA1B-2DE6-4402-AA31-560932A53091}" dt="2021-11-05T22:50:05.247" v="0" actId="47"/>
          <pc:sldLayoutMkLst>
            <pc:docMk/>
            <pc:sldMasterMk cId="3655141952" sldId="2147483733"/>
            <pc:sldLayoutMk cId="816542269" sldId="2147483740"/>
          </pc:sldLayoutMkLst>
        </pc:sldLayoutChg>
        <pc:sldLayoutChg chg="del">
          <pc:chgData name="Ty Johnson" userId="2df4d96252200d5b" providerId="LiveId" clId="{8D70CA1B-2DE6-4402-AA31-560932A53091}" dt="2021-11-05T22:50:05.247" v="0" actId="47"/>
          <pc:sldLayoutMkLst>
            <pc:docMk/>
            <pc:sldMasterMk cId="3655141952" sldId="2147483733"/>
            <pc:sldLayoutMk cId="3799546338" sldId="2147483741"/>
          </pc:sldLayoutMkLst>
        </pc:sldLayoutChg>
        <pc:sldLayoutChg chg="del">
          <pc:chgData name="Ty Johnson" userId="2df4d96252200d5b" providerId="LiveId" clId="{8D70CA1B-2DE6-4402-AA31-560932A53091}" dt="2021-11-05T22:50:05.247" v="0" actId="47"/>
          <pc:sldLayoutMkLst>
            <pc:docMk/>
            <pc:sldMasterMk cId="3655141952" sldId="2147483733"/>
            <pc:sldLayoutMk cId="501870583" sldId="2147483742"/>
          </pc:sldLayoutMkLst>
        </pc:sldLayoutChg>
        <pc:sldLayoutChg chg="del">
          <pc:chgData name="Ty Johnson" userId="2df4d96252200d5b" providerId="LiveId" clId="{8D70CA1B-2DE6-4402-AA31-560932A53091}" dt="2021-11-05T22:50:05.247" v="0" actId="47"/>
          <pc:sldLayoutMkLst>
            <pc:docMk/>
            <pc:sldMasterMk cId="3655141952" sldId="2147483733"/>
            <pc:sldLayoutMk cId="3101801593" sldId="2147483743"/>
          </pc:sldLayoutMkLst>
        </pc:sldLayoutChg>
        <pc:sldLayoutChg chg="del">
          <pc:chgData name="Ty Johnson" userId="2df4d96252200d5b" providerId="LiveId" clId="{8D70CA1B-2DE6-4402-AA31-560932A53091}" dt="2021-11-05T22:50:05.247" v="0" actId="47"/>
          <pc:sldLayoutMkLst>
            <pc:docMk/>
            <pc:sldMasterMk cId="3655141952" sldId="2147483733"/>
            <pc:sldLayoutMk cId="1245171740" sldId="2147483744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62D5F5-615E-4696-8E4C-BD233E9663DC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F081AC-E897-4BA2-AEAD-F1C0A64DC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207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12926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3456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98900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7412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36064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89080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15809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75839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07714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38409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1890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96063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737158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583131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3584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8294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39823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096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53702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7746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62695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1341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9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4298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0720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2098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6352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4413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0752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1756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8285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1225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7897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6500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37EF4DA-82F0-4753-9D9E-8B7A288AAFFB}"/>
              </a:ext>
            </a:extLst>
          </p:cNvPr>
          <p:cNvSpPr/>
          <p:nvPr/>
        </p:nvSpPr>
        <p:spPr>
          <a:xfrm>
            <a:off x="1761536" y="1828800"/>
            <a:ext cx="5620929" cy="1219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CC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God’s Judgment</a:t>
            </a:r>
          </a:p>
        </p:txBody>
      </p:sp>
    </p:spTree>
    <p:extLst>
      <p:ext uri="{BB962C8B-B14F-4D97-AF65-F5344CB8AC3E}">
        <p14:creationId xmlns:p14="http://schemas.microsoft.com/office/powerpoint/2010/main" val="352274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500" dirty="0">
                <a:solidFill>
                  <a:srgbClr val="FFFF00"/>
                </a:solidFill>
              </a:rPr>
              <a:t>2 Corinthians 5:10</a:t>
            </a:r>
            <a:endParaRPr lang="en-US" altLang="en-US" sz="35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256" y="762000"/>
            <a:ext cx="8305800" cy="56388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May receive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FFFFCC"/>
                </a:solidFill>
              </a:rPr>
              <a:t>Receive what was previously one’s own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Mt.12</a:t>
            </a:r>
            <a:r>
              <a:rPr lang="en-US" altLang="en-US" sz="3100" baseline="30000" dirty="0">
                <a:solidFill>
                  <a:srgbClr val="FFFF00"/>
                </a:solidFill>
              </a:rPr>
              <a:t>36</a:t>
            </a:r>
            <a:r>
              <a:rPr lang="en-US" altLang="en-US" sz="3100" dirty="0">
                <a:solidFill>
                  <a:srgbClr val="FFFFCC"/>
                </a:solidFill>
              </a:rPr>
              <a:t> </a:t>
            </a:r>
            <a:r>
              <a:rPr lang="en-US" altLang="en-US" sz="3100" dirty="0">
                <a:solidFill>
                  <a:schemeClr val="bg1"/>
                </a:solidFill>
              </a:rPr>
              <a:t>But I say to you that for every idle word men may speak, they will give account of it in the day of judgment. </a:t>
            </a:r>
            <a:r>
              <a:rPr lang="en-US" altLang="en-US" sz="3100" baseline="30000" dirty="0">
                <a:solidFill>
                  <a:srgbClr val="FFFF00"/>
                </a:solidFill>
              </a:rPr>
              <a:t>37</a:t>
            </a:r>
            <a:r>
              <a:rPr lang="en-US" altLang="en-US" sz="3100" dirty="0">
                <a:solidFill>
                  <a:srgbClr val="FFFFCC"/>
                </a:solidFill>
              </a:rPr>
              <a:t> </a:t>
            </a:r>
            <a:r>
              <a:rPr lang="en-US" altLang="en-US" sz="3100" dirty="0">
                <a:solidFill>
                  <a:schemeClr val="bg1"/>
                </a:solidFill>
              </a:rPr>
              <a:t>For by </a:t>
            </a:r>
            <a:r>
              <a:rPr lang="en-US" altLang="en-US" sz="3100" u="sng" dirty="0">
                <a:solidFill>
                  <a:schemeClr val="bg1"/>
                </a:solidFill>
              </a:rPr>
              <a:t>your words</a:t>
            </a:r>
            <a:r>
              <a:rPr lang="en-US" altLang="en-US" sz="3100" dirty="0">
                <a:solidFill>
                  <a:schemeClr val="bg1"/>
                </a:solidFill>
              </a:rPr>
              <a:t> you will be justified, and by </a:t>
            </a:r>
            <a:r>
              <a:rPr lang="en-US" altLang="en-US" sz="3100" u="sng" dirty="0">
                <a:solidFill>
                  <a:schemeClr val="bg1"/>
                </a:solidFill>
              </a:rPr>
              <a:t>your words</a:t>
            </a:r>
            <a:r>
              <a:rPr lang="en-US" altLang="en-US" sz="3100" dirty="0">
                <a:solidFill>
                  <a:schemeClr val="bg1"/>
                </a:solidFill>
              </a:rPr>
              <a:t> you will be condemned.  </a:t>
            </a:r>
          </a:p>
          <a:p>
            <a:pPr marL="0" indent="0">
              <a:spcAft>
                <a:spcPts val="1200"/>
              </a:spcAft>
              <a:buNone/>
            </a:pPr>
            <a:endParaRPr lang="en-US" altLang="en-US" dirty="0">
              <a:solidFill>
                <a:srgbClr val="FFFFCC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1605857-71C8-4925-8C3B-EB0F34EC05DC}"/>
              </a:ext>
            </a:extLst>
          </p:cNvPr>
          <p:cNvSpPr/>
          <p:nvPr/>
        </p:nvSpPr>
        <p:spPr>
          <a:xfrm>
            <a:off x="381000" y="4800600"/>
            <a:ext cx="4144821" cy="60960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FF00"/>
                </a:solidFill>
              </a:rPr>
              <a:t>Pharaoh: drown babies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20ED5B2-5E05-4ECE-A81A-BF1552CCAE36}"/>
              </a:ext>
            </a:extLst>
          </p:cNvPr>
          <p:cNvSpPr/>
          <p:nvPr/>
        </p:nvSpPr>
        <p:spPr>
          <a:xfrm>
            <a:off x="4608944" y="4800600"/>
            <a:ext cx="4154056" cy="60960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FF00"/>
                </a:solidFill>
              </a:rPr>
              <a:t>Haman: hang Mordecai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1503717-87A4-4914-BDAE-53AAC5BD9236}"/>
              </a:ext>
            </a:extLst>
          </p:cNvPr>
          <p:cNvSpPr/>
          <p:nvPr/>
        </p:nvSpPr>
        <p:spPr>
          <a:xfrm>
            <a:off x="381000" y="5486400"/>
            <a:ext cx="4154056" cy="60960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FF00"/>
                </a:solidFill>
              </a:rPr>
              <a:t>Advisors: Daniel…lions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5B591F-12FF-4BE4-865E-F82626AC3E64}"/>
              </a:ext>
            </a:extLst>
          </p:cNvPr>
          <p:cNvSpPr/>
          <p:nvPr/>
        </p:nvSpPr>
        <p:spPr>
          <a:xfrm>
            <a:off x="4604332" y="5486400"/>
            <a:ext cx="4158668" cy="60960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FF00"/>
                </a:solidFill>
              </a:rPr>
              <a:t>Jews: kill Christ, Jn.11</a:t>
            </a:r>
          </a:p>
        </p:txBody>
      </p:sp>
    </p:spTree>
    <p:extLst>
      <p:ext uri="{BB962C8B-B14F-4D97-AF65-F5344CB8AC3E}">
        <p14:creationId xmlns:p14="http://schemas.microsoft.com/office/powerpoint/2010/main" val="2611579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500" dirty="0">
                <a:solidFill>
                  <a:srgbClr val="FFFF00"/>
                </a:solidFill>
              </a:rPr>
              <a:t>2 Corinthians 5:10</a:t>
            </a:r>
            <a:endParaRPr lang="en-US" altLang="en-US" sz="35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256" y="762000"/>
            <a:ext cx="8305800" cy="56388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Things done in body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FFFFCC"/>
                </a:solidFill>
              </a:rPr>
              <a:t>Lit., “The things through the body”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FFFFCC"/>
                </a:solidFill>
              </a:rPr>
              <a:t>Contrast: “My body, my choice!”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1 Co.6:12-17</a:t>
            </a:r>
            <a:r>
              <a:rPr lang="en-US" altLang="en-US" sz="3100" dirty="0">
                <a:solidFill>
                  <a:srgbClr val="FFFFCC"/>
                </a:solidFill>
              </a:rPr>
              <a:t> </a:t>
            </a:r>
            <a:endParaRPr lang="en-US" altLang="en-US" dirty="0">
              <a:solidFill>
                <a:srgbClr val="FFFFCC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578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500" dirty="0">
                <a:solidFill>
                  <a:srgbClr val="FFFF00"/>
                </a:solidFill>
              </a:rPr>
              <a:t>2 Corinthians 5:10</a:t>
            </a:r>
            <a:endParaRPr lang="en-US" altLang="en-US" sz="35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256" y="762000"/>
            <a:ext cx="8305800" cy="56388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According to what he has done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Jn.12</a:t>
            </a:r>
            <a:r>
              <a:rPr lang="en-US" altLang="en-US" sz="3100" baseline="30000" dirty="0">
                <a:solidFill>
                  <a:srgbClr val="FFFF00"/>
                </a:solidFill>
              </a:rPr>
              <a:t>48</a:t>
            </a:r>
            <a:r>
              <a:rPr lang="en-US" altLang="en-US" sz="3100" dirty="0">
                <a:solidFill>
                  <a:schemeClr val="bg1"/>
                </a:solidFill>
              </a:rPr>
              <a:t> He who rejects Me, and does not receive My words, has that which judges him—the word that I have spoken will judge him in the last day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2 Th.1</a:t>
            </a:r>
            <a:r>
              <a:rPr lang="en-US" altLang="en-US" sz="3100" baseline="30000" dirty="0">
                <a:solidFill>
                  <a:srgbClr val="FFFF00"/>
                </a:solidFill>
              </a:rPr>
              <a:t>6</a:t>
            </a:r>
            <a:r>
              <a:rPr lang="en-US" altLang="en-US" sz="3100" dirty="0">
                <a:solidFill>
                  <a:schemeClr val="bg1"/>
                </a:solidFill>
              </a:rPr>
              <a:t> since it is a righteous thing with God to repay with tribulation those who trouble you, </a:t>
            </a:r>
            <a:r>
              <a:rPr lang="en-US" altLang="en-US" sz="3100" baseline="30000" dirty="0">
                <a:solidFill>
                  <a:srgbClr val="FFFF00"/>
                </a:solidFill>
              </a:rPr>
              <a:t>7</a:t>
            </a:r>
            <a:r>
              <a:rPr lang="en-US" altLang="en-US" sz="3100" dirty="0">
                <a:solidFill>
                  <a:schemeClr val="bg1"/>
                </a:solidFill>
              </a:rPr>
              <a:t> and to give you who are troubled rest with us when the Lord Jesus is revealed from heaven with His mighty angels</a:t>
            </a:r>
          </a:p>
          <a:p>
            <a:pPr marL="0" indent="0">
              <a:spcAft>
                <a:spcPts val="12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340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500" dirty="0">
                <a:solidFill>
                  <a:srgbClr val="FFFF00"/>
                </a:solidFill>
              </a:rPr>
              <a:t>2 Corinthians 5:10</a:t>
            </a:r>
            <a:endParaRPr lang="en-US" altLang="en-US" sz="35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256" y="762000"/>
            <a:ext cx="8305800" cy="56388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Whether good or bad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Believers in “faith alone” struggle with verse 10 – </a:t>
            </a:r>
            <a:r>
              <a:rPr lang="en-US" altLang="en-US" sz="3100" dirty="0">
                <a:solidFill>
                  <a:srgbClr val="FFFFCC"/>
                </a:solidFill>
              </a:rPr>
              <a:t>(</a:t>
            </a:r>
            <a:r>
              <a:rPr lang="en-US" altLang="en-US" sz="3100" i="1" dirty="0">
                <a:solidFill>
                  <a:srgbClr val="FFFFCC"/>
                </a:solidFill>
              </a:rPr>
              <a:t>according to what he has done</a:t>
            </a:r>
            <a:r>
              <a:rPr lang="en-US" altLang="en-US" sz="3100" dirty="0">
                <a:solidFill>
                  <a:srgbClr val="FFFFCC"/>
                </a:solidFill>
              </a:rPr>
              <a:t>)</a:t>
            </a:r>
            <a:r>
              <a:rPr lang="en-US" altLang="en-US" sz="3100" dirty="0">
                <a:solidFill>
                  <a:schemeClr val="bg1"/>
                </a:solidFill>
              </a:rPr>
              <a:t> = </a:t>
            </a:r>
            <a:br>
              <a:rPr lang="en-US" altLang="en-US" sz="3100" dirty="0">
                <a:solidFill>
                  <a:schemeClr val="bg1"/>
                </a:solidFill>
              </a:rPr>
            </a:br>
            <a:r>
              <a:rPr lang="en-US" altLang="en-US" sz="3100" dirty="0">
                <a:solidFill>
                  <a:schemeClr val="bg1"/>
                </a:solidFill>
              </a:rPr>
              <a:t>we are </a:t>
            </a:r>
            <a:r>
              <a:rPr lang="en-US" altLang="en-US" sz="3100" u="sng" dirty="0">
                <a:solidFill>
                  <a:schemeClr val="bg1"/>
                </a:solidFill>
              </a:rPr>
              <a:t>judged by our actions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2 Co.11</a:t>
            </a:r>
            <a:r>
              <a:rPr lang="en-US" altLang="en-US" sz="3100" baseline="30000" dirty="0">
                <a:solidFill>
                  <a:srgbClr val="FFFF00"/>
                </a:solidFill>
              </a:rPr>
              <a:t>15</a:t>
            </a:r>
            <a:r>
              <a:rPr lang="en-US" altLang="en-US" sz="3100" dirty="0">
                <a:solidFill>
                  <a:schemeClr val="bg1"/>
                </a:solidFill>
              </a:rPr>
              <a:t> Therefore it is no great thing if his ministers also transform themselves into ministers of righteousness, </a:t>
            </a:r>
            <a:r>
              <a:rPr lang="en-US" altLang="en-US" sz="3100" dirty="0">
                <a:solidFill>
                  <a:srgbClr val="FFFFCC"/>
                </a:solidFill>
              </a:rPr>
              <a:t>whose end will be according to their works</a:t>
            </a:r>
          </a:p>
          <a:p>
            <a:pPr marL="0" indent="0">
              <a:spcAft>
                <a:spcPts val="12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12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219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37EF4DA-82F0-4753-9D9E-8B7A288AAFFB}"/>
              </a:ext>
            </a:extLst>
          </p:cNvPr>
          <p:cNvSpPr/>
          <p:nvPr/>
        </p:nvSpPr>
        <p:spPr>
          <a:xfrm>
            <a:off x="2249303" y="914400"/>
            <a:ext cx="4645395" cy="5334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CC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</a:rPr>
              <a:t>God’s Judgment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9F4BA06-605E-4573-BBA1-1C443AC404C8}"/>
              </a:ext>
            </a:extLst>
          </p:cNvPr>
          <p:cNvSpPr/>
          <p:nvPr/>
        </p:nvSpPr>
        <p:spPr>
          <a:xfrm>
            <a:off x="1770525" y="1600200"/>
            <a:ext cx="5620929" cy="1219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CC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II.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Why Are So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Many Unprepared?</a:t>
            </a:r>
          </a:p>
        </p:txBody>
      </p:sp>
    </p:spTree>
    <p:extLst>
      <p:ext uri="{BB962C8B-B14F-4D97-AF65-F5344CB8AC3E}">
        <p14:creationId xmlns:p14="http://schemas.microsoft.com/office/powerpoint/2010/main" val="29994072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500" dirty="0">
                <a:solidFill>
                  <a:srgbClr val="FFFF00"/>
                </a:solidFill>
              </a:rPr>
              <a:t>Wishful thinking</a:t>
            </a:r>
            <a:endParaRPr lang="en-US" altLang="en-US" sz="35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256" y="762000"/>
            <a:ext cx="8305800" cy="5791200"/>
          </a:xfrm>
        </p:spPr>
        <p:txBody>
          <a:bodyPr/>
          <a:lstStyle/>
          <a:p>
            <a:pPr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Some ignore judgment warnings – focus instead on God’s mercy</a:t>
            </a:r>
            <a:endParaRPr lang="en-US" altLang="en-US" sz="3000" dirty="0">
              <a:solidFill>
                <a:srgbClr val="CCFFCC"/>
              </a:solidFill>
            </a:endParaRP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C000"/>
                </a:solidFill>
              </a:rPr>
              <a:t>“Lv.10 proves we don’t have to obey God’s directions!”  </a:t>
            </a:r>
            <a:r>
              <a:rPr lang="en-US" altLang="en-US" sz="3100" dirty="0">
                <a:solidFill>
                  <a:srgbClr val="CCFFCC"/>
                </a:solidFill>
              </a:rPr>
              <a:t>[Nadab / Abihu / Aaron]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C000"/>
                </a:solidFill>
              </a:rPr>
              <a:t>“Aaron’s ‘disobedience’ highlights the longsuffering of God.”   </a:t>
            </a:r>
            <a:r>
              <a:rPr lang="en-US" altLang="en-US" sz="3100" dirty="0">
                <a:solidFill>
                  <a:schemeClr val="bg1"/>
                </a:solidFill>
              </a:rPr>
              <a:t>(Cf. Ex.32)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CC"/>
                </a:solidFill>
              </a:rPr>
              <a:t>Lv.9:5, 6, 7, 10, 21 . . . 10:1</a:t>
            </a:r>
          </a:p>
          <a:p>
            <a:pPr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No one can prove Aaron sinned by not eating (19-20).  </a:t>
            </a:r>
          </a:p>
          <a:p>
            <a:pPr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Aaron may have sinned if he </a:t>
            </a:r>
            <a:r>
              <a:rPr lang="en-US" altLang="en-US" sz="3100" u="sng" dirty="0">
                <a:solidFill>
                  <a:schemeClr val="bg1"/>
                </a:solidFill>
              </a:rPr>
              <a:t>had</a:t>
            </a:r>
            <a:r>
              <a:rPr lang="en-US" altLang="en-US" sz="3100" dirty="0">
                <a:solidFill>
                  <a:schemeClr val="bg1"/>
                </a:solidFill>
              </a:rPr>
              <a:t> eaten, Lv.22:4-6;   Nu.19:14</a:t>
            </a:r>
          </a:p>
          <a:p>
            <a:pPr lvl="2"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altLang="en-US" sz="2800" dirty="0">
              <a:solidFill>
                <a:schemeClr val="bg1"/>
              </a:solidFill>
            </a:endParaRPr>
          </a:p>
          <a:p>
            <a:pPr marL="0" indent="0">
              <a:spcAft>
                <a:spcPts val="12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59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500" dirty="0">
                <a:solidFill>
                  <a:srgbClr val="FFFF00"/>
                </a:solidFill>
              </a:rPr>
              <a:t>Wishful thinking</a:t>
            </a:r>
            <a:endParaRPr lang="en-US" altLang="en-US" sz="35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534400" cy="56388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Some ignore judgment warnings – focus instead on God’s mercy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C000"/>
                </a:solidFill>
              </a:rPr>
              <a:t>“2 Sm.11-12, David’s sins justify adultery”  (God spared him)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David did not know he had been spared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Ps.51, without repentance, lost forever</a:t>
            </a:r>
          </a:p>
          <a:p>
            <a:pPr lvl="1"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What proves too much, proves nothing</a:t>
            </a:r>
          </a:p>
          <a:p>
            <a:pPr lvl="2"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CCFFCC"/>
                </a:solidFill>
              </a:rPr>
              <a:t>Denominations: </a:t>
            </a:r>
            <a:r>
              <a:rPr lang="en-US" altLang="en-US" sz="3000" dirty="0">
                <a:solidFill>
                  <a:schemeClr val="bg1"/>
                </a:solidFill>
              </a:rPr>
              <a:t>David’s mechanical music</a:t>
            </a:r>
          </a:p>
          <a:p>
            <a:pPr lvl="2"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CCFFCC"/>
                </a:solidFill>
              </a:rPr>
              <a:t>Mormons:</a:t>
            </a:r>
            <a:r>
              <a:rPr lang="en-US" altLang="en-US" sz="3000" dirty="0">
                <a:solidFill>
                  <a:schemeClr val="bg1"/>
                </a:solidFill>
              </a:rPr>
              <a:t> David’s polygamy</a:t>
            </a:r>
          </a:p>
          <a:p>
            <a:pPr lvl="2"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CCFFCC"/>
                </a:solidFill>
              </a:rPr>
              <a:t>Mafia:</a:t>
            </a:r>
            <a:r>
              <a:rPr lang="en-US" altLang="en-US" sz="3000" dirty="0">
                <a:solidFill>
                  <a:schemeClr val="bg1"/>
                </a:solidFill>
              </a:rPr>
              <a:t> David’s murder</a:t>
            </a:r>
          </a:p>
          <a:p>
            <a:pPr lvl="2"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altLang="en-US" sz="2800" dirty="0">
              <a:solidFill>
                <a:schemeClr val="bg1"/>
              </a:solidFill>
            </a:endParaRPr>
          </a:p>
          <a:p>
            <a:pPr marL="0" indent="0">
              <a:spcAft>
                <a:spcPts val="12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753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500" dirty="0">
                <a:solidFill>
                  <a:srgbClr val="FFFF00"/>
                </a:solidFill>
              </a:rPr>
              <a:t>Wishful thinking</a:t>
            </a:r>
            <a:endParaRPr lang="en-US" altLang="en-US" sz="35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534400" cy="56388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Some ignore judgment warnings – focus instead on God’s mercy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Mt.19</a:t>
            </a:r>
            <a:r>
              <a:rPr lang="en-US" altLang="en-US" sz="3100" baseline="30000" dirty="0">
                <a:solidFill>
                  <a:srgbClr val="FFFF00"/>
                </a:solidFill>
              </a:rPr>
              <a:t>8</a:t>
            </a:r>
            <a:r>
              <a:rPr lang="en-US" altLang="en-US" sz="3100" dirty="0">
                <a:solidFill>
                  <a:schemeClr val="bg1"/>
                </a:solidFill>
              </a:rPr>
              <a:t> He said to them, Moses, because of the hardness of your hearts, permitted you to divorce your wives, </a:t>
            </a:r>
            <a:r>
              <a:rPr lang="en-US" altLang="en-US" sz="3100" dirty="0">
                <a:solidFill>
                  <a:srgbClr val="FFFF00"/>
                </a:solidFill>
              </a:rPr>
              <a:t>but</a:t>
            </a:r>
            <a:r>
              <a:rPr lang="en-US" altLang="en-US" sz="3100" dirty="0">
                <a:solidFill>
                  <a:schemeClr val="bg1"/>
                </a:solidFill>
              </a:rPr>
              <a:t> from the beginning it was not so. 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Ac.17</a:t>
            </a:r>
            <a:r>
              <a:rPr lang="en-US" altLang="en-US" sz="3100" baseline="30000" dirty="0">
                <a:solidFill>
                  <a:srgbClr val="FFFF00"/>
                </a:solidFill>
              </a:rPr>
              <a:t>30</a:t>
            </a:r>
            <a:r>
              <a:rPr lang="en-US" altLang="en-US" sz="3100" dirty="0">
                <a:solidFill>
                  <a:schemeClr val="bg1"/>
                </a:solidFill>
              </a:rPr>
              <a:t> Truly, these times of ignorance God overlooked, </a:t>
            </a:r>
            <a:r>
              <a:rPr lang="en-US" altLang="en-US" sz="3100" dirty="0">
                <a:solidFill>
                  <a:srgbClr val="FFFF00"/>
                </a:solidFill>
              </a:rPr>
              <a:t>but now </a:t>
            </a:r>
            <a:r>
              <a:rPr lang="en-US" altLang="en-US" sz="3100" dirty="0">
                <a:solidFill>
                  <a:schemeClr val="bg1"/>
                </a:solidFill>
              </a:rPr>
              <a:t>commands all men everywhere to repent…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12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421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500" dirty="0">
                <a:solidFill>
                  <a:srgbClr val="FFFF00"/>
                </a:solidFill>
              </a:rPr>
              <a:t>Wishful thinking</a:t>
            </a:r>
            <a:endParaRPr lang="en-US" altLang="en-US" sz="35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534400" cy="56388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Two conclusions: </a:t>
            </a:r>
          </a:p>
          <a:p>
            <a:pPr marL="803275" lvl="1" indent="-346075">
              <a:spcAft>
                <a:spcPts val="12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1. </a:t>
            </a:r>
            <a:r>
              <a:rPr lang="en-US" altLang="en-US" sz="3100" dirty="0">
                <a:solidFill>
                  <a:schemeClr val="bg1"/>
                </a:solidFill>
              </a:rPr>
              <a:t>Even if God condoned sin in the past . . . He does not now (Ac.17:30).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2. </a:t>
            </a:r>
            <a:r>
              <a:rPr lang="en-US" altLang="en-US" sz="3100" dirty="0">
                <a:solidFill>
                  <a:srgbClr val="FFFFCC"/>
                </a:solidFill>
              </a:rPr>
              <a:t>Past: </a:t>
            </a:r>
            <a:r>
              <a:rPr lang="en-US" altLang="en-US" sz="3100" dirty="0">
                <a:solidFill>
                  <a:schemeClr val="bg1"/>
                </a:solidFill>
              </a:rPr>
              <a:t>period of forbearance . . . </a:t>
            </a:r>
          </a:p>
          <a:p>
            <a:pPr marL="457200" lvl="1" indent="0" defTabSz="803275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	</a:t>
            </a:r>
            <a:r>
              <a:rPr lang="en-US" altLang="en-US" sz="3100" dirty="0">
                <a:solidFill>
                  <a:srgbClr val="FFFFCC"/>
                </a:solidFill>
              </a:rPr>
              <a:t>Present:</a:t>
            </a:r>
            <a:r>
              <a:rPr lang="en-US" altLang="en-US" sz="3100" dirty="0">
                <a:solidFill>
                  <a:schemeClr val="bg1"/>
                </a:solidFill>
              </a:rPr>
              <a:t> privilege of grace . . . </a:t>
            </a:r>
            <a:r>
              <a:rPr lang="en-US" altLang="en-US" sz="3000" dirty="0">
                <a:solidFill>
                  <a:schemeClr val="bg1"/>
                </a:solidFill>
              </a:rPr>
              <a:t>(forgiveness)</a:t>
            </a:r>
          </a:p>
          <a:p>
            <a:pPr marL="457200" lvl="1" indent="0" defTabSz="803275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	</a:t>
            </a:r>
            <a:r>
              <a:rPr lang="en-US" altLang="en-US" sz="3100" dirty="0">
                <a:solidFill>
                  <a:srgbClr val="FFFFCC"/>
                </a:solidFill>
              </a:rPr>
              <a:t>Future:</a:t>
            </a:r>
            <a:r>
              <a:rPr lang="en-US" altLang="en-US" sz="3100" dirty="0">
                <a:solidFill>
                  <a:schemeClr val="bg1"/>
                </a:solidFill>
              </a:rPr>
              <a:t> perpetual judgment . . .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12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524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500" dirty="0">
                <a:solidFill>
                  <a:srgbClr val="FFFF00"/>
                </a:solidFill>
              </a:rPr>
              <a:t>Stinking thinking</a:t>
            </a:r>
            <a:endParaRPr lang="en-US" altLang="en-US" sz="35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534400" cy="56388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“Billions have died without the gospel; this many cannot be wrong.”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</a:rPr>
              <a:t>Gn.6, worldwide flood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</a:rPr>
              <a:t>2 Pt.3, worldwide fire…  </a:t>
            </a:r>
          </a:p>
          <a:p>
            <a:pPr marL="0" indent="0">
              <a:spcAft>
                <a:spcPts val="12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111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500" dirty="0">
                <a:solidFill>
                  <a:srgbClr val="FFFF00"/>
                </a:solidFill>
              </a:rPr>
              <a:t>2 Corinthians 5:10</a:t>
            </a:r>
            <a:endParaRPr lang="en-US" altLang="en-US" sz="35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256" y="762000"/>
            <a:ext cx="8305800" cy="56388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For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</a:rPr>
              <a:t>9: </a:t>
            </a:r>
            <a:r>
              <a:rPr lang="en-US" altLang="en-US" dirty="0">
                <a:solidFill>
                  <a:srgbClr val="FFFFCC"/>
                </a:solidFill>
              </a:rPr>
              <a:t>life’s goal, ambition: we aspire to be well-pleasing to Him (acceptable)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</a:rPr>
              <a:t>10: </a:t>
            </a:r>
            <a:r>
              <a:rPr lang="en-US" altLang="en-US" dirty="0">
                <a:solidFill>
                  <a:srgbClr val="FFFFCC"/>
                </a:solidFill>
              </a:rPr>
              <a:t>it is conditional 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897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500" dirty="0">
                <a:solidFill>
                  <a:srgbClr val="FFFF00"/>
                </a:solidFill>
              </a:rPr>
              <a:t>Stinking thinking</a:t>
            </a:r>
            <a:endParaRPr lang="en-US" altLang="en-US" sz="35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534400" cy="56388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</a:rPr>
              <a:t>If majority is our standard, NT is wrong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</a:rPr>
              <a:t>Mt.3:7… </a:t>
            </a:r>
            <a:r>
              <a:rPr lang="en-US" altLang="en-US" sz="3200" dirty="0">
                <a:solidFill>
                  <a:srgbClr val="CCFFFF"/>
                </a:solidFill>
              </a:rPr>
              <a:t>many</a:t>
            </a:r>
            <a:r>
              <a:rPr lang="en-US" altLang="en-US" sz="3200" dirty="0">
                <a:solidFill>
                  <a:schemeClr val="bg1"/>
                </a:solidFill>
              </a:rPr>
              <a:t> Pharisees / Sadducees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</a:rPr>
              <a:t>Mt.6:7, </a:t>
            </a:r>
            <a:r>
              <a:rPr lang="en-US" altLang="en-US" sz="3200" dirty="0">
                <a:solidFill>
                  <a:srgbClr val="CCFFFF"/>
                </a:solidFill>
              </a:rPr>
              <a:t>many</a:t>
            </a:r>
            <a:r>
              <a:rPr lang="en-US" altLang="en-US" sz="3200" dirty="0">
                <a:solidFill>
                  <a:schemeClr val="bg1"/>
                </a:solidFill>
              </a:rPr>
              <a:t> words do not guarantee answered prayers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</a:rPr>
              <a:t>Mt.7:13, </a:t>
            </a:r>
            <a:r>
              <a:rPr lang="en-US" altLang="en-US" sz="3200" dirty="0">
                <a:solidFill>
                  <a:srgbClr val="CCFFFF"/>
                </a:solidFill>
              </a:rPr>
              <a:t>many</a:t>
            </a:r>
            <a:r>
              <a:rPr lang="en-US" altLang="en-US" sz="3200" dirty="0">
                <a:solidFill>
                  <a:schemeClr val="bg1"/>
                </a:solidFill>
              </a:rPr>
              <a:t> will go to destruction (see 7:22)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02B1D42-A8F7-4179-8DD7-3B8B9A29511B}"/>
              </a:ext>
            </a:extLst>
          </p:cNvPr>
          <p:cNvSpPr/>
          <p:nvPr/>
        </p:nvSpPr>
        <p:spPr>
          <a:xfrm>
            <a:off x="1246909" y="4495800"/>
            <a:ext cx="6650182" cy="99060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CCFFFF"/>
                </a:solidFill>
              </a:rPr>
              <a:t>Majority has never determined</a:t>
            </a:r>
            <a:br>
              <a:rPr lang="en-US" sz="3100" dirty="0">
                <a:solidFill>
                  <a:srgbClr val="CCFFFF"/>
                </a:solidFill>
              </a:rPr>
            </a:br>
            <a:r>
              <a:rPr lang="en-US" sz="3100" dirty="0">
                <a:solidFill>
                  <a:srgbClr val="CCFFFF"/>
                </a:solidFill>
              </a:rPr>
              <a:t>right and wrong with God</a:t>
            </a:r>
          </a:p>
        </p:txBody>
      </p:sp>
    </p:spTree>
    <p:extLst>
      <p:ext uri="{BB962C8B-B14F-4D97-AF65-F5344CB8AC3E}">
        <p14:creationId xmlns:p14="http://schemas.microsoft.com/office/powerpoint/2010/main" val="97514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37EF4DA-82F0-4753-9D9E-8B7A288AAFFB}"/>
              </a:ext>
            </a:extLst>
          </p:cNvPr>
          <p:cNvSpPr/>
          <p:nvPr/>
        </p:nvSpPr>
        <p:spPr>
          <a:xfrm>
            <a:off x="2249303" y="914400"/>
            <a:ext cx="4645395" cy="5334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CC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</a:rPr>
              <a:t>God’s Judgment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9F4BA06-605E-4573-BBA1-1C443AC404C8}"/>
              </a:ext>
            </a:extLst>
          </p:cNvPr>
          <p:cNvSpPr/>
          <p:nvPr/>
        </p:nvSpPr>
        <p:spPr>
          <a:xfrm>
            <a:off x="1770525" y="2286000"/>
            <a:ext cx="5620929" cy="1219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CC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III.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Judgment Is Not Cruelty, But Justice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DD12931-0E3E-449D-B4A3-BF0FCB841C47}"/>
              </a:ext>
            </a:extLst>
          </p:cNvPr>
          <p:cNvSpPr/>
          <p:nvPr/>
        </p:nvSpPr>
        <p:spPr>
          <a:xfrm>
            <a:off x="2258292" y="1600200"/>
            <a:ext cx="4645395" cy="5334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CC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II.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</a:rPr>
              <a:t>Many Are Unprepared</a:t>
            </a:r>
          </a:p>
        </p:txBody>
      </p:sp>
    </p:spTree>
    <p:extLst>
      <p:ext uri="{BB962C8B-B14F-4D97-AF65-F5344CB8AC3E}">
        <p14:creationId xmlns:p14="http://schemas.microsoft.com/office/powerpoint/2010/main" val="20456662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500" dirty="0">
                <a:solidFill>
                  <a:srgbClr val="FFFF00"/>
                </a:solidFill>
              </a:rPr>
              <a:t>2 Co.5:14-15</a:t>
            </a:r>
            <a:endParaRPr lang="en-US" altLang="en-US" sz="35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534400" cy="5638800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</a:rPr>
              <a:t>If God was cruel to anyone, it was to Himself.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Sacrificed Son to save wretch like me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altLang="en-US" sz="3500" dirty="0">
                <a:solidFill>
                  <a:srgbClr val="FFFF00"/>
                </a:solidFill>
              </a:rPr>
              <a:t>2 Co.7:9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</a:rPr>
              <a:t>Repentance: God’s offer of escape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 algn="ctr">
              <a:spcAft>
                <a:spcPts val="600"/>
              </a:spcAft>
              <a:buNone/>
            </a:pPr>
            <a:r>
              <a:rPr lang="en-US" altLang="en-US" sz="3500" dirty="0">
                <a:solidFill>
                  <a:srgbClr val="FFFF00"/>
                </a:solidFill>
              </a:rPr>
              <a:t>2 Co.4:3-4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02B1D42-A8F7-4179-8DD7-3B8B9A29511B}"/>
              </a:ext>
            </a:extLst>
          </p:cNvPr>
          <p:cNvSpPr/>
          <p:nvPr/>
        </p:nvSpPr>
        <p:spPr>
          <a:xfrm>
            <a:off x="801256" y="3810000"/>
            <a:ext cx="7543800" cy="190500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100" dirty="0">
                <a:solidFill>
                  <a:srgbClr val="CCFFFF"/>
                </a:solidFill>
              </a:rPr>
              <a:t>“Repentance has a double aspect; it looks upon things past with a </a:t>
            </a:r>
            <a:r>
              <a:rPr lang="en-US" sz="3100" u="sng" dirty="0">
                <a:solidFill>
                  <a:srgbClr val="CCFFFF"/>
                </a:solidFill>
              </a:rPr>
              <a:t>weeping</a:t>
            </a:r>
            <a:r>
              <a:rPr lang="en-US" sz="3100" dirty="0">
                <a:solidFill>
                  <a:srgbClr val="CCFFFF"/>
                </a:solidFill>
              </a:rPr>
              <a:t> eye, and upon the future with a </a:t>
            </a:r>
            <a:r>
              <a:rPr lang="en-US" sz="3100" u="sng" dirty="0">
                <a:solidFill>
                  <a:srgbClr val="CCFFFF"/>
                </a:solidFill>
              </a:rPr>
              <a:t>watchful</a:t>
            </a:r>
            <a:r>
              <a:rPr lang="en-US" sz="3100" dirty="0">
                <a:solidFill>
                  <a:srgbClr val="CCFFFF"/>
                </a:solidFill>
              </a:rPr>
              <a:t> eye”</a:t>
            </a:r>
          </a:p>
        </p:txBody>
      </p:sp>
    </p:spTree>
    <p:extLst>
      <p:ext uri="{BB962C8B-B14F-4D97-AF65-F5344CB8AC3E}">
        <p14:creationId xmlns:p14="http://schemas.microsoft.com/office/powerpoint/2010/main" val="1811258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500" dirty="0">
                <a:solidFill>
                  <a:srgbClr val="FFFF00"/>
                </a:solidFill>
              </a:rPr>
              <a:t>2 Corinthians 5:10</a:t>
            </a:r>
            <a:endParaRPr lang="en-US" altLang="en-US" sz="35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256" y="762000"/>
            <a:ext cx="8305800" cy="56388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Must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FFFFCC"/>
                </a:solidFill>
              </a:rPr>
              <a:t>Certainty.   </a:t>
            </a:r>
            <a:endParaRPr lang="en-US" altLang="en-US" dirty="0">
              <a:solidFill>
                <a:schemeClr val="bg1"/>
              </a:solidFill>
            </a:endParaRP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Ac.17</a:t>
            </a:r>
            <a:r>
              <a:rPr lang="en-US" altLang="en-US" sz="3100" baseline="30000" dirty="0">
                <a:solidFill>
                  <a:srgbClr val="FFFF00"/>
                </a:solidFill>
              </a:rPr>
              <a:t>30</a:t>
            </a:r>
            <a:r>
              <a:rPr lang="en-US" altLang="en-US" sz="3100" dirty="0">
                <a:solidFill>
                  <a:schemeClr val="bg1"/>
                </a:solidFill>
              </a:rPr>
              <a:t> Truly, these times of ignorance God overlooked, but now commands all men everywhere to repent… </a:t>
            </a:r>
            <a:r>
              <a:rPr lang="en-US" altLang="en-US" sz="3100" baseline="30000" dirty="0">
                <a:solidFill>
                  <a:srgbClr val="FFFF00"/>
                </a:solidFill>
              </a:rPr>
              <a:t>31</a:t>
            </a:r>
            <a:r>
              <a:rPr lang="en-US" altLang="en-US" sz="3100" dirty="0">
                <a:solidFill>
                  <a:schemeClr val="bg1"/>
                </a:solidFill>
              </a:rPr>
              <a:t> because He has appointed a day…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FFFFCC"/>
                </a:solidFill>
              </a:rPr>
              <a:t>We cannot cancel this appointment.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</a:rPr>
              <a:t>Amos 5:18-19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058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500" dirty="0">
                <a:solidFill>
                  <a:srgbClr val="FFFF00"/>
                </a:solidFill>
              </a:rPr>
              <a:t>2 Corinthians 5:10</a:t>
            </a:r>
            <a:endParaRPr lang="en-US" altLang="en-US" sz="35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256" y="762000"/>
            <a:ext cx="8305800" cy="56388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All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FFFFCC"/>
                </a:solidFill>
              </a:rPr>
              <a:t>Final Judgment includes whole inhabited earth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Acts 17</a:t>
            </a:r>
            <a:r>
              <a:rPr lang="en-US" altLang="en-US" sz="3100" baseline="30000" dirty="0">
                <a:solidFill>
                  <a:srgbClr val="FFFF00"/>
                </a:solidFill>
              </a:rPr>
              <a:t>31</a:t>
            </a:r>
            <a:r>
              <a:rPr lang="en-US" altLang="en-US" sz="3100" dirty="0">
                <a:solidFill>
                  <a:schemeClr val="bg1"/>
                </a:solidFill>
              </a:rPr>
              <a:t> because He has appointed a day on which </a:t>
            </a:r>
            <a:r>
              <a:rPr lang="en-US" altLang="en-US" sz="3100" u="sng" dirty="0">
                <a:solidFill>
                  <a:srgbClr val="FFFF00"/>
                </a:solidFill>
              </a:rPr>
              <a:t>He will judge the world</a:t>
            </a:r>
            <a:r>
              <a:rPr lang="en-US" altLang="en-US" sz="3100" dirty="0">
                <a:solidFill>
                  <a:schemeClr val="bg1"/>
                </a:solidFill>
              </a:rPr>
              <a:t> in righteousness by the Man whom He has ordained. He has given assurance of this to all by raising Him from the dead.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FFFFCC"/>
                </a:solidFill>
              </a:rPr>
              <a:t>Universal turnout: all who have lived on earth; no exemptions</a:t>
            </a:r>
            <a:endParaRPr lang="en-US" altLang="en-US" sz="3200" dirty="0">
              <a:solidFill>
                <a:schemeClr val="bg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340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500" dirty="0">
                <a:solidFill>
                  <a:srgbClr val="FFFF00"/>
                </a:solidFill>
              </a:rPr>
              <a:t>2 Corinthians 5:10</a:t>
            </a:r>
            <a:endParaRPr lang="en-US" altLang="en-US" sz="35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256" y="762000"/>
            <a:ext cx="8305800" cy="56388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Appear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</a:rPr>
              <a:t>Ro.14</a:t>
            </a:r>
            <a:r>
              <a:rPr lang="en-US" altLang="en-US" baseline="30000" dirty="0">
                <a:solidFill>
                  <a:srgbClr val="FFFF00"/>
                </a:solidFill>
              </a:rPr>
              <a:t>10 </a:t>
            </a:r>
            <a:r>
              <a:rPr lang="en-US" sz="3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 we shall all stand before the judgment seat of Christ</a:t>
            </a:r>
            <a:endParaRPr lang="en-US" altLang="en-US" sz="3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FFFFCC"/>
                </a:solidFill>
              </a:rPr>
              <a:t>We invite people to study Bible . . .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062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500" dirty="0">
                <a:solidFill>
                  <a:srgbClr val="FFFF00"/>
                </a:solidFill>
              </a:rPr>
              <a:t>2 Corinthians 5:10</a:t>
            </a:r>
            <a:endParaRPr lang="en-US" altLang="en-US" sz="35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256" y="762000"/>
            <a:ext cx="8305800" cy="56388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Before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FFFFCC"/>
                </a:solidFill>
              </a:rPr>
              <a:t>We will face Him.   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Ac.25</a:t>
            </a:r>
            <a:r>
              <a:rPr lang="en-US" altLang="en-US" sz="3100" baseline="30000" dirty="0">
                <a:solidFill>
                  <a:srgbClr val="FFFF00"/>
                </a:solidFill>
              </a:rPr>
              <a:t>10</a:t>
            </a:r>
            <a:r>
              <a:rPr lang="en-US" altLang="en-US" sz="3100" b="1" baseline="30000" dirty="0">
                <a:solidFill>
                  <a:schemeClr val="bg1"/>
                </a:solidFill>
              </a:rPr>
              <a:t> </a:t>
            </a:r>
            <a:r>
              <a:rPr lang="en-US" altLang="en-US" sz="3100" dirty="0">
                <a:solidFill>
                  <a:schemeClr val="bg1"/>
                </a:solidFill>
              </a:rPr>
              <a:t>So Paul said, I stand at Caesar’s judgment seat, where I ought to be judged.</a:t>
            </a:r>
            <a:endParaRPr lang="en-US" altLang="en-US" sz="3100" b="1" baseline="30000" dirty="0">
              <a:solidFill>
                <a:schemeClr val="bg1"/>
              </a:solidFill>
            </a:endParaRP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FFFFCC"/>
                </a:solidFill>
              </a:rPr>
              <a:t>Some reject, blaspheme, ignore Him.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1929A38-37B7-43F9-891D-EEE17BDC7F93}"/>
              </a:ext>
            </a:extLst>
          </p:cNvPr>
          <p:cNvSpPr/>
          <p:nvPr/>
        </p:nvSpPr>
        <p:spPr>
          <a:xfrm>
            <a:off x="1179944" y="4343400"/>
            <a:ext cx="6801323" cy="76200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No one will ignore God at Judgment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912F79C-35F3-4CCE-9E93-A7F3A071F7E5}"/>
              </a:ext>
            </a:extLst>
          </p:cNvPr>
          <p:cNvSpPr/>
          <p:nvPr/>
        </p:nvSpPr>
        <p:spPr>
          <a:xfrm>
            <a:off x="1480490" y="5257800"/>
            <a:ext cx="6183021" cy="121920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Those who hated Him on earth</a:t>
            </a:r>
            <a:br>
              <a:rPr lang="en-US" sz="3200" dirty="0"/>
            </a:br>
            <a:r>
              <a:rPr lang="en-US" sz="3200" dirty="0"/>
              <a:t>will then hate themselves</a:t>
            </a:r>
          </a:p>
        </p:txBody>
      </p:sp>
    </p:spTree>
    <p:extLst>
      <p:ext uri="{BB962C8B-B14F-4D97-AF65-F5344CB8AC3E}">
        <p14:creationId xmlns:p14="http://schemas.microsoft.com/office/powerpoint/2010/main" val="1615794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500" dirty="0">
                <a:solidFill>
                  <a:srgbClr val="FFFF00"/>
                </a:solidFill>
              </a:rPr>
              <a:t>2 Corinthians 5:10</a:t>
            </a:r>
            <a:endParaRPr lang="en-US" altLang="en-US" sz="35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256" y="762000"/>
            <a:ext cx="8305800" cy="56388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Judgment Seat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FFFFCC"/>
                </a:solidFill>
              </a:rPr>
              <a:t>With justice for all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FFFFCC"/>
                </a:solidFill>
              </a:rPr>
              <a:t>“But I want mercy!”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Heb.2</a:t>
            </a:r>
            <a:r>
              <a:rPr lang="en-US" altLang="en-US" sz="3100" baseline="30000" dirty="0">
                <a:solidFill>
                  <a:srgbClr val="FFFF00"/>
                </a:solidFill>
              </a:rPr>
              <a:t>2</a:t>
            </a:r>
            <a:r>
              <a:rPr lang="en-US" altLang="en-US" sz="3100" dirty="0">
                <a:solidFill>
                  <a:schemeClr val="bg1"/>
                </a:solidFill>
              </a:rPr>
              <a:t> if the word spoken through angels proved steadfast, and every transgression and disobedience received a just reward, </a:t>
            </a:r>
            <a:r>
              <a:rPr lang="en-US" altLang="en-US" sz="3100" baseline="30000" dirty="0">
                <a:solidFill>
                  <a:srgbClr val="FFFF00"/>
                </a:solidFill>
              </a:rPr>
              <a:t>3</a:t>
            </a:r>
            <a:r>
              <a:rPr lang="en-US" altLang="en-US" sz="3100" dirty="0">
                <a:solidFill>
                  <a:schemeClr val="bg1"/>
                </a:solidFill>
              </a:rPr>
              <a:t> how shall we escape if we neglect so great a salvation…? 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200" dirty="0">
              <a:solidFill>
                <a:schemeClr val="bg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919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500" dirty="0">
                <a:solidFill>
                  <a:srgbClr val="FFFF00"/>
                </a:solidFill>
              </a:rPr>
              <a:t>2 Corinthians 5:10</a:t>
            </a:r>
            <a:endParaRPr lang="en-US" altLang="en-US" sz="35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256" y="762000"/>
            <a:ext cx="8305800" cy="56388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Of Christ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FFFFCC"/>
                </a:solidFill>
              </a:rPr>
              <a:t>Though He died, He lives.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</a:rPr>
              <a:t>Lk</a:t>
            </a:r>
            <a:r>
              <a:rPr lang="en-US" altLang="en-US" dirty="0">
                <a:solidFill>
                  <a:schemeClr val="bg1"/>
                </a:solidFill>
              </a:rPr>
              <a:t>.11</a:t>
            </a:r>
            <a:r>
              <a:rPr lang="en-US" altLang="en-US" baseline="30000" dirty="0">
                <a:solidFill>
                  <a:srgbClr val="FFFF00"/>
                </a:solidFill>
              </a:rPr>
              <a:t>29</a:t>
            </a:r>
            <a:r>
              <a:rPr lang="en-US" altLang="en-US" dirty="0">
                <a:solidFill>
                  <a:schemeClr val="bg1"/>
                </a:solidFill>
              </a:rPr>
              <a:t> And while the crowds were thickly gathered together, He began to say, This is an evil generation. It seeks a sign, and no sign will be given to it except the sign of Jonah the prophet.  </a:t>
            </a:r>
            <a:r>
              <a:rPr lang="en-US" altLang="en-US" baseline="30000" dirty="0">
                <a:solidFill>
                  <a:srgbClr val="FFFF00"/>
                </a:solidFill>
              </a:rPr>
              <a:t>30</a:t>
            </a:r>
            <a:r>
              <a:rPr lang="en-US" altLang="en-US" dirty="0">
                <a:solidFill>
                  <a:schemeClr val="bg1"/>
                </a:solidFill>
              </a:rPr>
              <a:t> For as Jonah became a sign to the Ninevites, so also the Son of Man will be to this generation.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258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500" dirty="0">
                <a:solidFill>
                  <a:srgbClr val="FFFF00"/>
                </a:solidFill>
              </a:rPr>
              <a:t>2 Corinthians 5:10</a:t>
            </a:r>
            <a:endParaRPr lang="en-US" altLang="en-US" sz="35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256" y="762000"/>
            <a:ext cx="8305800" cy="56388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That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FFFFCC"/>
                </a:solidFill>
              </a:rPr>
              <a:t>Expresses purpose, aim, or goal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Each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FFFFCC"/>
                </a:solidFill>
              </a:rPr>
              <a:t>God will pronounce judgment on each individual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</a:rPr>
              <a:t>Gal.6</a:t>
            </a:r>
            <a:r>
              <a:rPr lang="en-US" altLang="en-US" sz="3200" baseline="30000" dirty="0">
                <a:solidFill>
                  <a:schemeClr val="bg1"/>
                </a:solidFill>
              </a:rPr>
              <a:t>5</a:t>
            </a:r>
            <a:r>
              <a:rPr lang="en-US" altLang="en-US" sz="3200" dirty="0">
                <a:solidFill>
                  <a:srgbClr val="FFFFCC"/>
                </a:solidFill>
              </a:rPr>
              <a:t> </a:t>
            </a:r>
            <a:r>
              <a:rPr lang="en-US" altLang="en-US" sz="3100" dirty="0">
                <a:solidFill>
                  <a:schemeClr val="bg1"/>
                </a:solidFill>
              </a:rPr>
              <a:t>For each one shall bear his own load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rgbClr val="FFFFCC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221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2362</TotalTime>
  <Words>1117</Words>
  <Application>Microsoft Office PowerPoint</Application>
  <PresentationFormat>On-screen Show (4:3)</PresentationFormat>
  <Paragraphs>147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Tahoma</vt:lpstr>
      <vt:lpstr>Verdana</vt:lpstr>
      <vt:lpstr>Wingdings</vt:lpstr>
      <vt:lpstr>3_Default Design</vt:lpstr>
      <vt:lpstr>PowerPoint Presentation</vt:lpstr>
      <vt:lpstr>2 Corinthians 5:10</vt:lpstr>
      <vt:lpstr>2 Corinthians 5:10</vt:lpstr>
      <vt:lpstr>2 Corinthians 5:10</vt:lpstr>
      <vt:lpstr>2 Corinthians 5:10</vt:lpstr>
      <vt:lpstr>2 Corinthians 5:10</vt:lpstr>
      <vt:lpstr>2 Corinthians 5:10</vt:lpstr>
      <vt:lpstr>2 Corinthians 5:10</vt:lpstr>
      <vt:lpstr>2 Corinthians 5:10</vt:lpstr>
      <vt:lpstr>2 Corinthians 5:10</vt:lpstr>
      <vt:lpstr>2 Corinthians 5:10</vt:lpstr>
      <vt:lpstr>2 Corinthians 5:10</vt:lpstr>
      <vt:lpstr>2 Corinthians 5:10</vt:lpstr>
      <vt:lpstr>PowerPoint Presentation</vt:lpstr>
      <vt:lpstr>Wishful thinking</vt:lpstr>
      <vt:lpstr>Wishful thinking</vt:lpstr>
      <vt:lpstr>Wishful thinking</vt:lpstr>
      <vt:lpstr>Wishful thinking</vt:lpstr>
      <vt:lpstr>Stinking thinking</vt:lpstr>
      <vt:lpstr>Stinking thinking</vt:lpstr>
      <vt:lpstr>PowerPoint Presentation</vt:lpstr>
      <vt:lpstr>2 Co.5:14-15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Corrupt World by Rick Duggin</dc:title>
  <dc:creator>System Administrator</dc:creator>
  <cp:lastModifiedBy>Ty Johnson</cp:lastModifiedBy>
  <cp:revision>92</cp:revision>
  <dcterms:created xsi:type="dcterms:W3CDTF">2008-01-16T19:15:47Z</dcterms:created>
  <dcterms:modified xsi:type="dcterms:W3CDTF">2021-11-05T22:50:32Z</dcterms:modified>
</cp:coreProperties>
</file>