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 id="2147483697" r:id="rId2"/>
  </p:sldMasterIdLst>
  <p:sldIdLst>
    <p:sldId id="305" r:id="rId3"/>
    <p:sldId id="522" r:id="rId4"/>
    <p:sldId id="533" r:id="rId5"/>
    <p:sldId id="546" r:id="rId6"/>
    <p:sldId id="534" r:id="rId7"/>
    <p:sldId id="562" r:id="rId8"/>
    <p:sldId id="561" r:id="rId9"/>
    <p:sldId id="548" r:id="rId10"/>
    <p:sldId id="563" r:id="rId11"/>
    <p:sldId id="564" r:id="rId12"/>
    <p:sldId id="574" r:id="rId13"/>
    <p:sldId id="565" r:id="rId14"/>
    <p:sldId id="550" r:id="rId15"/>
    <p:sldId id="566" r:id="rId16"/>
    <p:sldId id="567" r:id="rId17"/>
    <p:sldId id="568" r:id="rId18"/>
    <p:sldId id="551" r:id="rId19"/>
    <p:sldId id="569" r:id="rId20"/>
    <p:sldId id="575" r:id="rId21"/>
    <p:sldId id="570" r:id="rId22"/>
    <p:sldId id="571" r:id="rId23"/>
    <p:sldId id="572" r:id="rId24"/>
    <p:sldId id="573" r:id="rId25"/>
    <p:sldId id="513"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00CCFF"/>
    <a:srgbClr val="FFFFCC"/>
    <a:srgbClr val="CCFFCC"/>
    <a:srgbClr val="FFFF99"/>
    <a:srgbClr val="FFFF00"/>
    <a:srgbClr val="99FFCC"/>
    <a:srgbClr val="FF3300"/>
    <a:srgbClr val="000099"/>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5" d="100"/>
          <a:sy n="75" d="100"/>
        </p:scale>
        <p:origin x="53" y="96"/>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y Johnson" userId="2df4d96252200d5b" providerId="LiveId" clId="{FAE0FF42-8F0E-48EC-A8CE-9C94EA7B65B7}"/>
    <pc:docChg chg="delSld delMainMaster">
      <pc:chgData name="Ty Johnson" userId="2df4d96252200d5b" providerId="LiveId" clId="{FAE0FF42-8F0E-48EC-A8CE-9C94EA7B65B7}" dt="2021-12-04T04:35:30.623" v="0" actId="47"/>
      <pc:docMkLst>
        <pc:docMk/>
      </pc:docMkLst>
      <pc:sldChg chg="del">
        <pc:chgData name="Ty Johnson" userId="2df4d96252200d5b" providerId="LiveId" clId="{FAE0FF42-8F0E-48EC-A8CE-9C94EA7B65B7}" dt="2021-12-04T04:35:30.623" v="0" actId="47"/>
        <pc:sldMkLst>
          <pc:docMk/>
          <pc:sldMk cId="2890865879" sldId="303"/>
        </pc:sldMkLst>
      </pc:sldChg>
      <pc:sldChg chg="del">
        <pc:chgData name="Ty Johnson" userId="2df4d96252200d5b" providerId="LiveId" clId="{FAE0FF42-8F0E-48EC-A8CE-9C94EA7B65B7}" dt="2021-12-04T04:35:30.623" v="0" actId="47"/>
        <pc:sldMkLst>
          <pc:docMk/>
          <pc:sldMk cId="297008950" sldId="365"/>
        </pc:sldMkLst>
      </pc:sldChg>
      <pc:sldChg chg="del">
        <pc:chgData name="Ty Johnson" userId="2df4d96252200d5b" providerId="LiveId" clId="{FAE0FF42-8F0E-48EC-A8CE-9C94EA7B65B7}" dt="2021-12-04T04:35:30.623" v="0" actId="47"/>
        <pc:sldMkLst>
          <pc:docMk/>
          <pc:sldMk cId="3478638134" sldId="521"/>
        </pc:sldMkLst>
      </pc:sldChg>
      <pc:sldMasterChg chg="del delSldLayout">
        <pc:chgData name="Ty Johnson" userId="2df4d96252200d5b" providerId="LiveId" clId="{FAE0FF42-8F0E-48EC-A8CE-9C94EA7B65B7}" dt="2021-12-04T04:35:30.623" v="0" actId="47"/>
        <pc:sldMasterMkLst>
          <pc:docMk/>
          <pc:sldMasterMk cId="3700403599" sldId="2147483673"/>
        </pc:sldMasterMkLst>
        <pc:sldLayoutChg chg="del">
          <pc:chgData name="Ty Johnson" userId="2df4d96252200d5b" providerId="LiveId" clId="{FAE0FF42-8F0E-48EC-A8CE-9C94EA7B65B7}" dt="2021-12-04T04:35:30.623" v="0" actId="47"/>
          <pc:sldLayoutMkLst>
            <pc:docMk/>
            <pc:sldMasterMk cId="3700403599" sldId="2147483673"/>
            <pc:sldLayoutMk cId="1248021147" sldId="2147483674"/>
          </pc:sldLayoutMkLst>
        </pc:sldLayoutChg>
        <pc:sldLayoutChg chg="del">
          <pc:chgData name="Ty Johnson" userId="2df4d96252200d5b" providerId="LiveId" clId="{FAE0FF42-8F0E-48EC-A8CE-9C94EA7B65B7}" dt="2021-12-04T04:35:30.623" v="0" actId="47"/>
          <pc:sldLayoutMkLst>
            <pc:docMk/>
            <pc:sldMasterMk cId="3700403599" sldId="2147483673"/>
            <pc:sldLayoutMk cId="1486258956" sldId="2147483675"/>
          </pc:sldLayoutMkLst>
        </pc:sldLayoutChg>
        <pc:sldLayoutChg chg="del">
          <pc:chgData name="Ty Johnson" userId="2df4d96252200d5b" providerId="LiveId" clId="{FAE0FF42-8F0E-48EC-A8CE-9C94EA7B65B7}" dt="2021-12-04T04:35:30.623" v="0" actId="47"/>
          <pc:sldLayoutMkLst>
            <pc:docMk/>
            <pc:sldMasterMk cId="3700403599" sldId="2147483673"/>
            <pc:sldLayoutMk cId="3957728985" sldId="2147483676"/>
          </pc:sldLayoutMkLst>
        </pc:sldLayoutChg>
        <pc:sldLayoutChg chg="del">
          <pc:chgData name="Ty Johnson" userId="2df4d96252200d5b" providerId="LiveId" clId="{FAE0FF42-8F0E-48EC-A8CE-9C94EA7B65B7}" dt="2021-12-04T04:35:30.623" v="0" actId="47"/>
          <pc:sldLayoutMkLst>
            <pc:docMk/>
            <pc:sldMasterMk cId="3700403599" sldId="2147483673"/>
            <pc:sldLayoutMk cId="85506725" sldId="2147483677"/>
          </pc:sldLayoutMkLst>
        </pc:sldLayoutChg>
        <pc:sldLayoutChg chg="del">
          <pc:chgData name="Ty Johnson" userId="2df4d96252200d5b" providerId="LiveId" clId="{FAE0FF42-8F0E-48EC-A8CE-9C94EA7B65B7}" dt="2021-12-04T04:35:30.623" v="0" actId="47"/>
          <pc:sldLayoutMkLst>
            <pc:docMk/>
            <pc:sldMasterMk cId="3700403599" sldId="2147483673"/>
            <pc:sldLayoutMk cId="2653917787" sldId="2147483678"/>
          </pc:sldLayoutMkLst>
        </pc:sldLayoutChg>
        <pc:sldLayoutChg chg="del">
          <pc:chgData name="Ty Johnson" userId="2df4d96252200d5b" providerId="LiveId" clId="{FAE0FF42-8F0E-48EC-A8CE-9C94EA7B65B7}" dt="2021-12-04T04:35:30.623" v="0" actId="47"/>
          <pc:sldLayoutMkLst>
            <pc:docMk/>
            <pc:sldMasterMk cId="3700403599" sldId="2147483673"/>
            <pc:sldLayoutMk cId="279157864" sldId="2147483679"/>
          </pc:sldLayoutMkLst>
        </pc:sldLayoutChg>
        <pc:sldLayoutChg chg="del">
          <pc:chgData name="Ty Johnson" userId="2df4d96252200d5b" providerId="LiveId" clId="{FAE0FF42-8F0E-48EC-A8CE-9C94EA7B65B7}" dt="2021-12-04T04:35:30.623" v="0" actId="47"/>
          <pc:sldLayoutMkLst>
            <pc:docMk/>
            <pc:sldMasterMk cId="3700403599" sldId="2147483673"/>
            <pc:sldLayoutMk cId="3784619216" sldId="2147483680"/>
          </pc:sldLayoutMkLst>
        </pc:sldLayoutChg>
        <pc:sldLayoutChg chg="del">
          <pc:chgData name="Ty Johnson" userId="2df4d96252200d5b" providerId="LiveId" clId="{FAE0FF42-8F0E-48EC-A8CE-9C94EA7B65B7}" dt="2021-12-04T04:35:30.623" v="0" actId="47"/>
          <pc:sldLayoutMkLst>
            <pc:docMk/>
            <pc:sldMasterMk cId="3700403599" sldId="2147483673"/>
            <pc:sldLayoutMk cId="1264724185" sldId="2147483681"/>
          </pc:sldLayoutMkLst>
        </pc:sldLayoutChg>
        <pc:sldLayoutChg chg="del">
          <pc:chgData name="Ty Johnson" userId="2df4d96252200d5b" providerId="LiveId" clId="{FAE0FF42-8F0E-48EC-A8CE-9C94EA7B65B7}" dt="2021-12-04T04:35:30.623" v="0" actId="47"/>
          <pc:sldLayoutMkLst>
            <pc:docMk/>
            <pc:sldMasterMk cId="3700403599" sldId="2147483673"/>
            <pc:sldLayoutMk cId="2002251909" sldId="2147483682"/>
          </pc:sldLayoutMkLst>
        </pc:sldLayoutChg>
        <pc:sldLayoutChg chg="del">
          <pc:chgData name="Ty Johnson" userId="2df4d96252200d5b" providerId="LiveId" clId="{FAE0FF42-8F0E-48EC-A8CE-9C94EA7B65B7}" dt="2021-12-04T04:35:30.623" v="0" actId="47"/>
          <pc:sldLayoutMkLst>
            <pc:docMk/>
            <pc:sldMasterMk cId="3700403599" sldId="2147483673"/>
            <pc:sldLayoutMk cId="147010024" sldId="2147483683"/>
          </pc:sldLayoutMkLst>
        </pc:sldLayoutChg>
        <pc:sldLayoutChg chg="del">
          <pc:chgData name="Ty Johnson" userId="2df4d96252200d5b" providerId="LiveId" clId="{FAE0FF42-8F0E-48EC-A8CE-9C94EA7B65B7}" dt="2021-12-04T04:35:30.623" v="0" actId="47"/>
          <pc:sldLayoutMkLst>
            <pc:docMk/>
            <pc:sldMasterMk cId="3700403599" sldId="2147483673"/>
            <pc:sldLayoutMk cId="802244515" sldId="2147483684"/>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32693E8E-39FD-483E-A9DB-E12A6DA0EC2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6E567A2-252C-4724-9EBD-9E11C35E2FF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5C52FD-B4D4-42C6-90CD-75680F2C2ACA}"/>
              </a:ext>
            </a:extLst>
          </p:cNvPr>
          <p:cNvSpPr>
            <a:spLocks noGrp="1" noChangeArrowheads="1"/>
          </p:cNvSpPr>
          <p:nvPr>
            <p:ph type="sldNum" sz="quarter" idx="12"/>
          </p:nvPr>
        </p:nvSpPr>
        <p:spPr>
          <a:ln/>
        </p:spPr>
        <p:txBody>
          <a:bodyPr/>
          <a:lstStyle>
            <a:lvl1pPr>
              <a:defRPr/>
            </a:lvl1pPr>
          </a:lstStyle>
          <a:p>
            <a:pPr>
              <a:defRPr/>
            </a:pPr>
            <a:fld id="{10F4DA3B-E579-429F-B100-3D6C82B4B971}" type="slidenum">
              <a:rPr lang="en-US" altLang="en-US"/>
              <a:pPr>
                <a:defRPr/>
              </a:pPr>
              <a:t>‹#›</a:t>
            </a:fld>
            <a:endParaRPr lang="en-US" altLang="en-US"/>
          </a:p>
        </p:txBody>
      </p:sp>
    </p:spTree>
    <p:extLst>
      <p:ext uri="{BB962C8B-B14F-4D97-AF65-F5344CB8AC3E}">
        <p14:creationId xmlns:p14="http://schemas.microsoft.com/office/powerpoint/2010/main" val="4185683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A17294F-ED2C-4319-8322-B87842BE26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DC6B21E-C112-49C0-B351-8DC9BFB9FDE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7F2E53B-17FF-40B7-B95E-3B5EA6A0F8DF}"/>
              </a:ext>
            </a:extLst>
          </p:cNvPr>
          <p:cNvSpPr>
            <a:spLocks noGrp="1" noChangeArrowheads="1"/>
          </p:cNvSpPr>
          <p:nvPr>
            <p:ph type="sldNum" sz="quarter" idx="12"/>
          </p:nvPr>
        </p:nvSpPr>
        <p:spPr>
          <a:ln/>
        </p:spPr>
        <p:txBody>
          <a:bodyPr/>
          <a:lstStyle>
            <a:lvl1pPr>
              <a:defRPr/>
            </a:lvl1pPr>
          </a:lstStyle>
          <a:p>
            <a:pPr>
              <a:defRPr/>
            </a:pPr>
            <a:fld id="{75FFC0AF-E6C9-435B-9B2B-490DAE1611B5}" type="slidenum">
              <a:rPr lang="en-US" altLang="en-US"/>
              <a:pPr>
                <a:defRPr/>
              </a:pPr>
              <a:t>‹#›</a:t>
            </a:fld>
            <a:endParaRPr lang="en-US" altLang="en-US"/>
          </a:p>
        </p:txBody>
      </p:sp>
    </p:spTree>
    <p:extLst>
      <p:ext uri="{BB962C8B-B14F-4D97-AF65-F5344CB8AC3E}">
        <p14:creationId xmlns:p14="http://schemas.microsoft.com/office/powerpoint/2010/main" val="2956922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E6CF25D-01B7-4EE7-9F00-9BE73295F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51373C8-96E5-4D5A-A91F-47B21CF73D7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0831544-90DD-4DEF-9A1D-A5F26F35E907}"/>
              </a:ext>
            </a:extLst>
          </p:cNvPr>
          <p:cNvSpPr>
            <a:spLocks noGrp="1" noChangeArrowheads="1"/>
          </p:cNvSpPr>
          <p:nvPr>
            <p:ph type="sldNum" sz="quarter" idx="12"/>
          </p:nvPr>
        </p:nvSpPr>
        <p:spPr>
          <a:ln/>
        </p:spPr>
        <p:txBody>
          <a:bodyPr/>
          <a:lstStyle>
            <a:lvl1pPr>
              <a:defRPr/>
            </a:lvl1pPr>
          </a:lstStyle>
          <a:p>
            <a:pPr>
              <a:defRPr/>
            </a:pPr>
            <a:fld id="{B2791A14-4106-4D57-A966-841D28FA2C1F}" type="slidenum">
              <a:rPr lang="en-US" altLang="en-US"/>
              <a:pPr>
                <a:defRPr/>
              </a:pPr>
              <a:t>‹#›</a:t>
            </a:fld>
            <a:endParaRPr lang="en-US" altLang="en-US"/>
          </a:p>
        </p:txBody>
      </p:sp>
    </p:spTree>
    <p:extLst>
      <p:ext uri="{BB962C8B-B14F-4D97-AF65-F5344CB8AC3E}">
        <p14:creationId xmlns:p14="http://schemas.microsoft.com/office/powerpoint/2010/main" val="22815233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32693E8E-39FD-483E-A9DB-E12A6DA0EC2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6E567A2-252C-4724-9EBD-9E11C35E2FF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5C52FD-B4D4-42C6-90CD-75680F2C2ACA}"/>
              </a:ext>
            </a:extLst>
          </p:cNvPr>
          <p:cNvSpPr>
            <a:spLocks noGrp="1" noChangeArrowheads="1"/>
          </p:cNvSpPr>
          <p:nvPr>
            <p:ph type="sldNum" sz="quarter" idx="12"/>
          </p:nvPr>
        </p:nvSpPr>
        <p:spPr>
          <a:ln/>
        </p:spPr>
        <p:txBody>
          <a:bodyPr/>
          <a:lstStyle>
            <a:lvl1pPr>
              <a:defRPr/>
            </a:lvl1pPr>
          </a:lstStyle>
          <a:p>
            <a:pPr>
              <a:defRPr/>
            </a:pPr>
            <a:fld id="{10F4DA3B-E579-429F-B100-3D6C82B4B971}" type="slidenum">
              <a:rPr lang="en-US" altLang="en-US"/>
              <a:pPr>
                <a:defRPr/>
              </a:pPr>
              <a:t>‹#›</a:t>
            </a:fld>
            <a:endParaRPr lang="en-US" altLang="en-US"/>
          </a:p>
        </p:txBody>
      </p:sp>
    </p:spTree>
    <p:extLst>
      <p:ext uri="{BB962C8B-B14F-4D97-AF65-F5344CB8AC3E}">
        <p14:creationId xmlns:p14="http://schemas.microsoft.com/office/powerpoint/2010/main" val="6861562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FF98D87-FFF2-41D1-84C5-5B5D14A9A1F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FC89EFF-1244-4E70-9703-062CF5F73A2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D42C04-9346-458F-A06C-0F1FA8F36F4F}"/>
              </a:ext>
            </a:extLst>
          </p:cNvPr>
          <p:cNvSpPr>
            <a:spLocks noGrp="1" noChangeArrowheads="1"/>
          </p:cNvSpPr>
          <p:nvPr>
            <p:ph type="sldNum" sz="quarter" idx="12"/>
          </p:nvPr>
        </p:nvSpPr>
        <p:spPr>
          <a:ln/>
        </p:spPr>
        <p:txBody>
          <a:bodyPr/>
          <a:lstStyle>
            <a:lvl1pPr>
              <a:defRPr/>
            </a:lvl1pPr>
          </a:lstStyle>
          <a:p>
            <a:pPr>
              <a:defRPr/>
            </a:pPr>
            <a:fld id="{D0EB5F1D-A032-4F73-B9AB-066441233003}" type="slidenum">
              <a:rPr lang="en-US" altLang="en-US"/>
              <a:pPr>
                <a:defRPr/>
              </a:pPr>
              <a:t>‹#›</a:t>
            </a:fld>
            <a:endParaRPr lang="en-US" altLang="en-US"/>
          </a:p>
        </p:txBody>
      </p:sp>
    </p:spTree>
    <p:extLst>
      <p:ext uri="{BB962C8B-B14F-4D97-AF65-F5344CB8AC3E}">
        <p14:creationId xmlns:p14="http://schemas.microsoft.com/office/powerpoint/2010/main" val="33546661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95F89F8A-4D9C-41BB-B607-42F54ADD0F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D5A5484-4D52-4851-8873-A5F36D9B5F3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A2595E-6208-41A3-A54B-7574619F6295}"/>
              </a:ext>
            </a:extLst>
          </p:cNvPr>
          <p:cNvSpPr>
            <a:spLocks noGrp="1" noChangeArrowheads="1"/>
          </p:cNvSpPr>
          <p:nvPr>
            <p:ph type="sldNum" sz="quarter" idx="12"/>
          </p:nvPr>
        </p:nvSpPr>
        <p:spPr>
          <a:ln/>
        </p:spPr>
        <p:txBody>
          <a:bodyPr/>
          <a:lstStyle>
            <a:lvl1pPr>
              <a:defRPr/>
            </a:lvl1pPr>
          </a:lstStyle>
          <a:p>
            <a:pPr>
              <a:defRPr/>
            </a:pPr>
            <a:fld id="{0153E231-D2BF-42D1-B6F8-945C3F4DB5AE}" type="slidenum">
              <a:rPr lang="en-US" altLang="en-US"/>
              <a:pPr>
                <a:defRPr/>
              </a:pPr>
              <a:t>‹#›</a:t>
            </a:fld>
            <a:endParaRPr lang="en-US" altLang="en-US"/>
          </a:p>
        </p:txBody>
      </p:sp>
    </p:spTree>
    <p:extLst>
      <p:ext uri="{BB962C8B-B14F-4D97-AF65-F5344CB8AC3E}">
        <p14:creationId xmlns:p14="http://schemas.microsoft.com/office/powerpoint/2010/main" val="27917390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B834686-6303-4ADE-AC09-4C5746566B3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A66E28A-B925-4E65-8D24-B57E0F79149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18C4DC8-0CF5-4F97-9A9D-B0F4D5D03C0C}"/>
              </a:ext>
            </a:extLst>
          </p:cNvPr>
          <p:cNvSpPr>
            <a:spLocks noGrp="1" noChangeArrowheads="1"/>
          </p:cNvSpPr>
          <p:nvPr>
            <p:ph type="sldNum" sz="quarter" idx="12"/>
          </p:nvPr>
        </p:nvSpPr>
        <p:spPr>
          <a:ln/>
        </p:spPr>
        <p:txBody>
          <a:bodyPr/>
          <a:lstStyle>
            <a:lvl1pPr>
              <a:defRPr/>
            </a:lvl1pPr>
          </a:lstStyle>
          <a:p>
            <a:pPr>
              <a:defRPr/>
            </a:pPr>
            <a:fld id="{0331DCC2-57A4-4182-9F6B-C2DCB432A299}" type="slidenum">
              <a:rPr lang="en-US" altLang="en-US"/>
              <a:pPr>
                <a:defRPr/>
              </a:pPr>
              <a:t>‹#›</a:t>
            </a:fld>
            <a:endParaRPr lang="en-US" altLang="en-US"/>
          </a:p>
        </p:txBody>
      </p:sp>
    </p:spTree>
    <p:extLst>
      <p:ext uri="{BB962C8B-B14F-4D97-AF65-F5344CB8AC3E}">
        <p14:creationId xmlns:p14="http://schemas.microsoft.com/office/powerpoint/2010/main" val="28770375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A34702E-35DE-42A2-A290-937CE5172C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28E9B298-8964-4A00-9110-0DBC984AF3F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CE932F0F-2BCD-48A6-BA37-2D4DE766F6C5}"/>
              </a:ext>
            </a:extLst>
          </p:cNvPr>
          <p:cNvSpPr>
            <a:spLocks noGrp="1" noChangeArrowheads="1"/>
          </p:cNvSpPr>
          <p:nvPr>
            <p:ph type="sldNum" sz="quarter" idx="12"/>
          </p:nvPr>
        </p:nvSpPr>
        <p:spPr>
          <a:ln/>
        </p:spPr>
        <p:txBody>
          <a:bodyPr/>
          <a:lstStyle>
            <a:lvl1pPr>
              <a:defRPr/>
            </a:lvl1pPr>
          </a:lstStyle>
          <a:p>
            <a:pPr>
              <a:defRPr/>
            </a:pPr>
            <a:fld id="{6FB4B438-A833-4EF3-9C33-AD72DE2CC814}" type="slidenum">
              <a:rPr lang="en-US" altLang="en-US"/>
              <a:pPr>
                <a:defRPr/>
              </a:pPr>
              <a:t>‹#›</a:t>
            </a:fld>
            <a:endParaRPr lang="en-US" altLang="en-US"/>
          </a:p>
        </p:txBody>
      </p:sp>
    </p:spTree>
    <p:extLst>
      <p:ext uri="{BB962C8B-B14F-4D97-AF65-F5344CB8AC3E}">
        <p14:creationId xmlns:p14="http://schemas.microsoft.com/office/powerpoint/2010/main" val="4537574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84147C9-A3F1-433F-AAFF-6ECA9D478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6773EA48-7B33-4777-8A3C-EDB44182DA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94A91A2-B1BE-49B2-A188-D4F95793F6FB}"/>
              </a:ext>
            </a:extLst>
          </p:cNvPr>
          <p:cNvSpPr>
            <a:spLocks noGrp="1" noChangeArrowheads="1"/>
          </p:cNvSpPr>
          <p:nvPr>
            <p:ph type="sldNum" sz="quarter" idx="12"/>
          </p:nvPr>
        </p:nvSpPr>
        <p:spPr>
          <a:ln/>
        </p:spPr>
        <p:txBody>
          <a:bodyPr/>
          <a:lstStyle>
            <a:lvl1pPr>
              <a:defRPr/>
            </a:lvl1pPr>
          </a:lstStyle>
          <a:p>
            <a:pPr>
              <a:defRPr/>
            </a:pPr>
            <a:fld id="{9BB790CD-B251-47C4-8093-16BDA4369A98}" type="slidenum">
              <a:rPr lang="en-US" altLang="en-US"/>
              <a:pPr>
                <a:defRPr/>
              </a:pPr>
              <a:t>‹#›</a:t>
            </a:fld>
            <a:endParaRPr lang="en-US" altLang="en-US"/>
          </a:p>
        </p:txBody>
      </p:sp>
    </p:spTree>
    <p:extLst>
      <p:ext uri="{BB962C8B-B14F-4D97-AF65-F5344CB8AC3E}">
        <p14:creationId xmlns:p14="http://schemas.microsoft.com/office/powerpoint/2010/main" val="16095876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68D967E-F350-40B1-919C-E575A116852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4C4E2942-544A-469B-AB2E-7DFA450F28E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42D87BED-4BC3-4933-B77A-CF96324A2120}"/>
              </a:ext>
            </a:extLst>
          </p:cNvPr>
          <p:cNvSpPr>
            <a:spLocks noGrp="1" noChangeArrowheads="1"/>
          </p:cNvSpPr>
          <p:nvPr>
            <p:ph type="sldNum" sz="quarter" idx="12"/>
          </p:nvPr>
        </p:nvSpPr>
        <p:spPr>
          <a:ln/>
        </p:spPr>
        <p:txBody>
          <a:bodyPr/>
          <a:lstStyle>
            <a:lvl1pPr>
              <a:defRPr/>
            </a:lvl1pPr>
          </a:lstStyle>
          <a:p>
            <a:pPr>
              <a:defRPr/>
            </a:pPr>
            <a:fld id="{FCBAD56C-4A5D-40BB-A9CB-E8F5FBED69D2}" type="slidenum">
              <a:rPr lang="en-US" altLang="en-US"/>
              <a:pPr>
                <a:defRPr/>
              </a:pPr>
              <a:t>‹#›</a:t>
            </a:fld>
            <a:endParaRPr lang="en-US" altLang="en-US"/>
          </a:p>
        </p:txBody>
      </p:sp>
    </p:spTree>
    <p:extLst>
      <p:ext uri="{BB962C8B-B14F-4D97-AF65-F5344CB8AC3E}">
        <p14:creationId xmlns:p14="http://schemas.microsoft.com/office/powerpoint/2010/main" val="27010952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3B098DB6-F78D-4B85-96E1-99C3B88C131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DC69AFD-271D-4764-A228-7A2B382F114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8422691-E3A7-4FEC-8503-3D7B10778614}"/>
              </a:ext>
            </a:extLst>
          </p:cNvPr>
          <p:cNvSpPr>
            <a:spLocks noGrp="1" noChangeArrowheads="1"/>
          </p:cNvSpPr>
          <p:nvPr>
            <p:ph type="sldNum" sz="quarter" idx="12"/>
          </p:nvPr>
        </p:nvSpPr>
        <p:spPr>
          <a:ln/>
        </p:spPr>
        <p:txBody>
          <a:bodyPr/>
          <a:lstStyle>
            <a:lvl1pPr>
              <a:defRPr/>
            </a:lvl1pPr>
          </a:lstStyle>
          <a:p>
            <a:pPr>
              <a:defRPr/>
            </a:pPr>
            <a:fld id="{5C9A409D-BB9A-49DD-9EE7-D83C34375027}" type="slidenum">
              <a:rPr lang="en-US" altLang="en-US"/>
              <a:pPr>
                <a:defRPr/>
              </a:pPr>
              <a:t>‹#›</a:t>
            </a:fld>
            <a:endParaRPr lang="en-US" altLang="en-US"/>
          </a:p>
        </p:txBody>
      </p:sp>
    </p:spTree>
    <p:extLst>
      <p:ext uri="{BB962C8B-B14F-4D97-AF65-F5344CB8AC3E}">
        <p14:creationId xmlns:p14="http://schemas.microsoft.com/office/powerpoint/2010/main" val="1163563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FF98D87-FFF2-41D1-84C5-5B5D14A9A1F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FFC89EFF-1244-4E70-9703-062CF5F73A2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D42C04-9346-458F-A06C-0F1FA8F36F4F}"/>
              </a:ext>
            </a:extLst>
          </p:cNvPr>
          <p:cNvSpPr>
            <a:spLocks noGrp="1" noChangeArrowheads="1"/>
          </p:cNvSpPr>
          <p:nvPr>
            <p:ph type="sldNum" sz="quarter" idx="12"/>
          </p:nvPr>
        </p:nvSpPr>
        <p:spPr>
          <a:ln/>
        </p:spPr>
        <p:txBody>
          <a:bodyPr/>
          <a:lstStyle>
            <a:lvl1pPr>
              <a:defRPr/>
            </a:lvl1pPr>
          </a:lstStyle>
          <a:p>
            <a:pPr>
              <a:defRPr/>
            </a:pPr>
            <a:fld id="{D0EB5F1D-A032-4F73-B9AB-066441233003}" type="slidenum">
              <a:rPr lang="en-US" altLang="en-US"/>
              <a:pPr>
                <a:defRPr/>
              </a:pPr>
              <a:t>‹#›</a:t>
            </a:fld>
            <a:endParaRPr lang="en-US" altLang="en-US"/>
          </a:p>
        </p:txBody>
      </p:sp>
    </p:spTree>
    <p:extLst>
      <p:ext uri="{BB962C8B-B14F-4D97-AF65-F5344CB8AC3E}">
        <p14:creationId xmlns:p14="http://schemas.microsoft.com/office/powerpoint/2010/main" val="22762962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5D7EBEBA-6559-43C8-A599-BC51EB7FD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F509530-16DF-48D1-B5F5-C98A8D3D850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25ED5AD-6DB9-4ADA-9DB5-F56AF4682986}"/>
              </a:ext>
            </a:extLst>
          </p:cNvPr>
          <p:cNvSpPr>
            <a:spLocks noGrp="1" noChangeArrowheads="1"/>
          </p:cNvSpPr>
          <p:nvPr>
            <p:ph type="sldNum" sz="quarter" idx="12"/>
          </p:nvPr>
        </p:nvSpPr>
        <p:spPr>
          <a:ln/>
        </p:spPr>
        <p:txBody>
          <a:bodyPr/>
          <a:lstStyle>
            <a:lvl1pPr>
              <a:defRPr/>
            </a:lvl1pPr>
          </a:lstStyle>
          <a:p>
            <a:pPr>
              <a:defRPr/>
            </a:pPr>
            <a:fld id="{D42290AD-1421-4630-B7C0-21FD9A44DCC6}" type="slidenum">
              <a:rPr lang="en-US" altLang="en-US"/>
              <a:pPr>
                <a:defRPr/>
              </a:pPr>
              <a:t>‹#›</a:t>
            </a:fld>
            <a:endParaRPr lang="en-US" altLang="en-US"/>
          </a:p>
        </p:txBody>
      </p:sp>
    </p:spTree>
    <p:extLst>
      <p:ext uri="{BB962C8B-B14F-4D97-AF65-F5344CB8AC3E}">
        <p14:creationId xmlns:p14="http://schemas.microsoft.com/office/powerpoint/2010/main" val="22623776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A17294F-ED2C-4319-8322-B87842BE26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DC6B21E-C112-49C0-B351-8DC9BFB9FDE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7F2E53B-17FF-40B7-B95E-3B5EA6A0F8DF}"/>
              </a:ext>
            </a:extLst>
          </p:cNvPr>
          <p:cNvSpPr>
            <a:spLocks noGrp="1" noChangeArrowheads="1"/>
          </p:cNvSpPr>
          <p:nvPr>
            <p:ph type="sldNum" sz="quarter" idx="12"/>
          </p:nvPr>
        </p:nvSpPr>
        <p:spPr>
          <a:ln/>
        </p:spPr>
        <p:txBody>
          <a:bodyPr/>
          <a:lstStyle>
            <a:lvl1pPr>
              <a:defRPr/>
            </a:lvl1pPr>
          </a:lstStyle>
          <a:p>
            <a:pPr>
              <a:defRPr/>
            </a:pPr>
            <a:fld id="{75FFC0AF-E6C9-435B-9B2B-490DAE1611B5}" type="slidenum">
              <a:rPr lang="en-US" altLang="en-US"/>
              <a:pPr>
                <a:defRPr/>
              </a:pPr>
              <a:t>‹#›</a:t>
            </a:fld>
            <a:endParaRPr lang="en-US" altLang="en-US"/>
          </a:p>
        </p:txBody>
      </p:sp>
    </p:spTree>
    <p:extLst>
      <p:ext uri="{BB962C8B-B14F-4D97-AF65-F5344CB8AC3E}">
        <p14:creationId xmlns:p14="http://schemas.microsoft.com/office/powerpoint/2010/main" val="20687259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E6CF25D-01B7-4EE7-9F00-9BE73295F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551373C8-96E5-4D5A-A91F-47B21CF73D7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0831544-90DD-4DEF-9A1D-A5F26F35E907}"/>
              </a:ext>
            </a:extLst>
          </p:cNvPr>
          <p:cNvSpPr>
            <a:spLocks noGrp="1" noChangeArrowheads="1"/>
          </p:cNvSpPr>
          <p:nvPr>
            <p:ph type="sldNum" sz="quarter" idx="12"/>
          </p:nvPr>
        </p:nvSpPr>
        <p:spPr>
          <a:ln/>
        </p:spPr>
        <p:txBody>
          <a:bodyPr/>
          <a:lstStyle>
            <a:lvl1pPr>
              <a:defRPr/>
            </a:lvl1pPr>
          </a:lstStyle>
          <a:p>
            <a:pPr>
              <a:defRPr/>
            </a:pPr>
            <a:fld id="{B2791A14-4106-4D57-A966-841D28FA2C1F}" type="slidenum">
              <a:rPr lang="en-US" altLang="en-US"/>
              <a:pPr>
                <a:defRPr/>
              </a:pPr>
              <a:t>‹#›</a:t>
            </a:fld>
            <a:endParaRPr lang="en-US" altLang="en-US"/>
          </a:p>
        </p:txBody>
      </p:sp>
    </p:spTree>
    <p:extLst>
      <p:ext uri="{BB962C8B-B14F-4D97-AF65-F5344CB8AC3E}">
        <p14:creationId xmlns:p14="http://schemas.microsoft.com/office/powerpoint/2010/main" val="31787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95F89F8A-4D9C-41BB-B607-42F54ADD0FA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D5A5484-4D52-4851-8873-A5F36D9B5F3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2A2595E-6208-41A3-A54B-7574619F6295}"/>
              </a:ext>
            </a:extLst>
          </p:cNvPr>
          <p:cNvSpPr>
            <a:spLocks noGrp="1" noChangeArrowheads="1"/>
          </p:cNvSpPr>
          <p:nvPr>
            <p:ph type="sldNum" sz="quarter" idx="12"/>
          </p:nvPr>
        </p:nvSpPr>
        <p:spPr>
          <a:ln/>
        </p:spPr>
        <p:txBody>
          <a:bodyPr/>
          <a:lstStyle>
            <a:lvl1pPr>
              <a:defRPr/>
            </a:lvl1pPr>
          </a:lstStyle>
          <a:p>
            <a:pPr>
              <a:defRPr/>
            </a:pPr>
            <a:fld id="{0153E231-D2BF-42D1-B6F8-945C3F4DB5AE}" type="slidenum">
              <a:rPr lang="en-US" altLang="en-US"/>
              <a:pPr>
                <a:defRPr/>
              </a:pPr>
              <a:t>‹#›</a:t>
            </a:fld>
            <a:endParaRPr lang="en-US" altLang="en-US"/>
          </a:p>
        </p:txBody>
      </p:sp>
    </p:spTree>
    <p:extLst>
      <p:ext uri="{BB962C8B-B14F-4D97-AF65-F5344CB8AC3E}">
        <p14:creationId xmlns:p14="http://schemas.microsoft.com/office/powerpoint/2010/main" val="1436798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B834686-6303-4ADE-AC09-4C5746566B3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A66E28A-B925-4E65-8D24-B57E0F79149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18C4DC8-0CF5-4F97-9A9D-B0F4D5D03C0C}"/>
              </a:ext>
            </a:extLst>
          </p:cNvPr>
          <p:cNvSpPr>
            <a:spLocks noGrp="1" noChangeArrowheads="1"/>
          </p:cNvSpPr>
          <p:nvPr>
            <p:ph type="sldNum" sz="quarter" idx="12"/>
          </p:nvPr>
        </p:nvSpPr>
        <p:spPr>
          <a:ln/>
        </p:spPr>
        <p:txBody>
          <a:bodyPr/>
          <a:lstStyle>
            <a:lvl1pPr>
              <a:defRPr/>
            </a:lvl1pPr>
          </a:lstStyle>
          <a:p>
            <a:pPr>
              <a:defRPr/>
            </a:pPr>
            <a:fld id="{0331DCC2-57A4-4182-9F6B-C2DCB432A299}" type="slidenum">
              <a:rPr lang="en-US" altLang="en-US"/>
              <a:pPr>
                <a:defRPr/>
              </a:pPr>
              <a:t>‹#›</a:t>
            </a:fld>
            <a:endParaRPr lang="en-US" altLang="en-US"/>
          </a:p>
        </p:txBody>
      </p:sp>
    </p:spTree>
    <p:extLst>
      <p:ext uri="{BB962C8B-B14F-4D97-AF65-F5344CB8AC3E}">
        <p14:creationId xmlns:p14="http://schemas.microsoft.com/office/powerpoint/2010/main" val="2273609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9A34702E-35DE-42A2-A290-937CE5172C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28E9B298-8964-4A00-9110-0DBC984AF3F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CE932F0F-2BCD-48A6-BA37-2D4DE766F6C5}"/>
              </a:ext>
            </a:extLst>
          </p:cNvPr>
          <p:cNvSpPr>
            <a:spLocks noGrp="1" noChangeArrowheads="1"/>
          </p:cNvSpPr>
          <p:nvPr>
            <p:ph type="sldNum" sz="quarter" idx="12"/>
          </p:nvPr>
        </p:nvSpPr>
        <p:spPr>
          <a:ln/>
        </p:spPr>
        <p:txBody>
          <a:bodyPr/>
          <a:lstStyle>
            <a:lvl1pPr>
              <a:defRPr/>
            </a:lvl1pPr>
          </a:lstStyle>
          <a:p>
            <a:pPr>
              <a:defRPr/>
            </a:pPr>
            <a:fld id="{6FB4B438-A833-4EF3-9C33-AD72DE2CC814}" type="slidenum">
              <a:rPr lang="en-US" altLang="en-US"/>
              <a:pPr>
                <a:defRPr/>
              </a:pPr>
              <a:t>‹#›</a:t>
            </a:fld>
            <a:endParaRPr lang="en-US" altLang="en-US"/>
          </a:p>
        </p:txBody>
      </p:sp>
    </p:spTree>
    <p:extLst>
      <p:ext uri="{BB962C8B-B14F-4D97-AF65-F5344CB8AC3E}">
        <p14:creationId xmlns:p14="http://schemas.microsoft.com/office/powerpoint/2010/main" val="910009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84147C9-A3F1-433F-AAFF-6ECA9D4780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6773EA48-7B33-4777-8A3C-EDB44182DA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294A91A2-B1BE-49B2-A188-D4F95793F6FB}"/>
              </a:ext>
            </a:extLst>
          </p:cNvPr>
          <p:cNvSpPr>
            <a:spLocks noGrp="1" noChangeArrowheads="1"/>
          </p:cNvSpPr>
          <p:nvPr>
            <p:ph type="sldNum" sz="quarter" idx="12"/>
          </p:nvPr>
        </p:nvSpPr>
        <p:spPr>
          <a:ln/>
        </p:spPr>
        <p:txBody>
          <a:bodyPr/>
          <a:lstStyle>
            <a:lvl1pPr>
              <a:defRPr/>
            </a:lvl1pPr>
          </a:lstStyle>
          <a:p>
            <a:pPr>
              <a:defRPr/>
            </a:pPr>
            <a:fld id="{9BB790CD-B251-47C4-8093-16BDA4369A98}" type="slidenum">
              <a:rPr lang="en-US" altLang="en-US"/>
              <a:pPr>
                <a:defRPr/>
              </a:pPr>
              <a:t>‹#›</a:t>
            </a:fld>
            <a:endParaRPr lang="en-US" altLang="en-US"/>
          </a:p>
        </p:txBody>
      </p:sp>
    </p:spTree>
    <p:extLst>
      <p:ext uri="{BB962C8B-B14F-4D97-AF65-F5344CB8AC3E}">
        <p14:creationId xmlns:p14="http://schemas.microsoft.com/office/powerpoint/2010/main" val="1921115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68D967E-F350-40B1-919C-E575A116852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4C4E2942-544A-469B-AB2E-7DFA450F28E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42D87BED-4BC3-4933-B77A-CF96324A2120}"/>
              </a:ext>
            </a:extLst>
          </p:cNvPr>
          <p:cNvSpPr>
            <a:spLocks noGrp="1" noChangeArrowheads="1"/>
          </p:cNvSpPr>
          <p:nvPr>
            <p:ph type="sldNum" sz="quarter" idx="12"/>
          </p:nvPr>
        </p:nvSpPr>
        <p:spPr>
          <a:ln/>
        </p:spPr>
        <p:txBody>
          <a:bodyPr/>
          <a:lstStyle>
            <a:lvl1pPr>
              <a:defRPr/>
            </a:lvl1pPr>
          </a:lstStyle>
          <a:p>
            <a:pPr>
              <a:defRPr/>
            </a:pPr>
            <a:fld id="{FCBAD56C-4A5D-40BB-A9CB-E8F5FBED69D2}" type="slidenum">
              <a:rPr lang="en-US" altLang="en-US"/>
              <a:pPr>
                <a:defRPr/>
              </a:pPr>
              <a:t>‹#›</a:t>
            </a:fld>
            <a:endParaRPr lang="en-US" altLang="en-US"/>
          </a:p>
        </p:txBody>
      </p:sp>
    </p:spTree>
    <p:extLst>
      <p:ext uri="{BB962C8B-B14F-4D97-AF65-F5344CB8AC3E}">
        <p14:creationId xmlns:p14="http://schemas.microsoft.com/office/powerpoint/2010/main" val="3160251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3B098DB6-F78D-4B85-96E1-99C3B88C131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DC69AFD-271D-4764-A228-7A2B382F114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8422691-E3A7-4FEC-8503-3D7B10778614}"/>
              </a:ext>
            </a:extLst>
          </p:cNvPr>
          <p:cNvSpPr>
            <a:spLocks noGrp="1" noChangeArrowheads="1"/>
          </p:cNvSpPr>
          <p:nvPr>
            <p:ph type="sldNum" sz="quarter" idx="12"/>
          </p:nvPr>
        </p:nvSpPr>
        <p:spPr>
          <a:ln/>
        </p:spPr>
        <p:txBody>
          <a:bodyPr/>
          <a:lstStyle>
            <a:lvl1pPr>
              <a:defRPr/>
            </a:lvl1pPr>
          </a:lstStyle>
          <a:p>
            <a:pPr>
              <a:defRPr/>
            </a:pPr>
            <a:fld id="{5C9A409D-BB9A-49DD-9EE7-D83C34375027}" type="slidenum">
              <a:rPr lang="en-US" altLang="en-US"/>
              <a:pPr>
                <a:defRPr/>
              </a:pPr>
              <a:t>‹#›</a:t>
            </a:fld>
            <a:endParaRPr lang="en-US" altLang="en-US"/>
          </a:p>
        </p:txBody>
      </p:sp>
    </p:spTree>
    <p:extLst>
      <p:ext uri="{BB962C8B-B14F-4D97-AF65-F5344CB8AC3E}">
        <p14:creationId xmlns:p14="http://schemas.microsoft.com/office/powerpoint/2010/main" val="3464101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5D7EBEBA-6559-43C8-A599-BC51EB7FD3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F509530-16DF-48D1-B5F5-C98A8D3D850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25ED5AD-6DB9-4ADA-9DB5-F56AF4682986}"/>
              </a:ext>
            </a:extLst>
          </p:cNvPr>
          <p:cNvSpPr>
            <a:spLocks noGrp="1" noChangeArrowheads="1"/>
          </p:cNvSpPr>
          <p:nvPr>
            <p:ph type="sldNum" sz="quarter" idx="12"/>
          </p:nvPr>
        </p:nvSpPr>
        <p:spPr>
          <a:ln/>
        </p:spPr>
        <p:txBody>
          <a:bodyPr/>
          <a:lstStyle>
            <a:lvl1pPr>
              <a:defRPr/>
            </a:lvl1pPr>
          </a:lstStyle>
          <a:p>
            <a:pPr>
              <a:defRPr/>
            </a:pPr>
            <a:fld id="{D42290AD-1421-4630-B7C0-21FD9A44DCC6}" type="slidenum">
              <a:rPr lang="en-US" altLang="en-US"/>
              <a:pPr>
                <a:defRPr/>
              </a:pPr>
              <a:t>‹#›</a:t>
            </a:fld>
            <a:endParaRPr lang="en-US" altLang="en-US"/>
          </a:p>
        </p:txBody>
      </p:sp>
    </p:spTree>
    <p:extLst>
      <p:ext uri="{BB962C8B-B14F-4D97-AF65-F5344CB8AC3E}">
        <p14:creationId xmlns:p14="http://schemas.microsoft.com/office/powerpoint/2010/main" val="4207794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CF1B833-C6E0-46FB-A23C-F4986F4EEAA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337713B-F5E7-430C-A59B-1DDF4749622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2036185-70A9-42BE-9A12-B66F77F4651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8A873452-E442-4C5E-AA4F-DEECDAFB792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70153418-0622-41A8-B1A5-9138FED9B5B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373DC09-5685-4D12-8DF6-4F8A4E96F198}" type="slidenum">
              <a:rPr lang="en-US" altLang="en-US"/>
              <a:pPr>
                <a:defRPr/>
              </a:pPr>
              <a:t>‹#›</a:t>
            </a:fld>
            <a:endParaRPr lang="en-US" altLang="en-US"/>
          </a:p>
        </p:txBody>
      </p:sp>
    </p:spTree>
    <p:extLst>
      <p:ext uri="{BB962C8B-B14F-4D97-AF65-F5344CB8AC3E}">
        <p14:creationId xmlns:p14="http://schemas.microsoft.com/office/powerpoint/2010/main" val="33158919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CF1B833-C6E0-46FB-A23C-F4986F4EEAA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337713B-F5E7-430C-A59B-1DDF4749622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2036185-70A9-42BE-9A12-B66F77F46511}"/>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8A873452-E442-4C5E-AA4F-DEECDAFB7927}"/>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70153418-0622-41A8-B1A5-9138FED9B5B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373DC09-5685-4D12-8DF6-4F8A4E96F198}" type="slidenum">
              <a:rPr lang="en-US" altLang="en-US"/>
              <a:pPr>
                <a:defRPr/>
              </a:pPr>
              <a:t>‹#›</a:t>
            </a:fld>
            <a:endParaRPr lang="en-US" altLang="en-US"/>
          </a:p>
        </p:txBody>
      </p:sp>
    </p:spTree>
    <p:extLst>
      <p:ext uri="{BB962C8B-B14F-4D97-AF65-F5344CB8AC3E}">
        <p14:creationId xmlns:p14="http://schemas.microsoft.com/office/powerpoint/2010/main" val="3546403321"/>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F120C5-ACEB-4B55-99C7-7495D180214A}"/>
              </a:ext>
            </a:extLst>
          </p:cNvPr>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Rectangle 1">
            <a:extLst>
              <a:ext uri="{FF2B5EF4-FFF2-40B4-BE49-F238E27FC236}">
                <a16:creationId xmlns:a16="http://schemas.microsoft.com/office/drawing/2014/main" id="{F36D2DE0-F052-486E-9A24-9CE4B5E0CC08}"/>
              </a:ext>
            </a:extLst>
          </p:cNvPr>
          <p:cNvSpPr/>
          <p:nvPr/>
        </p:nvSpPr>
        <p:spPr>
          <a:xfrm>
            <a:off x="2438400" y="2379663"/>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0" i="0" u="none" strike="noStrike" kern="1200" cap="none" spc="0" normalizeH="0" baseline="0" noProof="0">
              <a:ln>
                <a:noFill/>
              </a:ln>
              <a:solidFill>
                <a:srgbClr val="000000"/>
              </a:solidFill>
              <a:effectLst/>
              <a:uLnTx/>
              <a:uFillTx/>
              <a:latin typeface="Arial"/>
              <a:ea typeface="+mn-ea"/>
              <a:cs typeface="+mn-cs"/>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701566" y="524166"/>
            <a:ext cx="5748913" cy="1380833"/>
          </a:xfrm>
          <a:prstGeom prst="roundRect">
            <a:avLst/>
          </a:prstGeom>
          <a:solidFill>
            <a:schemeClr val="accent6">
              <a:lumMod val="50000"/>
            </a:schemeClr>
          </a:solidFill>
          <a:ln w="3175">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00"/>
                </a:solidFill>
                <a:effectLst/>
                <a:uLnTx/>
                <a:uFillTx/>
                <a:latin typeface="Arial"/>
                <a:ea typeface="+mn-ea"/>
                <a:cs typeface="+mn-cs"/>
              </a:rPr>
              <a:t>The </a:t>
            </a:r>
            <a:r>
              <a:rPr kumimoji="0" lang="en-US" sz="3800" b="0" i="0" u="none" strike="noStrike" kern="1200" cap="none" spc="0" normalizeH="0" baseline="0" noProof="0" dirty="0">
                <a:ln>
                  <a:noFill/>
                </a:ln>
                <a:solidFill>
                  <a:srgbClr val="FFFF00"/>
                </a:solidFill>
                <a:effectLst/>
                <a:uLnTx/>
                <a:uFillTx/>
                <a:latin typeface="Verdana" panose="020B0604030504040204" pitchFamily="34" charset="0"/>
                <a:ea typeface="Verdana" panose="020B0604030504040204" pitchFamily="34" charset="0"/>
              </a:rPr>
              <a:t>I</a:t>
            </a:r>
            <a:r>
              <a:rPr kumimoji="0" lang="en-US" sz="4000" b="0" i="0" u="none" strike="noStrike" kern="1200" cap="none" spc="0" normalizeH="0" baseline="0" noProof="0" dirty="0">
                <a:ln>
                  <a:noFill/>
                </a:ln>
                <a:solidFill>
                  <a:srgbClr val="FFFF00"/>
                </a:solidFill>
                <a:effectLst/>
                <a:uLnTx/>
                <a:uFillTx/>
                <a:latin typeface="Arial"/>
                <a:ea typeface="+mn-ea"/>
                <a:cs typeface="+mn-cs"/>
              </a:rPr>
              <a:t>llumination</a:t>
            </a:r>
            <a:br>
              <a:rPr kumimoji="0" lang="en-US" sz="4000" b="0" i="0" u="none" strike="noStrike" kern="1200" cap="none" spc="0" normalizeH="0" baseline="0" noProof="0" dirty="0">
                <a:ln>
                  <a:noFill/>
                </a:ln>
                <a:solidFill>
                  <a:srgbClr val="FFFF00"/>
                </a:solidFill>
                <a:effectLst/>
                <a:uLnTx/>
                <a:uFillTx/>
                <a:latin typeface="Arial"/>
                <a:ea typeface="+mn-ea"/>
                <a:cs typeface="+mn-cs"/>
              </a:rPr>
            </a:br>
            <a:r>
              <a:rPr kumimoji="0" lang="en-US" sz="4000" b="0" i="0" u="none" strike="noStrike" kern="1200" cap="none" spc="0" normalizeH="0" baseline="0" noProof="0" dirty="0">
                <a:ln>
                  <a:noFill/>
                </a:ln>
                <a:solidFill>
                  <a:srgbClr val="FFFF00"/>
                </a:solidFill>
                <a:effectLst/>
                <a:uLnTx/>
                <a:uFillTx/>
                <a:latin typeface="Arial"/>
                <a:ea typeface="+mn-ea"/>
                <a:cs typeface="+mn-cs"/>
              </a:rPr>
              <a:t>of the </a:t>
            </a:r>
            <a:r>
              <a:rPr lang="en-US" sz="4000" dirty="0">
                <a:solidFill>
                  <a:srgbClr val="FFFF00"/>
                </a:solidFill>
                <a:latin typeface="Arial"/>
              </a:rPr>
              <a:t>Spirit</a:t>
            </a:r>
            <a:endParaRPr kumimoji="0" lang="en-US" sz="3400" b="0" i="0" u="none" strike="noStrike" kern="1200" cap="none" spc="0" normalizeH="0" baseline="0" noProof="0" dirty="0">
              <a:ln>
                <a:noFill/>
              </a:ln>
              <a:solidFill>
                <a:srgbClr val="FFFF00"/>
              </a:solidFill>
              <a:effectLst/>
              <a:uLnTx/>
              <a:uFillTx/>
              <a:latin typeface="Verdana" panose="020B0604030504040204" pitchFamily="34" charset="0"/>
              <a:ea typeface="Verdana" panose="020B060403050404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A40-8993-49BB-A9CF-F4DCFF864A55}"/>
              </a:ext>
            </a:extLst>
          </p:cNvPr>
          <p:cNvSpPr>
            <a:spLocks noGrp="1"/>
          </p:cNvSpPr>
          <p:nvPr>
            <p:ph type="title"/>
          </p:nvPr>
        </p:nvSpPr>
        <p:spPr>
          <a:xfrm>
            <a:off x="457200" y="76200"/>
            <a:ext cx="8229600" cy="609600"/>
          </a:xfrm>
        </p:spPr>
        <p:txBody>
          <a:bodyPr/>
          <a:lstStyle/>
          <a:p>
            <a:r>
              <a:rPr lang="en-US" sz="3400" dirty="0">
                <a:solidFill>
                  <a:schemeClr val="bg1"/>
                </a:solidFill>
              </a:rPr>
              <a:t>Moderns</a:t>
            </a:r>
          </a:p>
        </p:txBody>
      </p:sp>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420256" y="838200"/>
            <a:ext cx="8305800" cy="5638800"/>
          </a:xfrm>
        </p:spPr>
        <p:txBody>
          <a:bodyPr/>
          <a:lstStyle/>
          <a:p>
            <a:pPr marL="0" indent="0">
              <a:spcBef>
                <a:spcPts val="0"/>
              </a:spcBef>
              <a:spcAft>
                <a:spcPts val="900"/>
              </a:spcAft>
              <a:buNone/>
            </a:pPr>
            <a:r>
              <a:rPr lang="en-US" sz="2400" dirty="0">
                <a:solidFill>
                  <a:srgbClr val="FFC000"/>
                </a:solidFill>
                <a:latin typeface="Calibri" panose="020F0502020204030204" pitchFamily="34" charset="0"/>
                <a:cs typeface="Calibri" panose="020F0502020204030204" pitchFamily="34" charset="0"/>
              </a:rPr>
              <a:t>2.</a:t>
            </a:r>
            <a:r>
              <a:rPr lang="en-US" sz="3100" dirty="0">
                <a:solidFill>
                  <a:srgbClr val="FFC000"/>
                </a:solidFill>
                <a:latin typeface="Calibri" panose="020F0502020204030204" pitchFamily="34" charset="0"/>
                <a:cs typeface="Calibri" panose="020F0502020204030204" pitchFamily="34" charset="0"/>
              </a:rPr>
              <a:t> </a:t>
            </a:r>
            <a:r>
              <a:rPr lang="en-US" sz="3100" dirty="0">
                <a:solidFill>
                  <a:srgbClr val="FFFFCC"/>
                </a:solidFill>
                <a:latin typeface="Calibri" panose="020F0502020204030204" pitchFamily="34" charset="0"/>
                <a:cs typeface="Calibri" panose="020F0502020204030204" pitchFamily="34" charset="0"/>
              </a:rPr>
              <a:t>Roy </a:t>
            </a:r>
            <a:r>
              <a:rPr lang="en-US" sz="3100" dirty="0" err="1">
                <a:solidFill>
                  <a:srgbClr val="FFFFCC"/>
                </a:solidFill>
                <a:latin typeface="Calibri" panose="020F0502020204030204" pitchFamily="34" charset="0"/>
                <a:cs typeface="Calibri" panose="020F0502020204030204" pitchFamily="34" charset="0"/>
              </a:rPr>
              <a:t>Zuck</a:t>
            </a:r>
            <a:r>
              <a:rPr lang="en-US" sz="3100" dirty="0">
                <a:solidFill>
                  <a:schemeClr val="bg1"/>
                </a:solidFill>
                <a:latin typeface="Calibri" panose="020F0502020204030204" pitchFamily="34" charset="0"/>
                <a:cs typeface="Calibri" panose="020F0502020204030204" pitchFamily="34" charset="0"/>
              </a:rPr>
              <a:t>: former Bible professor at Dallas Theological Seminary:  “No one can fully </a:t>
            </a:r>
            <a:r>
              <a:rPr lang="en-US" sz="3100" dirty="0" err="1">
                <a:solidFill>
                  <a:schemeClr val="bg1"/>
                </a:solidFill>
                <a:latin typeface="Calibri" panose="020F0502020204030204" pitchFamily="34" charset="0"/>
                <a:cs typeface="Calibri" panose="020F0502020204030204" pitchFamily="34" charset="0"/>
              </a:rPr>
              <a:t>compre-hend</a:t>
            </a:r>
            <a:r>
              <a:rPr lang="en-US" sz="3100" dirty="0">
                <a:solidFill>
                  <a:schemeClr val="bg1"/>
                </a:solidFill>
                <a:latin typeface="Calibri" panose="020F0502020204030204" pitchFamily="34" charset="0"/>
                <a:cs typeface="Calibri" panose="020F0502020204030204" pitchFamily="34" charset="0"/>
              </a:rPr>
              <a:t> the meaning of the Bible unless he is regen-</a:t>
            </a:r>
            <a:r>
              <a:rPr lang="en-US" sz="3100" dirty="0" err="1">
                <a:solidFill>
                  <a:schemeClr val="bg1"/>
                </a:solidFill>
                <a:latin typeface="Calibri" panose="020F0502020204030204" pitchFamily="34" charset="0"/>
                <a:cs typeface="Calibri" panose="020F0502020204030204" pitchFamily="34" charset="0"/>
              </a:rPr>
              <a:t>erate</a:t>
            </a:r>
            <a:r>
              <a:rPr lang="en-US" sz="3100" dirty="0">
                <a:solidFill>
                  <a:schemeClr val="bg1"/>
                </a:solidFill>
                <a:latin typeface="Calibri" panose="020F0502020204030204" pitchFamily="34" charset="0"/>
                <a:cs typeface="Calibri" panose="020F0502020204030204" pitchFamily="34" charset="0"/>
              </a:rPr>
              <a:t>.’     Even the Christian ‘must also depend upon the Holy Spirit’ for a correct view of the Scriptures” </a:t>
            </a:r>
            <a:r>
              <a:rPr lang="en-US" sz="2400" dirty="0">
                <a:solidFill>
                  <a:schemeClr val="bg1"/>
                </a:solidFill>
                <a:latin typeface="Calibri" panose="020F0502020204030204" pitchFamily="34" charset="0"/>
                <a:cs typeface="Calibri" panose="020F0502020204030204" pitchFamily="34" charset="0"/>
              </a:rPr>
              <a:t>– Basic Bible Interpretation, 22-23</a:t>
            </a:r>
            <a:endParaRPr lang="en-US" sz="3100" dirty="0">
              <a:solidFill>
                <a:schemeClr val="bg1"/>
              </a:solidFill>
              <a:latin typeface="Calibri" panose="020F0502020204030204" pitchFamily="34" charset="0"/>
              <a:cs typeface="Calibri" panose="020F0502020204030204" pitchFamily="34" charset="0"/>
            </a:endParaRPr>
          </a:p>
          <a:p>
            <a:pPr>
              <a:spcBef>
                <a:spcPts val="0"/>
              </a:spcBef>
              <a:spcAft>
                <a:spcPts val="900"/>
              </a:spcAft>
              <a:buFont typeface="Wingdings" panose="05000000000000000000" pitchFamily="2" charset="2"/>
              <a:buChar char="§"/>
            </a:pPr>
            <a:r>
              <a:rPr lang="en-US" sz="3100" dirty="0">
                <a:solidFill>
                  <a:srgbClr val="CCFFFF"/>
                </a:solidFill>
                <a:latin typeface="Calibri" panose="020F0502020204030204" pitchFamily="34" charset="0"/>
                <a:cs typeface="Calibri" panose="020F0502020204030204" pitchFamily="34" charset="0"/>
              </a:rPr>
              <a:t>Wrong.  </a:t>
            </a:r>
            <a:r>
              <a:rPr lang="en-US" sz="3100" dirty="0">
                <a:solidFill>
                  <a:schemeClr val="bg1"/>
                </a:solidFill>
                <a:latin typeface="Calibri" panose="020F0502020204030204" pitchFamily="34" charset="0"/>
                <a:cs typeface="Calibri" panose="020F0502020204030204" pitchFamily="34" charset="0"/>
              </a:rPr>
              <a:t>Ac.13:46-47 </a:t>
            </a:r>
            <a:endParaRPr lang="en-US" sz="3100" dirty="0">
              <a:solidFill>
                <a:srgbClr val="CCFFFF"/>
              </a:solidFill>
              <a:latin typeface="Calibri" panose="020F0502020204030204" pitchFamily="34" charset="0"/>
              <a:cs typeface="Calibri" panose="020F0502020204030204" pitchFamily="34" charset="0"/>
            </a:endParaRPr>
          </a:p>
          <a:p>
            <a:pPr lvl="1">
              <a:spcBef>
                <a:spcPts val="0"/>
              </a:spcBef>
              <a:spcAft>
                <a:spcPts val="900"/>
              </a:spcAft>
              <a:buFont typeface="Wingdings" panose="05000000000000000000" pitchFamily="2" charset="2"/>
              <a:buChar char="§"/>
            </a:pPr>
            <a:endParaRPr lang="en-US" sz="3100" dirty="0">
              <a:solidFill>
                <a:srgbClr val="CCFFFF"/>
              </a:solidFill>
              <a:latin typeface="Calibri" panose="020F0502020204030204" pitchFamily="34" charset="0"/>
              <a:cs typeface="Calibri" panose="020F0502020204030204" pitchFamily="34" charset="0"/>
            </a:endParaRPr>
          </a:p>
          <a:p>
            <a:pPr marL="0" indent="0">
              <a:spcBef>
                <a:spcPts val="0"/>
              </a:spcBef>
              <a:spcAft>
                <a:spcPts val="600"/>
              </a:spcAft>
              <a:buNone/>
            </a:pPr>
            <a:endParaRPr lang="en-US" sz="3100" dirty="0">
              <a:solidFill>
                <a:schemeClr val="bg1"/>
              </a:solidFill>
              <a:cs typeface="Calibri" panose="020F0502020204030204" pitchFamily="34" charset="0"/>
            </a:endParaRPr>
          </a:p>
        </p:txBody>
      </p:sp>
    </p:spTree>
    <p:extLst>
      <p:ext uri="{BB962C8B-B14F-4D97-AF65-F5344CB8AC3E}">
        <p14:creationId xmlns:p14="http://schemas.microsoft.com/office/powerpoint/2010/main" val="2726015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A40-8993-49BB-A9CF-F4DCFF864A55}"/>
              </a:ext>
            </a:extLst>
          </p:cNvPr>
          <p:cNvSpPr>
            <a:spLocks noGrp="1"/>
          </p:cNvSpPr>
          <p:nvPr>
            <p:ph type="title"/>
          </p:nvPr>
        </p:nvSpPr>
        <p:spPr>
          <a:xfrm>
            <a:off x="457200" y="76200"/>
            <a:ext cx="8229600" cy="609600"/>
          </a:xfrm>
        </p:spPr>
        <p:txBody>
          <a:bodyPr/>
          <a:lstStyle/>
          <a:p>
            <a:r>
              <a:rPr lang="en-US" sz="3400" dirty="0">
                <a:solidFill>
                  <a:schemeClr val="bg1"/>
                </a:solidFill>
              </a:rPr>
              <a:t>Moderns</a:t>
            </a:r>
          </a:p>
        </p:txBody>
      </p:sp>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420256" y="838200"/>
            <a:ext cx="8305800" cy="5638800"/>
          </a:xfrm>
        </p:spPr>
        <p:txBody>
          <a:bodyPr/>
          <a:lstStyle/>
          <a:p>
            <a:pPr marL="0" indent="0">
              <a:spcBef>
                <a:spcPts val="0"/>
              </a:spcBef>
              <a:spcAft>
                <a:spcPts val="400"/>
              </a:spcAft>
              <a:buNone/>
            </a:pPr>
            <a:r>
              <a:rPr lang="en-US" sz="2400" dirty="0">
                <a:solidFill>
                  <a:srgbClr val="FFC000"/>
                </a:solidFill>
                <a:latin typeface="Calibri" panose="020F0502020204030204" pitchFamily="34" charset="0"/>
                <a:cs typeface="Calibri" panose="020F0502020204030204" pitchFamily="34" charset="0"/>
              </a:rPr>
              <a:t>2.</a:t>
            </a:r>
            <a:r>
              <a:rPr lang="en-US" sz="3100" dirty="0">
                <a:solidFill>
                  <a:srgbClr val="FFC000"/>
                </a:solidFill>
                <a:latin typeface="Calibri" panose="020F0502020204030204" pitchFamily="34" charset="0"/>
                <a:cs typeface="Calibri" panose="020F0502020204030204" pitchFamily="34" charset="0"/>
              </a:rPr>
              <a:t> </a:t>
            </a:r>
            <a:r>
              <a:rPr lang="en-US" sz="3100" dirty="0">
                <a:solidFill>
                  <a:srgbClr val="FFFFCC"/>
                </a:solidFill>
                <a:latin typeface="Calibri" panose="020F0502020204030204" pitchFamily="34" charset="0"/>
                <a:cs typeface="Calibri" panose="020F0502020204030204" pitchFamily="34" charset="0"/>
              </a:rPr>
              <a:t>Roy </a:t>
            </a:r>
            <a:r>
              <a:rPr lang="en-US" sz="3100" dirty="0" err="1">
                <a:solidFill>
                  <a:srgbClr val="FFFFCC"/>
                </a:solidFill>
                <a:latin typeface="Calibri" panose="020F0502020204030204" pitchFamily="34" charset="0"/>
                <a:cs typeface="Calibri" panose="020F0502020204030204" pitchFamily="34" charset="0"/>
              </a:rPr>
              <a:t>Zuck</a:t>
            </a:r>
            <a:endParaRPr lang="en-US" sz="3100" dirty="0">
              <a:solidFill>
                <a:schemeClr val="bg1"/>
              </a:solidFill>
              <a:latin typeface="Calibri" panose="020F0502020204030204" pitchFamily="34" charset="0"/>
              <a:cs typeface="Calibri" panose="020F0502020204030204" pitchFamily="34" charset="0"/>
            </a:endParaRPr>
          </a:p>
          <a:p>
            <a:pPr lvl="1">
              <a:spcBef>
                <a:spcPts val="0"/>
              </a:spcBef>
              <a:spcAft>
                <a:spcPts val="900"/>
              </a:spcAft>
              <a:buFont typeface="Wingdings" panose="05000000000000000000" pitchFamily="2" charset="2"/>
              <a:buChar char="§"/>
            </a:pPr>
            <a:r>
              <a:rPr lang="en-US" sz="3100" dirty="0">
                <a:solidFill>
                  <a:schemeClr val="bg1"/>
                </a:solidFill>
                <a:latin typeface="Calibri" panose="020F0502020204030204" pitchFamily="34" charset="0"/>
                <a:cs typeface="Calibri" panose="020F0502020204030204" pitchFamily="34" charset="0"/>
              </a:rPr>
              <a:t>Ac.13</a:t>
            </a:r>
            <a:r>
              <a:rPr lang="en-US" sz="3100" baseline="30000" dirty="0">
                <a:solidFill>
                  <a:schemeClr val="bg1"/>
                </a:solidFill>
                <a:latin typeface="Calibri" panose="020F0502020204030204" pitchFamily="34" charset="0"/>
                <a:cs typeface="Calibri" panose="020F0502020204030204" pitchFamily="34" charset="0"/>
              </a:rPr>
              <a:t>46</a:t>
            </a:r>
            <a:r>
              <a:rPr lang="en-US" sz="3100" dirty="0">
                <a:solidFill>
                  <a:schemeClr val="bg1"/>
                </a:solidFill>
                <a:latin typeface="Calibri" panose="020F0502020204030204" pitchFamily="34" charset="0"/>
                <a:cs typeface="Calibri" panose="020F0502020204030204" pitchFamily="34" charset="0"/>
              </a:rPr>
              <a:t> </a:t>
            </a:r>
            <a:r>
              <a:rPr lang="en-US" sz="3100" dirty="0">
                <a:solidFill>
                  <a:srgbClr val="CCFFFF"/>
                </a:solidFill>
                <a:latin typeface="Calibri" panose="020F0502020204030204" pitchFamily="34" charset="0"/>
                <a:cs typeface="Calibri" panose="020F0502020204030204" pitchFamily="34" charset="0"/>
              </a:rPr>
              <a:t>Then Paul and Barnabas grew bold and said, It was necessary that the word of God should be spoken to you first; but since you reject it, and judge yourselves unworthy of everlasting life, behold, we turn to the Gentiles.   </a:t>
            </a:r>
            <a:r>
              <a:rPr lang="en-US" sz="3100" baseline="30000" dirty="0">
                <a:solidFill>
                  <a:schemeClr val="bg1"/>
                </a:solidFill>
                <a:latin typeface="Calibri" panose="020F0502020204030204" pitchFamily="34" charset="0"/>
                <a:cs typeface="Calibri" panose="020F0502020204030204" pitchFamily="34" charset="0"/>
              </a:rPr>
              <a:t>47</a:t>
            </a:r>
            <a:r>
              <a:rPr lang="en-US" sz="3100" dirty="0">
                <a:solidFill>
                  <a:schemeClr val="bg1"/>
                </a:solidFill>
                <a:latin typeface="Calibri" panose="020F0502020204030204" pitchFamily="34" charset="0"/>
                <a:cs typeface="Calibri" panose="020F0502020204030204" pitchFamily="34" charset="0"/>
              </a:rPr>
              <a:t> </a:t>
            </a:r>
            <a:r>
              <a:rPr lang="en-US" sz="3100" dirty="0">
                <a:solidFill>
                  <a:srgbClr val="CCFFFF"/>
                </a:solidFill>
                <a:latin typeface="Calibri" panose="020F0502020204030204" pitchFamily="34" charset="0"/>
                <a:cs typeface="Calibri" panose="020F0502020204030204" pitchFamily="34" charset="0"/>
              </a:rPr>
              <a:t>For so the Lord has commanded us:  I have set you as a light to the Gentiles,  That you should be for salvation to the ends of the earth.</a:t>
            </a:r>
            <a:endParaRPr lang="en-US" sz="3100" dirty="0">
              <a:solidFill>
                <a:srgbClr val="CCFFFF"/>
              </a:solidFill>
              <a:cs typeface="Calibri" panose="020F0502020204030204" pitchFamily="34" charset="0"/>
            </a:endParaRPr>
          </a:p>
        </p:txBody>
      </p:sp>
    </p:spTree>
    <p:extLst>
      <p:ext uri="{BB962C8B-B14F-4D97-AF65-F5344CB8AC3E}">
        <p14:creationId xmlns:p14="http://schemas.microsoft.com/office/powerpoint/2010/main" val="682544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3D279B8D-B188-4D02-BFCA-1BFC31B71FFF}"/>
              </a:ext>
            </a:extLst>
          </p:cNvPr>
          <p:cNvSpPr/>
          <p:nvPr/>
        </p:nvSpPr>
        <p:spPr>
          <a:xfrm>
            <a:off x="1285973" y="762000"/>
            <a:ext cx="6583220" cy="609600"/>
          </a:xfrm>
          <a:prstGeom prst="roundRect">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mn-cs"/>
              </a:rPr>
              <a:t>I. </a:t>
            </a:r>
            <a:r>
              <a:rPr lang="en-US" sz="2400" u="none" dirty="0">
                <a:solidFill>
                  <a:schemeClr val="bg1"/>
                </a:solidFill>
                <a:latin typeface="Arial"/>
                <a:ea typeface="Verdana" panose="020B0604030504040204" pitchFamily="34" charset="0"/>
              </a:rPr>
              <a:t>History of illumination theory</a:t>
            </a:r>
            <a:endParaRPr kumimoji="0" lang="en-US" sz="2400" b="0" i="0" strike="noStrike" kern="1200" cap="none" spc="0" normalizeH="0" baseline="0" noProof="0" dirty="0">
              <a:ln>
                <a:noFill/>
              </a:ln>
              <a:solidFill>
                <a:schemeClr val="bg1"/>
              </a:solidFill>
              <a:effectLst/>
              <a:uLnTx/>
              <a:uFillTx/>
              <a:latin typeface="Arial"/>
              <a:ea typeface="+mn-ea"/>
              <a:cs typeface="+mn-cs"/>
            </a:endParaRPr>
          </a:p>
        </p:txBody>
      </p:sp>
      <p:sp>
        <p:nvSpPr>
          <p:cNvPr id="3" name="Rectangle: Rounded Corners 2">
            <a:extLst>
              <a:ext uri="{FF2B5EF4-FFF2-40B4-BE49-F238E27FC236}">
                <a16:creationId xmlns:a16="http://schemas.microsoft.com/office/drawing/2014/main" id="{729ABA37-38FB-4123-B450-ECF6260BDA78}"/>
              </a:ext>
            </a:extLst>
          </p:cNvPr>
          <p:cNvSpPr/>
          <p:nvPr/>
        </p:nvSpPr>
        <p:spPr>
          <a:xfrm>
            <a:off x="1285973" y="1600200"/>
            <a:ext cx="6583220" cy="1152236"/>
          </a:xfrm>
          <a:prstGeom prst="roundRect">
            <a:avLst/>
          </a:prstGeom>
          <a:solidFill>
            <a:schemeClr val="tx1"/>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400" b="0" i="0" u="none" strike="noStrike" kern="1200" cap="none" spc="0" normalizeH="0" baseline="0" noProof="0" dirty="0">
                <a:ln>
                  <a:noFill/>
                </a:ln>
                <a:solidFill>
                  <a:srgbClr val="FFFF99"/>
                </a:solidFill>
                <a:effectLst/>
                <a:uLnTx/>
                <a:uFillTx/>
                <a:latin typeface="Verdana" panose="020B0604030504040204" pitchFamily="34" charset="0"/>
                <a:ea typeface="Verdana" panose="020B0604030504040204" pitchFamily="34" charset="0"/>
                <a:cs typeface="+mn-cs"/>
              </a:rPr>
              <a:t>II. </a:t>
            </a:r>
            <a:r>
              <a:rPr lang="en-US" sz="3600" u="none" dirty="0">
                <a:solidFill>
                  <a:srgbClr val="CCFFCC"/>
                </a:solidFill>
                <a:latin typeface="Arial"/>
                <a:ea typeface="Verdana" panose="020B0604030504040204" pitchFamily="34" charset="0"/>
              </a:rPr>
              <a:t>Examination of </a:t>
            </a:r>
            <a:br>
              <a:rPr lang="en-US" sz="3600" u="none" dirty="0">
                <a:solidFill>
                  <a:srgbClr val="CCFFCC"/>
                </a:solidFill>
                <a:latin typeface="Arial"/>
                <a:ea typeface="Verdana" panose="020B0604030504040204" pitchFamily="34" charset="0"/>
              </a:rPr>
            </a:br>
            <a:r>
              <a:rPr lang="en-US" sz="3600" u="none" dirty="0">
                <a:solidFill>
                  <a:srgbClr val="CCFFCC"/>
                </a:solidFill>
                <a:latin typeface="Arial"/>
                <a:ea typeface="Verdana" panose="020B0604030504040204" pitchFamily="34" charset="0"/>
              </a:rPr>
              <a:t>illumination theory</a:t>
            </a:r>
            <a:endParaRPr kumimoji="0" lang="en-US" sz="4000" b="0" i="0" strike="noStrike" kern="1200" cap="none" spc="0" normalizeH="0" baseline="0" noProof="0" dirty="0">
              <a:ln>
                <a:noFill/>
              </a:ln>
              <a:solidFill>
                <a:srgbClr val="CCFFCC"/>
              </a:solidFill>
              <a:effectLst/>
              <a:uLnTx/>
              <a:uFillTx/>
              <a:latin typeface="Arial"/>
              <a:ea typeface="+mn-ea"/>
              <a:cs typeface="+mn-cs"/>
            </a:endParaRPr>
          </a:p>
        </p:txBody>
      </p:sp>
    </p:spTree>
    <p:extLst>
      <p:ext uri="{BB962C8B-B14F-4D97-AF65-F5344CB8AC3E}">
        <p14:creationId xmlns:p14="http://schemas.microsoft.com/office/powerpoint/2010/main" val="2180691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A40-8993-49BB-A9CF-F4DCFF864A55}"/>
              </a:ext>
            </a:extLst>
          </p:cNvPr>
          <p:cNvSpPr>
            <a:spLocks noGrp="1"/>
          </p:cNvSpPr>
          <p:nvPr>
            <p:ph type="title"/>
          </p:nvPr>
        </p:nvSpPr>
        <p:spPr>
          <a:xfrm>
            <a:off x="457200" y="76200"/>
            <a:ext cx="8229600" cy="609600"/>
          </a:xfrm>
        </p:spPr>
        <p:txBody>
          <a:bodyPr/>
          <a:lstStyle/>
          <a:p>
            <a:r>
              <a:rPr lang="en-US" sz="3400" dirty="0">
                <a:solidFill>
                  <a:schemeClr val="bg1"/>
                </a:solidFill>
              </a:rPr>
              <a:t>Many appeal to Jn.16:13</a:t>
            </a:r>
          </a:p>
        </p:txBody>
      </p:sp>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304800" y="762000"/>
            <a:ext cx="8543828" cy="5791200"/>
          </a:xfrm>
        </p:spPr>
        <p:txBody>
          <a:bodyPr/>
          <a:lstStyle/>
          <a:p>
            <a:pPr marL="0" indent="0" algn="ctr">
              <a:spcBef>
                <a:spcPts val="0"/>
              </a:spcBef>
              <a:spcAft>
                <a:spcPts val="900"/>
              </a:spcAft>
              <a:buNone/>
            </a:pPr>
            <a:r>
              <a:rPr lang="en-US" sz="3400" dirty="0">
                <a:solidFill>
                  <a:schemeClr val="bg1"/>
                </a:solidFill>
                <a:latin typeface="Calibri" panose="020F0502020204030204" pitchFamily="34" charset="0"/>
                <a:cs typeface="Calibri" panose="020F0502020204030204" pitchFamily="34" charset="0"/>
              </a:rPr>
              <a:t>Context: last words to apostles…</a:t>
            </a:r>
            <a:endParaRPr lang="en-US" dirty="0">
              <a:solidFill>
                <a:schemeClr val="bg1"/>
              </a:solidFill>
              <a:latin typeface="Calibri" panose="020F0502020204030204" pitchFamily="34" charset="0"/>
              <a:cs typeface="Calibri" panose="020F0502020204030204" pitchFamily="34" charset="0"/>
            </a:endParaRPr>
          </a:p>
          <a:p>
            <a:pPr marL="282575" indent="-282575">
              <a:spcBef>
                <a:spcPts val="0"/>
              </a:spcBef>
              <a:spcAft>
                <a:spcPts val="1000"/>
              </a:spcAft>
              <a:buFont typeface="Wingdings" panose="05000000000000000000" pitchFamily="2" charset="2"/>
              <a:buChar char="§"/>
            </a:pPr>
            <a:r>
              <a:rPr lang="en-US" dirty="0">
                <a:solidFill>
                  <a:schemeClr val="bg1"/>
                </a:solidFill>
                <a:latin typeface="Calibri" panose="020F0502020204030204" pitchFamily="34" charset="0"/>
                <a:cs typeface="Calibri" panose="020F0502020204030204" pitchFamily="34" charset="0"/>
              </a:rPr>
              <a:t>Mk.14</a:t>
            </a:r>
            <a:r>
              <a:rPr lang="en-US" b="1" baseline="30000" dirty="0">
                <a:solidFill>
                  <a:schemeClr val="bg1"/>
                </a:solidFill>
                <a:latin typeface="Calibri" panose="020F0502020204030204" pitchFamily="34" charset="0"/>
                <a:cs typeface="Calibri" panose="020F0502020204030204" pitchFamily="34" charset="0"/>
              </a:rPr>
              <a:t>17</a:t>
            </a:r>
            <a:r>
              <a:rPr lang="en-US" dirty="0">
                <a:solidFill>
                  <a:schemeClr val="bg1"/>
                </a:solidFill>
                <a:latin typeface="Calibri" panose="020F0502020204030204" pitchFamily="34" charset="0"/>
                <a:cs typeface="Calibri" panose="020F0502020204030204" pitchFamily="34" charset="0"/>
              </a:rPr>
              <a:t> </a:t>
            </a:r>
            <a:r>
              <a:rPr lang="en-US" dirty="0">
                <a:solidFill>
                  <a:srgbClr val="FFFFCC"/>
                </a:solidFill>
                <a:latin typeface="Calibri" panose="020F0502020204030204" pitchFamily="34" charset="0"/>
                <a:cs typeface="Calibri" panose="020F0502020204030204" pitchFamily="34" charset="0"/>
              </a:rPr>
              <a:t>in the evening He came with the twelve</a:t>
            </a:r>
            <a:r>
              <a:rPr lang="en-US" dirty="0">
                <a:solidFill>
                  <a:schemeClr val="bg1"/>
                </a:solidFill>
                <a:latin typeface="Calibri" panose="020F0502020204030204" pitchFamily="34" charset="0"/>
                <a:cs typeface="Calibri" panose="020F0502020204030204" pitchFamily="34" charset="0"/>
              </a:rPr>
              <a:t>.</a:t>
            </a:r>
          </a:p>
          <a:p>
            <a:pPr marL="282575" indent="-282575">
              <a:spcBef>
                <a:spcPts val="0"/>
              </a:spcBef>
              <a:spcAft>
                <a:spcPts val="1000"/>
              </a:spcAft>
              <a:buFont typeface="Wingdings" panose="05000000000000000000" pitchFamily="2" charset="2"/>
              <a:buChar char="§"/>
            </a:pPr>
            <a:r>
              <a:rPr lang="en-US" dirty="0">
                <a:solidFill>
                  <a:schemeClr val="bg1"/>
                </a:solidFill>
                <a:latin typeface="Calibri" panose="020F0502020204030204" pitchFamily="34" charset="0"/>
                <a:ea typeface="Times New Roman" panose="02020603050405020304" pitchFamily="18" charset="0"/>
              </a:rPr>
              <a:t>Lord promises another Comforter: </a:t>
            </a:r>
            <a:r>
              <a:rPr lang="en-US" dirty="0">
                <a:solidFill>
                  <a:srgbClr val="FFFFCC"/>
                </a:solidFill>
                <a:latin typeface="Calibri" panose="020F0502020204030204" pitchFamily="34" charset="0"/>
                <a:ea typeface="Times New Roman" panose="02020603050405020304" pitchFamily="18" charset="0"/>
              </a:rPr>
              <a:t>Spirit</a:t>
            </a:r>
            <a:r>
              <a:rPr lang="en-US" dirty="0">
                <a:solidFill>
                  <a:schemeClr val="bg1"/>
                </a:solidFill>
                <a:latin typeface="Calibri" panose="020F0502020204030204" pitchFamily="34" charset="0"/>
                <a:ea typeface="Times New Roman" panose="02020603050405020304" pitchFamily="18" charset="0"/>
              </a:rPr>
              <a:t>.</a:t>
            </a:r>
          </a:p>
          <a:p>
            <a:pPr marL="282575" indent="-282575">
              <a:spcBef>
                <a:spcPts val="0"/>
              </a:spcBef>
              <a:spcAft>
                <a:spcPts val="1000"/>
              </a:spcAft>
              <a:buFont typeface="Wingdings" panose="05000000000000000000" pitchFamily="2" charset="2"/>
              <a:buChar char="§"/>
            </a:pPr>
            <a:r>
              <a:rPr lang="en-US" dirty="0">
                <a:solidFill>
                  <a:schemeClr val="bg1"/>
                </a:solidFill>
                <a:latin typeface="Calibri" panose="020F0502020204030204" pitchFamily="34" charset="0"/>
                <a:ea typeface="Times New Roman" panose="02020603050405020304" pitchFamily="18" charset="0"/>
              </a:rPr>
              <a:t>14:15-17, </a:t>
            </a:r>
            <a:r>
              <a:rPr lang="en-US" i="1" u="sng" dirty="0">
                <a:solidFill>
                  <a:srgbClr val="FFC000"/>
                </a:solidFill>
                <a:latin typeface="Calibri" panose="020F0502020204030204" pitchFamily="34" charset="0"/>
                <a:ea typeface="Times New Roman" panose="02020603050405020304" pitchFamily="18" charset="0"/>
              </a:rPr>
              <a:t>with</a:t>
            </a:r>
            <a:r>
              <a:rPr lang="en-US" dirty="0">
                <a:solidFill>
                  <a:schemeClr val="bg1"/>
                </a:solidFill>
                <a:latin typeface="Calibri" panose="020F0502020204030204" pitchFamily="34" charset="0"/>
                <a:ea typeface="Times New Roman" panose="02020603050405020304" pitchFamily="18" charset="0"/>
              </a:rPr>
              <a:t> you </a:t>
            </a:r>
            <a:r>
              <a:rPr lang="en-US" sz="2800" dirty="0">
                <a:solidFill>
                  <a:schemeClr val="bg1"/>
                </a:solidFill>
                <a:latin typeface="Calibri" panose="020F0502020204030204" pitchFamily="34" charset="0"/>
                <a:ea typeface="Times New Roman" panose="02020603050405020304" pitchFamily="18" charset="0"/>
              </a:rPr>
              <a:t>(16), </a:t>
            </a:r>
            <a:r>
              <a:rPr lang="en-US" i="1" u="sng" dirty="0">
                <a:solidFill>
                  <a:srgbClr val="FFC000"/>
                </a:solidFill>
                <a:latin typeface="Calibri" panose="020F0502020204030204" pitchFamily="34" charset="0"/>
                <a:ea typeface="Times New Roman" panose="02020603050405020304" pitchFamily="18" charset="0"/>
              </a:rPr>
              <a:t>with</a:t>
            </a:r>
            <a:r>
              <a:rPr lang="en-US" dirty="0">
                <a:solidFill>
                  <a:schemeClr val="bg1"/>
                </a:solidFill>
                <a:latin typeface="Calibri" panose="020F0502020204030204" pitchFamily="34" charset="0"/>
                <a:ea typeface="Times New Roman" panose="02020603050405020304" pitchFamily="18" charset="0"/>
              </a:rPr>
              <a:t> you </a:t>
            </a:r>
            <a:r>
              <a:rPr lang="en-US" sz="2800" dirty="0">
                <a:solidFill>
                  <a:schemeClr val="bg1"/>
                </a:solidFill>
                <a:latin typeface="Calibri" panose="020F0502020204030204" pitchFamily="34" charset="0"/>
                <a:ea typeface="Times New Roman" panose="02020603050405020304" pitchFamily="18" charset="0"/>
              </a:rPr>
              <a:t>(17); </a:t>
            </a:r>
            <a:r>
              <a:rPr lang="en-US" i="1" u="sng" dirty="0">
                <a:solidFill>
                  <a:srgbClr val="FFC000"/>
                </a:solidFill>
                <a:latin typeface="Calibri" panose="020F0502020204030204" pitchFamily="34" charset="0"/>
                <a:ea typeface="Times New Roman" panose="02020603050405020304" pitchFamily="18" charset="0"/>
              </a:rPr>
              <a:t>in</a:t>
            </a:r>
            <a:r>
              <a:rPr lang="en-US" dirty="0">
                <a:solidFill>
                  <a:schemeClr val="bg1"/>
                </a:solidFill>
                <a:latin typeface="Calibri" panose="020F0502020204030204" pitchFamily="34" charset="0"/>
                <a:ea typeface="Times New Roman" panose="02020603050405020304" pitchFamily="18" charset="0"/>
              </a:rPr>
              <a:t> you </a:t>
            </a:r>
            <a:r>
              <a:rPr lang="en-US" sz="2800" dirty="0">
                <a:solidFill>
                  <a:schemeClr val="bg1"/>
                </a:solidFill>
                <a:latin typeface="Calibri" panose="020F0502020204030204" pitchFamily="34" charset="0"/>
                <a:ea typeface="Times New Roman" panose="02020603050405020304" pitchFamily="18" charset="0"/>
              </a:rPr>
              <a:t>(17).  </a:t>
            </a:r>
            <a:endParaRPr lang="en-US" dirty="0">
              <a:solidFill>
                <a:schemeClr val="bg1"/>
              </a:solidFill>
              <a:latin typeface="Calibri" panose="020F0502020204030204" pitchFamily="34" charset="0"/>
              <a:ea typeface="Times New Roman" panose="02020603050405020304" pitchFamily="18" charset="0"/>
            </a:endParaRPr>
          </a:p>
          <a:p>
            <a:pPr marL="282575" indent="-282575">
              <a:spcBef>
                <a:spcPts val="0"/>
              </a:spcBef>
              <a:spcAft>
                <a:spcPts val="600"/>
              </a:spcAft>
              <a:buFont typeface="Wingdings" panose="05000000000000000000" pitchFamily="2" charset="2"/>
              <a:buChar char="§"/>
            </a:pPr>
            <a:r>
              <a:rPr lang="en-US" u="sng" dirty="0">
                <a:solidFill>
                  <a:schemeClr val="bg1"/>
                </a:solidFill>
                <a:latin typeface="Calibri" panose="020F0502020204030204" pitchFamily="34" charset="0"/>
                <a:ea typeface="Times New Roman" panose="02020603050405020304" pitchFamily="18" charset="0"/>
              </a:rPr>
              <a:t>World cannot receive these things</a:t>
            </a:r>
            <a:r>
              <a:rPr lang="en-US" dirty="0">
                <a:solidFill>
                  <a:schemeClr val="bg1"/>
                </a:solidFill>
                <a:latin typeface="Calibri" panose="020F0502020204030204" pitchFamily="34" charset="0"/>
                <a:ea typeface="Times New Roman" panose="02020603050405020304" pitchFamily="18" charset="0"/>
              </a:rPr>
              <a:t> (17)  </a:t>
            </a:r>
          </a:p>
          <a:p>
            <a:pPr marL="0" indent="0">
              <a:spcBef>
                <a:spcPts val="0"/>
              </a:spcBef>
              <a:spcAft>
                <a:spcPts val="400"/>
              </a:spcAft>
              <a:buNone/>
            </a:pPr>
            <a:r>
              <a:rPr lang="en-US" dirty="0">
                <a:solidFill>
                  <a:schemeClr val="bg1"/>
                </a:solidFill>
                <a:latin typeface="Calibri" panose="020F0502020204030204" pitchFamily="34" charset="0"/>
                <a:ea typeface="Times New Roman" panose="02020603050405020304" pitchFamily="18" charset="0"/>
              </a:rPr>
              <a:t>	[</a:t>
            </a:r>
            <a:r>
              <a:rPr lang="en-US" dirty="0">
                <a:solidFill>
                  <a:srgbClr val="FFFF00"/>
                </a:solidFill>
                <a:latin typeface="Calibri" panose="020F0502020204030204" pitchFamily="34" charset="0"/>
                <a:ea typeface="Times New Roman" panose="02020603050405020304" pitchFamily="18" charset="0"/>
              </a:rPr>
              <a:t>So much for the claim that HS must </a:t>
            </a:r>
            <a:r>
              <a:rPr lang="en-US" dirty="0" err="1">
                <a:solidFill>
                  <a:srgbClr val="FFFF00"/>
                </a:solidFill>
                <a:latin typeface="Calibri" panose="020F0502020204030204" pitchFamily="34" charset="0"/>
                <a:ea typeface="Times New Roman" panose="02020603050405020304" pitchFamily="18" charset="0"/>
              </a:rPr>
              <a:t>illum</a:t>
            </a:r>
            <a:r>
              <a:rPr lang="en-US" dirty="0">
                <a:solidFill>
                  <a:srgbClr val="FFFF00"/>
                </a:solidFill>
                <a:latin typeface="Calibri" panose="020F0502020204030204" pitchFamily="34" charset="0"/>
                <a:ea typeface="Times New Roman" panose="02020603050405020304" pitchFamily="18" charset="0"/>
              </a:rPr>
              <a:t>-	</a:t>
            </a:r>
            <a:r>
              <a:rPr lang="en-US" dirty="0" err="1">
                <a:solidFill>
                  <a:srgbClr val="FFFF00"/>
                </a:solidFill>
                <a:latin typeface="Calibri" panose="020F0502020204030204" pitchFamily="34" charset="0"/>
                <a:ea typeface="Times New Roman" panose="02020603050405020304" pitchFamily="18" charset="0"/>
              </a:rPr>
              <a:t>inate</a:t>
            </a:r>
            <a:r>
              <a:rPr lang="en-US" dirty="0">
                <a:solidFill>
                  <a:srgbClr val="FFFF00"/>
                </a:solidFill>
                <a:latin typeface="Calibri" panose="020F0502020204030204" pitchFamily="34" charset="0"/>
                <a:ea typeface="Times New Roman" panose="02020603050405020304" pitchFamily="18" charset="0"/>
              </a:rPr>
              <a:t> sinner’s heart to understand Scripture</a:t>
            </a:r>
            <a:r>
              <a:rPr lang="en-US" dirty="0">
                <a:solidFill>
                  <a:schemeClr val="bg1"/>
                </a:solidFill>
                <a:latin typeface="Calibri" panose="020F0502020204030204" pitchFamily="34" charset="0"/>
                <a:ea typeface="Times New Roman" panose="02020603050405020304" pitchFamily="18" charset="0"/>
              </a:rPr>
              <a:t>]</a:t>
            </a:r>
          </a:p>
          <a:p>
            <a:pPr marL="0" indent="0">
              <a:spcBef>
                <a:spcPts val="0"/>
              </a:spcBef>
              <a:spcAft>
                <a:spcPts val="400"/>
              </a:spcAft>
              <a:buNone/>
            </a:pPr>
            <a:endParaRPr lang="en-US" sz="3400" dirty="0">
              <a:solidFill>
                <a:schemeClr val="bg1"/>
              </a:solidFill>
              <a:latin typeface="Calibri" panose="020F0502020204030204" pitchFamily="34" charset="0"/>
              <a:ea typeface="Times New Roman" panose="02020603050405020304" pitchFamily="18" charset="0"/>
            </a:endParaRPr>
          </a:p>
          <a:p>
            <a:pPr marL="0" indent="0">
              <a:spcBef>
                <a:spcPts val="0"/>
              </a:spcBef>
              <a:spcAft>
                <a:spcPts val="600"/>
              </a:spcAft>
              <a:buNone/>
            </a:pPr>
            <a:endParaRPr lang="en-US" sz="3100" dirty="0">
              <a:solidFill>
                <a:schemeClr val="bg1"/>
              </a:solidFill>
              <a:cs typeface="Calibri" panose="020F0502020204030204" pitchFamily="34" charset="0"/>
            </a:endParaRPr>
          </a:p>
        </p:txBody>
      </p:sp>
    </p:spTree>
    <p:extLst>
      <p:ext uri="{BB962C8B-B14F-4D97-AF65-F5344CB8AC3E}">
        <p14:creationId xmlns:p14="http://schemas.microsoft.com/office/powerpoint/2010/main" val="3897503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A40-8993-49BB-A9CF-F4DCFF864A55}"/>
              </a:ext>
            </a:extLst>
          </p:cNvPr>
          <p:cNvSpPr>
            <a:spLocks noGrp="1"/>
          </p:cNvSpPr>
          <p:nvPr>
            <p:ph type="title"/>
          </p:nvPr>
        </p:nvSpPr>
        <p:spPr>
          <a:xfrm>
            <a:off x="457200" y="76200"/>
            <a:ext cx="8229600" cy="609600"/>
          </a:xfrm>
        </p:spPr>
        <p:txBody>
          <a:bodyPr/>
          <a:lstStyle/>
          <a:p>
            <a:r>
              <a:rPr lang="en-US" sz="3400" dirty="0">
                <a:solidFill>
                  <a:schemeClr val="bg1"/>
                </a:solidFill>
              </a:rPr>
              <a:t>Many appeal to Jn.14:25-26</a:t>
            </a:r>
          </a:p>
        </p:txBody>
      </p:sp>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371573" y="762000"/>
            <a:ext cx="8418944" cy="5791200"/>
          </a:xfrm>
        </p:spPr>
        <p:txBody>
          <a:bodyPr/>
          <a:lstStyle/>
          <a:p>
            <a:pPr>
              <a:spcBef>
                <a:spcPts val="0"/>
              </a:spcBef>
              <a:spcAft>
                <a:spcPts val="300"/>
              </a:spcAft>
              <a:buFont typeface="Wingdings" panose="05000000000000000000" pitchFamily="2" charset="2"/>
              <a:buChar char="§"/>
            </a:pPr>
            <a:r>
              <a:rPr lang="en-US" sz="3400" dirty="0">
                <a:solidFill>
                  <a:srgbClr val="CCFFFF"/>
                </a:solidFill>
                <a:latin typeface="Calibri" panose="020F0502020204030204" pitchFamily="34" charset="0"/>
                <a:cs typeface="Calibri" panose="020F0502020204030204" pitchFamily="34" charset="0"/>
              </a:rPr>
              <a:t>HS would </a:t>
            </a:r>
            <a:r>
              <a:rPr lang="en-US" sz="3400" u="sng" dirty="0">
                <a:solidFill>
                  <a:srgbClr val="CCFFFF"/>
                </a:solidFill>
                <a:latin typeface="Calibri" panose="020F0502020204030204" pitchFamily="34" charset="0"/>
                <a:cs typeface="Calibri" panose="020F0502020204030204" pitchFamily="34" charset="0"/>
              </a:rPr>
              <a:t>teach</a:t>
            </a:r>
            <a:r>
              <a:rPr lang="en-US" sz="3400" dirty="0">
                <a:solidFill>
                  <a:srgbClr val="CCFFFF"/>
                </a:solidFill>
                <a:latin typeface="Calibri" panose="020F0502020204030204" pitchFamily="34" charset="0"/>
                <a:cs typeface="Calibri" panose="020F0502020204030204" pitchFamily="34" charset="0"/>
              </a:rPr>
              <a:t> them </a:t>
            </a:r>
            <a:r>
              <a:rPr lang="en-US" sz="3400" u="sng" dirty="0">
                <a:solidFill>
                  <a:srgbClr val="CCFFFF"/>
                </a:solidFill>
                <a:latin typeface="Calibri" panose="020F0502020204030204" pitchFamily="34" charset="0"/>
                <a:cs typeface="Calibri" panose="020F0502020204030204" pitchFamily="34" charset="0"/>
              </a:rPr>
              <a:t>all things</a:t>
            </a:r>
            <a:r>
              <a:rPr lang="en-US" sz="3400" dirty="0">
                <a:solidFill>
                  <a:srgbClr val="CCFFFF"/>
                </a:solidFill>
                <a:latin typeface="Calibri" panose="020F0502020204030204" pitchFamily="34" charset="0"/>
                <a:cs typeface="Calibri" panose="020F0502020204030204" pitchFamily="34" charset="0"/>
              </a:rPr>
              <a:t>.</a:t>
            </a:r>
          </a:p>
          <a:p>
            <a:pPr lvl="1">
              <a:spcBef>
                <a:spcPts val="0"/>
              </a:spcBef>
              <a:spcAft>
                <a:spcPts val="900"/>
              </a:spcAft>
              <a:buFont typeface="Wingdings" panose="05000000000000000000" pitchFamily="2" charset="2"/>
              <a:buChar char="§"/>
            </a:pPr>
            <a:r>
              <a:rPr lang="en-US" sz="3400" dirty="0">
                <a:solidFill>
                  <a:schemeClr val="bg1"/>
                </a:solidFill>
                <a:latin typeface="Calibri" panose="020F0502020204030204" pitchFamily="34" charset="0"/>
                <a:cs typeface="Calibri" panose="020F0502020204030204" pitchFamily="34" charset="0"/>
              </a:rPr>
              <a:t>Can anyone today claim this?</a:t>
            </a:r>
          </a:p>
          <a:p>
            <a:pPr>
              <a:spcBef>
                <a:spcPts val="0"/>
              </a:spcBef>
              <a:spcAft>
                <a:spcPts val="300"/>
              </a:spcAft>
              <a:buFont typeface="Wingdings" panose="05000000000000000000" pitchFamily="2" charset="2"/>
              <a:buChar char="§"/>
            </a:pPr>
            <a:r>
              <a:rPr lang="en-US" sz="3400" dirty="0">
                <a:solidFill>
                  <a:srgbClr val="CCFFFF"/>
                </a:solidFill>
                <a:latin typeface="Calibri" panose="020F0502020204030204" pitchFamily="34" charset="0"/>
                <a:cs typeface="Calibri" panose="020F0502020204030204" pitchFamily="34" charset="0"/>
              </a:rPr>
              <a:t>They could </a:t>
            </a:r>
            <a:r>
              <a:rPr lang="en-US" sz="3400" u="sng" dirty="0">
                <a:solidFill>
                  <a:srgbClr val="CCFFFF"/>
                </a:solidFill>
                <a:latin typeface="Calibri" panose="020F0502020204030204" pitchFamily="34" charset="0"/>
                <a:cs typeface="Calibri" panose="020F0502020204030204" pitchFamily="34" charset="0"/>
              </a:rPr>
              <a:t>remember</a:t>
            </a:r>
            <a:r>
              <a:rPr lang="en-US" sz="3400" dirty="0">
                <a:solidFill>
                  <a:srgbClr val="CCFFFF"/>
                </a:solidFill>
                <a:latin typeface="Calibri" panose="020F0502020204030204" pitchFamily="34" charset="0"/>
                <a:cs typeface="Calibri" panose="020F0502020204030204" pitchFamily="34" charset="0"/>
              </a:rPr>
              <a:t> </a:t>
            </a:r>
            <a:r>
              <a:rPr lang="en-US" sz="3400" u="sng" dirty="0">
                <a:solidFill>
                  <a:srgbClr val="CCFFFF"/>
                </a:solidFill>
                <a:latin typeface="Calibri" panose="020F0502020204030204" pitchFamily="34" charset="0"/>
                <a:cs typeface="Calibri" panose="020F0502020204030204" pitchFamily="34" charset="0"/>
              </a:rPr>
              <a:t>all</a:t>
            </a:r>
            <a:r>
              <a:rPr lang="en-US" sz="3400" dirty="0">
                <a:solidFill>
                  <a:srgbClr val="CCFFFF"/>
                </a:solidFill>
                <a:latin typeface="Calibri" panose="020F0502020204030204" pitchFamily="34" charset="0"/>
                <a:cs typeface="Calibri" panose="020F0502020204030204" pitchFamily="34" charset="0"/>
              </a:rPr>
              <a:t> that Jesus said </a:t>
            </a:r>
            <a:br>
              <a:rPr lang="en-US" sz="3400" dirty="0">
                <a:solidFill>
                  <a:srgbClr val="CCFFFF"/>
                </a:solidFill>
                <a:latin typeface="Calibri" panose="020F0502020204030204" pitchFamily="34" charset="0"/>
                <a:cs typeface="Calibri" panose="020F0502020204030204" pitchFamily="34" charset="0"/>
              </a:rPr>
            </a:br>
            <a:r>
              <a:rPr lang="en-US" sz="3400" dirty="0">
                <a:solidFill>
                  <a:schemeClr val="bg1"/>
                </a:solidFill>
                <a:latin typeface="Calibri" panose="020F0502020204030204" pitchFamily="34" charset="0"/>
                <a:cs typeface="Calibri" panose="020F0502020204030204" pitchFamily="34" charset="0"/>
              </a:rPr>
              <a:t>(cf. 2:22; 12:16).   </a:t>
            </a:r>
          </a:p>
          <a:p>
            <a:pPr lvl="1">
              <a:spcBef>
                <a:spcPts val="0"/>
              </a:spcBef>
              <a:spcAft>
                <a:spcPts val="300"/>
              </a:spcAft>
              <a:buFont typeface="Wingdings" panose="05000000000000000000" pitchFamily="2" charset="2"/>
              <a:buChar char="§"/>
            </a:pPr>
            <a:r>
              <a:rPr lang="en-US" sz="3300" dirty="0">
                <a:solidFill>
                  <a:schemeClr val="bg1"/>
                </a:solidFill>
                <a:latin typeface="Calibri" panose="020F0502020204030204" pitchFamily="34" charset="0"/>
                <a:cs typeface="Calibri" panose="020F0502020204030204" pitchFamily="34" charset="0"/>
              </a:rPr>
              <a:t>Not enough to quote NT – Ac.20:35.</a:t>
            </a:r>
            <a:endParaRPr lang="en-US" sz="3300" dirty="0">
              <a:solidFill>
                <a:schemeClr val="bg1"/>
              </a:solidFill>
              <a:cs typeface="Calibri" panose="020F0502020204030204" pitchFamily="34" charset="0"/>
            </a:endParaRPr>
          </a:p>
          <a:p>
            <a:pPr marL="0" indent="0">
              <a:spcBef>
                <a:spcPts val="0"/>
              </a:spcBef>
              <a:spcAft>
                <a:spcPts val="600"/>
              </a:spcAft>
              <a:buNone/>
            </a:pPr>
            <a:endParaRPr lang="en-US" sz="3100" dirty="0">
              <a:solidFill>
                <a:schemeClr val="bg1"/>
              </a:solidFill>
              <a:cs typeface="Calibri" panose="020F0502020204030204" pitchFamily="34" charset="0"/>
            </a:endParaRPr>
          </a:p>
          <a:p>
            <a:pPr marL="0" indent="0">
              <a:spcBef>
                <a:spcPts val="0"/>
              </a:spcBef>
              <a:spcAft>
                <a:spcPts val="600"/>
              </a:spcAft>
              <a:buNone/>
            </a:pPr>
            <a:r>
              <a:rPr lang="en-US" sz="3100" dirty="0">
                <a:solidFill>
                  <a:schemeClr val="bg1"/>
                </a:solidFill>
                <a:cs typeface="Calibri" panose="020F0502020204030204" pitchFamily="34" charset="0"/>
              </a:rPr>
              <a:t>	</a:t>
            </a:r>
          </a:p>
        </p:txBody>
      </p:sp>
    </p:spTree>
    <p:extLst>
      <p:ext uri="{BB962C8B-B14F-4D97-AF65-F5344CB8AC3E}">
        <p14:creationId xmlns:p14="http://schemas.microsoft.com/office/powerpoint/2010/main" val="1513410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A40-8993-49BB-A9CF-F4DCFF864A55}"/>
              </a:ext>
            </a:extLst>
          </p:cNvPr>
          <p:cNvSpPr>
            <a:spLocks noGrp="1"/>
          </p:cNvSpPr>
          <p:nvPr>
            <p:ph type="title"/>
          </p:nvPr>
        </p:nvSpPr>
        <p:spPr>
          <a:xfrm>
            <a:off x="457200" y="76200"/>
            <a:ext cx="8229600" cy="1295400"/>
          </a:xfrm>
        </p:spPr>
        <p:txBody>
          <a:bodyPr/>
          <a:lstStyle/>
          <a:p>
            <a:r>
              <a:rPr lang="en-US" sz="3400" dirty="0">
                <a:solidFill>
                  <a:schemeClr val="bg1"/>
                </a:solidFill>
              </a:rPr>
              <a:t>Promised to men who were </a:t>
            </a:r>
            <a:r>
              <a:rPr lang="en-US" sz="3400" dirty="0">
                <a:solidFill>
                  <a:srgbClr val="CCFFFF"/>
                </a:solidFill>
              </a:rPr>
              <a:t>“</a:t>
            </a:r>
            <a:r>
              <a:rPr lang="en-US" sz="3400" u="sng" dirty="0">
                <a:solidFill>
                  <a:srgbClr val="CCFFFF"/>
                </a:solidFill>
              </a:rPr>
              <a:t>with Him from the beginning</a:t>
            </a:r>
            <a:r>
              <a:rPr lang="en-US" sz="3400" dirty="0">
                <a:solidFill>
                  <a:srgbClr val="CCFFFF"/>
                </a:solidFill>
              </a:rPr>
              <a:t>,”</a:t>
            </a:r>
            <a:r>
              <a:rPr lang="en-US" sz="3400" dirty="0">
                <a:solidFill>
                  <a:schemeClr val="bg1"/>
                </a:solidFill>
              </a:rPr>
              <a:t> Jn.15:26-27</a:t>
            </a:r>
          </a:p>
        </p:txBody>
      </p:sp>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371573" y="1371600"/>
            <a:ext cx="8418944" cy="5181600"/>
          </a:xfrm>
        </p:spPr>
        <p:txBody>
          <a:bodyPr/>
          <a:lstStyle/>
          <a:p>
            <a:pPr>
              <a:spcBef>
                <a:spcPts val="0"/>
              </a:spcBef>
              <a:spcAft>
                <a:spcPts val="800"/>
              </a:spcAft>
              <a:buFont typeface="Wingdings" panose="05000000000000000000" pitchFamily="2" charset="2"/>
              <a:buChar char="§"/>
            </a:pPr>
            <a:r>
              <a:rPr lang="en-US" sz="3400" dirty="0">
                <a:solidFill>
                  <a:schemeClr val="bg1"/>
                </a:solidFill>
                <a:latin typeface="Calibri" panose="020F0502020204030204" pitchFamily="34" charset="0"/>
                <a:cs typeface="Calibri" panose="020F0502020204030204" pitchFamily="34" charset="0"/>
              </a:rPr>
              <a:t>14:5, </a:t>
            </a:r>
            <a:r>
              <a:rPr lang="en-US" sz="3400" dirty="0">
                <a:solidFill>
                  <a:srgbClr val="FFFFCC"/>
                </a:solidFill>
                <a:latin typeface="Calibri" panose="020F0502020204030204" pitchFamily="34" charset="0"/>
                <a:cs typeface="Calibri" panose="020F0502020204030204" pitchFamily="34" charset="0"/>
              </a:rPr>
              <a:t>Thomas</a:t>
            </a:r>
          </a:p>
          <a:p>
            <a:pPr>
              <a:spcBef>
                <a:spcPts val="0"/>
              </a:spcBef>
              <a:spcAft>
                <a:spcPts val="800"/>
              </a:spcAft>
              <a:buFont typeface="Wingdings" panose="05000000000000000000" pitchFamily="2" charset="2"/>
              <a:buChar char="§"/>
            </a:pPr>
            <a:r>
              <a:rPr lang="en-US" sz="3400" dirty="0">
                <a:solidFill>
                  <a:schemeClr val="bg1"/>
                </a:solidFill>
                <a:latin typeface="Calibri" panose="020F0502020204030204" pitchFamily="34" charset="0"/>
                <a:cs typeface="Calibri" panose="020F0502020204030204" pitchFamily="34" charset="0"/>
              </a:rPr>
              <a:t>14:8, </a:t>
            </a:r>
            <a:r>
              <a:rPr lang="en-US" sz="3400" dirty="0">
                <a:solidFill>
                  <a:srgbClr val="FFFFCC"/>
                </a:solidFill>
                <a:latin typeface="Calibri" panose="020F0502020204030204" pitchFamily="34" charset="0"/>
                <a:cs typeface="Calibri" panose="020F0502020204030204" pitchFamily="34" charset="0"/>
              </a:rPr>
              <a:t>Philip</a:t>
            </a:r>
          </a:p>
          <a:p>
            <a:pPr>
              <a:spcBef>
                <a:spcPts val="0"/>
              </a:spcBef>
              <a:spcAft>
                <a:spcPts val="800"/>
              </a:spcAft>
              <a:buFont typeface="Wingdings" panose="05000000000000000000" pitchFamily="2" charset="2"/>
              <a:buChar char="§"/>
            </a:pPr>
            <a:r>
              <a:rPr lang="en-US" sz="3400" dirty="0">
                <a:solidFill>
                  <a:schemeClr val="bg1"/>
                </a:solidFill>
                <a:latin typeface="Calibri" panose="020F0502020204030204" pitchFamily="34" charset="0"/>
                <a:cs typeface="Calibri" panose="020F0502020204030204" pitchFamily="34" charset="0"/>
              </a:rPr>
              <a:t>14:22, </a:t>
            </a:r>
            <a:r>
              <a:rPr lang="en-US" sz="3400" dirty="0">
                <a:solidFill>
                  <a:srgbClr val="FFFFCC"/>
                </a:solidFill>
                <a:latin typeface="Calibri" panose="020F0502020204030204" pitchFamily="34" charset="0"/>
                <a:cs typeface="Calibri" panose="020F0502020204030204" pitchFamily="34" charset="0"/>
              </a:rPr>
              <a:t>Judas</a:t>
            </a:r>
            <a:r>
              <a:rPr lang="en-US" sz="3400" dirty="0">
                <a:solidFill>
                  <a:schemeClr val="bg1"/>
                </a:solidFill>
                <a:latin typeface="Calibri" panose="020F0502020204030204" pitchFamily="34" charset="0"/>
                <a:cs typeface="Calibri" panose="020F0502020204030204" pitchFamily="34" charset="0"/>
              </a:rPr>
              <a:t> (not Iscariot)</a:t>
            </a:r>
          </a:p>
          <a:p>
            <a:pPr>
              <a:spcBef>
                <a:spcPts val="0"/>
              </a:spcBef>
              <a:spcAft>
                <a:spcPts val="800"/>
              </a:spcAft>
              <a:buFont typeface="Wingdings" panose="05000000000000000000" pitchFamily="2" charset="2"/>
              <a:buChar char="§"/>
            </a:pPr>
            <a:r>
              <a:rPr lang="en-US" sz="3400" dirty="0">
                <a:solidFill>
                  <a:schemeClr val="bg1"/>
                </a:solidFill>
                <a:latin typeface="Calibri" panose="020F0502020204030204" pitchFamily="34" charset="0"/>
                <a:cs typeface="Calibri" panose="020F0502020204030204" pitchFamily="34" charset="0"/>
              </a:rPr>
              <a:t>16:29, </a:t>
            </a:r>
            <a:r>
              <a:rPr lang="en-US" sz="3400" dirty="0">
                <a:solidFill>
                  <a:srgbClr val="FFFFCC"/>
                </a:solidFill>
                <a:latin typeface="Calibri" panose="020F0502020204030204" pitchFamily="34" charset="0"/>
                <a:cs typeface="Calibri" panose="020F0502020204030204" pitchFamily="34" charset="0"/>
              </a:rPr>
              <a:t>His disciples</a:t>
            </a:r>
          </a:p>
          <a:p>
            <a:pPr>
              <a:spcBef>
                <a:spcPts val="0"/>
              </a:spcBef>
              <a:spcAft>
                <a:spcPts val="300"/>
              </a:spcAft>
              <a:buFont typeface="Wingdings" panose="05000000000000000000" pitchFamily="2" charset="2"/>
              <a:buChar char="§"/>
            </a:pPr>
            <a:r>
              <a:rPr lang="en-US" sz="3400" dirty="0">
                <a:solidFill>
                  <a:schemeClr val="bg1"/>
                </a:solidFill>
                <a:latin typeface="Calibri" panose="020F0502020204030204" pitchFamily="34" charset="0"/>
                <a:cs typeface="Calibri" panose="020F0502020204030204" pitchFamily="34" charset="0"/>
              </a:rPr>
              <a:t>Ac.1:21-22, </a:t>
            </a:r>
            <a:r>
              <a:rPr lang="en-US" sz="3400" dirty="0">
                <a:solidFill>
                  <a:srgbClr val="FFFFCC"/>
                </a:solidFill>
                <a:latin typeface="Calibri" panose="020F0502020204030204" pitchFamily="34" charset="0"/>
                <a:cs typeface="Calibri" panose="020F0502020204030204" pitchFamily="34" charset="0"/>
              </a:rPr>
              <a:t>Matthias </a:t>
            </a:r>
            <a:r>
              <a:rPr lang="en-US" sz="3400" dirty="0">
                <a:solidFill>
                  <a:schemeClr val="bg1"/>
                </a:solidFill>
                <a:latin typeface="Calibri" panose="020F0502020204030204" pitchFamily="34" charset="0"/>
                <a:cs typeface="Calibri" panose="020F0502020204030204" pitchFamily="34" charset="0"/>
              </a:rPr>
              <a:t>(Judas’ replacement)  </a:t>
            </a:r>
          </a:p>
          <a:p>
            <a:pPr lvl="1">
              <a:spcBef>
                <a:spcPts val="0"/>
              </a:spcBef>
              <a:spcAft>
                <a:spcPts val="300"/>
              </a:spcAft>
              <a:buFont typeface="Wingdings" panose="05000000000000000000" pitchFamily="2" charset="2"/>
              <a:buChar char="§"/>
            </a:pPr>
            <a:r>
              <a:rPr lang="en-US" sz="3300" dirty="0">
                <a:solidFill>
                  <a:schemeClr val="bg1"/>
                </a:solidFill>
                <a:latin typeface="Calibri" panose="020F0502020204030204" pitchFamily="34" charset="0"/>
                <a:cs typeface="Calibri" panose="020F0502020204030204" pitchFamily="34" charset="0"/>
              </a:rPr>
              <a:t>Who today is witness of His resurrection?</a:t>
            </a:r>
          </a:p>
          <a:p>
            <a:pPr lvl="1">
              <a:spcBef>
                <a:spcPts val="0"/>
              </a:spcBef>
              <a:spcAft>
                <a:spcPts val="300"/>
              </a:spcAft>
              <a:buFont typeface="Wingdings" panose="05000000000000000000" pitchFamily="2" charset="2"/>
              <a:buChar char="§"/>
            </a:pPr>
            <a:r>
              <a:rPr lang="en-US" sz="3400" dirty="0">
                <a:solidFill>
                  <a:srgbClr val="FFFFCC"/>
                </a:solidFill>
                <a:latin typeface="Calibri" panose="020F0502020204030204" pitchFamily="34" charset="0"/>
                <a:cs typeface="Calibri" panose="020F0502020204030204" pitchFamily="34" charset="0"/>
              </a:rPr>
              <a:t>Paul</a:t>
            </a:r>
            <a:r>
              <a:rPr lang="en-US" sz="3400" dirty="0">
                <a:solidFill>
                  <a:schemeClr val="bg1"/>
                </a:solidFill>
                <a:latin typeface="Calibri" panose="020F0502020204030204" pitchFamily="34" charset="0"/>
                <a:cs typeface="Calibri" panose="020F0502020204030204" pitchFamily="34" charset="0"/>
              </a:rPr>
              <a:t>: lone/last exception, 1 Co.15:8-10</a:t>
            </a:r>
          </a:p>
          <a:p>
            <a:pPr>
              <a:spcBef>
                <a:spcPts val="0"/>
              </a:spcBef>
              <a:spcAft>
                <a:spcPts val="300"/>
              </a:spcAft>
              <a:buFont typeface="Wingdings" panose="05000000000000000000" pitchFamily="2" charset="2"/>
              <a:buChar char="§"/>
            </a:pPr>
            <a:endParaRPr lang="en-US" sz="3100" dirty="0">
              <a:solidFill>
                <a:schemeClr val="bg1"/>
              </a:solidFill>
              <a:cs typeface="Calibri" panose="020F0502020204030204" pitchFamily="34" charset="0"/>
            </a:endParaRPr>
          </a:p>
          <a:p>
            <a:pPr marL="0" indent="0">
              <a:spcBef>
                <a:spcPts val="0"/>
              </a:spcBef>
              <a:spcAft>
                <a:spcPts val="600"/>
              </a:spcAft>
              <a:buNone/>
            </a:pPr>
            <a:r>
              <a:rPr lang="en-US" sz="3100" dirty="0">
                <a:solidFill>
                  <a:schemeClr val="bg1"/>
                </a:solidFill>
                <a:cs typeface="Calibri" panose="020F0502020204030204" pitchFamily="34" charset="0"/>
              </a:rPr>
              <a:t>	</a:t>
            </a:r>
          </a:p>
        </p:txBody>
      </p:sp>
    </p:spTree>
    <p:extLst>
      <p:ext uri="{BB962C8B-B14F-4D97-AF65-F5344CB8AC3E}">
        <p14:creationId xmlns:p14="http://schemas.microsoft.com/office/powerpoint/2010/main" val="1971998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A40-8993-49BB-A9CF-F4DCFF864A55}"/>
              </a:ext>
            </a:extLst>
          </p:cNvPr>
          <p:cNvSpPr>
            <a:spLocks noGrp="1"/>
          </p:cNvSpPr>
          <p:nvPr>
            <p:ph type="title"/>
          </p:nvPr>
        </p:nvSpPr>
        <p:spPr>
          <a:xfrm>
            <a:off x="457200" y="76200"/>
            <a:ext cx="8229600" cy="762000"/>
          </a:xfrm>
        </p:spPr>
        <p:txBody>
          <a:bodyPr/>
          <a:lstStyle/>
          <a:p>
            <a:r>
              <a:rPr lang="en-US" sz="3400" dirty="0">
                <a:solidFill>
                  <a:schemeClr val="bg1"/>
                </a:solidFill>
              </a:rPr>
              <a:t>Jn.16:12-15</a:t>
            </a:r>
          </a:p>
        </p:txBody>
      </p:sp>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371573" y="838200"/>
            <a:ext cx="8418944" cy="5715000"/>
          </a:xfrm>
        </p:spPr>
        <p:txBody>
          <a:bodyPr/>
          <a:lstStyle/>
          <a:p>
            <a:pPr marL="0" indent="0" algn="ctr">
              <a:spcBef>
                <a:spcPts val="0"/>
              </a:spcBef>
              <a:spcAft>
                <a:spcPts val="300"/>
              </a:spcAft>
              <a:buNone/>
            </a:pPr>
            <a:r>
              <a:rPr lang="en-US" sz="3400" dirty="0">
                <a:solidFill>
                  <a:schemeClr val="bg1"/>
                </a:solidFill>
                <a:latin typeface="Calibri" panose="020F0502020204030204" pitchFamily="34" charset="0"/>
                <a:cs typeface="Calibri" panose="020F0502020204030204" pitchFamily="34" charset="0"/>
              </a:rPr>
              <a:t>Too much to receive at once</a:t>
            </a:r>
          </a:p>
          <a:p>
            <a:pPr>
              <a:spcBef>
                <a:spcPts val="0"/>
              </a:spcBef>
              <a:spcAft>
                <a:spcPts val="600"/>
              </a:spcAft>
              <a:buFont typeface="Wingdings" panose="05000000000000000000" pitchFamily="2" charset="2"/>
              <a:buChar char="§"/>
            </a:pPr>
            <a:r>
              <a:rPr lang="en-US" sz="3400" dirty="0">
                <a:solidFill>
                  <a:srgbClr val="FFFF00"/>
                </a:solidFill>
                <a:latin typeface="Calibri" panose="020F0502020204030204" pitchFamily="34" charset="0"/>
                <a:cs typeface="Calibri" panose="020F0502020204030204" pitchFamily="34" charset="0"/>
              </a:rPr>
              <a:t>12:</a:t>
            </a:r>
            <a:r>
              <a:rPr lang="en-US" sz="3400" dirty="0">
                <a:solidFill>
                  <a:schemeClr val="bg1"/>
                </a:solidFill>
                <a:latin typeface="Calibri" panose="020F0502020204030204" pitchFamily="34" charset="0"/>
                <a:cs typeface="Calibri" panose="020F0502020204030204" pitchFamily="34" charset="0"/>
              </a:rPr>
              <a:t> would understand fully after Spirit came</a:t>
            </a:r>
          </a:p>
          <a:p>
            <a:pPr>
              <a:spcBef>
                <a:spcPts val="0"/>
              </a:spcBef>
              <a:spcAft>
                <a:spcPts val="600"/>
              </a:spcAft>
              <a:buFont typeface="Wingdings" panose="05000000000000000000" pitchFamily="2" charset="2"/>
              <a:buChar char="§"/>
            </a:pPr>
            <a:r>
              <a:rPr lang="en-US" sz="3400" dirty="0">
                <a:solidFill>
                  <a:srgbClr val="FFFF00"/>
                </a:solidFill>
                <a:latin typeface="Calibri" panose="020F0502020204030204" pitchFamily="34" charset="0"/>
                <a:cs typeface="Calibri" panose="020F0502020204030204" pitchFamily="34" charset="0"/>
              </a:rPr>
              <a:t>13:</a:t>
            </a:r>
            <a:r>
              <a:rPr lang="en-US" sz="3400" dirty="0">
                <a:solidFill>
                  <a:schemeClr val="bg1"/>
                </a:solidFill>
                <a:latin typeface="Calibri" panose="020F0502020204030204" pitchFamily="34" charset="0"/>
                <a:cs typeface="Calibri" panose="020F0502020204030204" pitchFamily="34" charset="0"/>
              </a:rPr>
              <a:t> Spirit would guide them into all truth</a:t>
            </a:r>
          </a:p>
          <a:p>
            <a:pPr>
              <a:spcBef>
                <a:spcPts val="0"/>
              </a:spcBef>
              <a:spcAft>
                <a:spcPts val="600"/>
              </a:spcAft>
              <a:buFont typeface="Wingdings" panose="05000000000000000000" pitchFamily="2" charset="2"/>
              <a:buChar char="§"/>
            </a:pPr>
            <a:r>
              <a:rPr lang="en-US" sz="3400" dirty="0">
                <a:solidFill>
                  <a:srgbClr val="FFFF00"/>
                </a:solidFill>
                <a:latin typeface="Calibri" panose="020F0502020204030204" pitchFamily="34" charset="0"/>
                <a:cs typeface="Calibri" panose="020F0502020204030204" pitchFamily="34" charset="0"/>
              </a:rPr>
              <a:t>13:</a:t>
            </a:r>
            <a:r>
              <a:rPr lang="en-US" sz="3400" dirty="0">
                <a:solidFill>
                  <a:schemeClr val="bg1"/>
                </a:solidFill>
                <a:latin typeface="Calibri" panose="020F0502020204030204" pitchFamily="34" charset="0"/>
                <a:cs typeface="Calibri" panose="020F0502020204030204" pitchFamily="34" charset="0"/>
              </a:rPr>
              <a:t> ...and enable them to know future events</a:t>
            </a:r>
          </a:p>
          <a:p>
            <a:pPr>
              <a:spcBef>
                <a:spcPts val="0"/>
              </a:spcBef>
              <a:spcAft>
                <a:spcPts val="300"/>
              </a:spcAft>
              <a:buFont typeface="Wingdings" panose="05000000000000000000" pitchFamily="2" charset="2"/>
              <a:buChar char="§"/>
            </a:pPr>
            <a:r>
              <a:rPr lang="en-US" sz="3400" dirty="0">
                <a:solidFill>
                  <a:srgbClr val="FFFF00"/>
                </a:solidFill>
                <a:latin typeface="Calibri" panose="020F0502020204030204" pitchFamily="34" charset="0"/>
                <a:cs typeface="Calibri" panose="020F0502020204030204" pitchFamily="34" charset="0"/>
              </a:rPr>
              <a:t>14-15</a:t>
            </a:r>
            <a:r>
              <a:rPr lang="en-US" sz="3700" dirty="0">
                <a:solidFill>
                  <a:srgbClr val="FFFF00"/>
                </a:solidFill>
                <a:latin typeface="Calibri" panose="020F0502020204030204" pitchFamily="34" charset="0"/>
                <a:cs typeface="Calibri" panose="020F0502020204030204" pitchFamily="34" charset="0"/>
              </a:rPr>
              <a:t>:</a:t>
            </a:r>
            <a:r>
              <a:rPr lang="en-US" sz="3400" dirty="0">
                <a:solidFill>
                  <a:schemeClr val="bg1"/>
                </a:solidFill>
                <a:latin typeface="Calibri" panose="020F0502020204030204" pitchFamily="34" charset="0"/>
                <a:cs typeface="Calibri" panose="020F0502020204030204" pitchFamily="34" charset="0"/>
              </a:rPr>
              <a:t> Spirit would glorify </a:t>
            </a:r>
            <a:r>
              <a:rPr lang="en-US" sz="3400" u="sng" dirty="0">
                <a:solidFill>
                  <a:schemeClr val="bg1"/>
                </a:solidFill>
                <a:latin typeface="Calibri" panose="020F0502020204030204" pitchFamily="34" charset="0"/>
                <a:cs typeface="Calibri" panose="020F0502020204030204" pitchFamily="34" charset="0"/>
              </a:rPr>
              <a:t>Him</a:t>
            </a:r>
          </a:p>
          <a:p>
            <a:pPr marL="857250" lvl="2" indent="-338138">
              <a:spcBef>
                <a:spcPts val="0"/>
              </a:spcBef>
              <a:spcAft>
                <a:spcPts val="600"/>
              </a:spcAft>
              <a:buFont typeface="Wingdings" panose="05000000000000000000" pitchFamily="2" charset="2"/>
              <a:buChar char="§"/>
            </a:pPr>
            <a:r>
              <a:rPr lang="en-US" sz="3300" dirty="0">
                <a:solidFill>
                  <a:schemeClr val="bg1"/>
                </a:solidFill>
                <a:latin typeface="Calibri" panose="020F0502020204030204" pitchFamily="34" charset="0"/>
                <a:cs typeface="Calibri" panose="020F0502020204030204" pitchFamily="34" charset="0"/>
              </a:rPr>
              <a:t>Mt.10:19-20, given to them (1-5, twelve)</a:t>
            </a:r>
          </a:p>
          <a:p>
            <a:pPr marL="857250" lvl="2" indent="-338138">
              <a:spcBef>
                <a:spcPts val="0"/>
              </a:spcBef>
              <a:spcAft>
                <a:spcPts val="300"/>
              </a:spcAft>
              <a:buFont typeface="Wingdings" panose="05000000000000000000" pitchFamily="2" charset="2"/>
              <a:buChar char="§"/>
            </a:pPr>
            <a:r>
              <a:rPr lang="en-US" sz="3300" dirty="0">
                <a:solidFill>
                  <a:schemeClr val="bg1"/>
                </a:solidFill>
                <a:latin typeface="Calibri" panose="020F0502020204030204" pitchFamily="34" charset="0"/>
                <a:cs typeface="Calibri" panose="020F0502020204030204" pitchFamily="34" charset="0"/>
              </a:rPr>
              <a:t>Ac.1-2</a:t>
            </a:r>
          </a:p>
          <a:p>
            <a:pPr>
              <a:spcBef>
                <a:spcPts val="0"/>
              </a:spcBef>
              <a:spcAft>
                <a:spcPts val="300"/>
              </a:spcAft>
              <a:buFont typeface="Wingdings" panose="05000000000000000000" pitchFamily="2" charset="2"/>
              <a:buChar char="§"/>
            </a:pPr>
            <a:endParaRPr lang="en-US" sz="3100" dirty="0">
              <a:solidFill>
                <a:schemeClr val="bg1"/>
              </a:solidFill>
              <a:cs typeface="Calibri" panose="020F0502020204030204" pitchFamily="34" charset="0"/>
            </a:endParaRPr>
          </a:p>
          <a:p>
            <a:pPr marL="0" indent="0">
              <a:spcBef>
                <a:spcPts val="0"/>
              </a:spcBef>
              <a:spcAft>
                <a:spcPts val="600"/>
              </a:spcAft>
              <a:buNone/>
            </a:pPr>
            <a:r>
              <a:rPr lang="en-US" sz="3100" dirty="0">
                <a:solidFill>
                  <a:schemeClr val="bg1"/>
                </a:solidFill>
                <a:cs typeface="Calibri" panose="020F0502020204030204" pitchFamily="34" charset="0"/>
              </a:rPr>
              <a:t>	</a:t>
            </a:r>
          </a:p>
        </p:txBody>
      </p:sp>
    </p:spTree>
    <p:extLst>
      <p:ext uri="{BB962C8B-B14F-4D97-AF65-F5344CB8AC3E}">
        <p14:creationId xmlns:p14="http://schemas.microsoft.com/office/powerpoint/2010/main" val="4214954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A40-8993-49BB-A9CF-F4DCFF864A55}"/>
              </a:ext>
            </a:extLst>
          </p:cNvPr>
          <p:cNvSpPr>
            <a:spLocks noGrp="1"/>
          </p:cNvSpPr>
          <p:nvPr>
            <p:ph type="title"/>
          </p:nvPr>
        </p:nvSpPr>
        <p:spPr>
          <a:xfrm>
            <a:off x="457200" y="76200"/>
            <a:ext cx="8229600" cy="609600"/>
          </a:xfrm>
        </p:spPr>
        <p:txBody>
          <a:bodyPr/>
          <a:lstStyle/>
          <a:p>
            <a:r>
              <a:rPr lang="en-US" sz="3400" dirty="0">
                <a:solidFill>
                  <a:schemeClr val="bg1"/>
                </a:solidFill>
              </a:rPr>
              <a:t>Many appeal to 1 Co.2:14</a:t>
            </a:r>
          </a:p>
        </p:txBody>
      </p:sp>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293825" y="685800"/>
            <a:ext cx="8573656" cy="5791200"/>
          </a:xfrm>
        </p:spPr>
        <p:txBody>
          <a:bodyPr/>
          <a:lstStyle/>
          <a:p>
            <a:pPr marL="0" indent="0">
              <a:spcBef>
                <a:spcPts val="0"/>
              </a:spcBef>
              <a:spcAft>
                <a:spcPts val="600"/>
              </a:spcAft>
              <a:buNone/>
            </a:pPr>
            <a:r>
              <a:rPr lang="en-US" sz="3300" dirty="0">
                <a:solidFill>
                  <a:srgbClr val="FFFFCC"/>
                </a:solidFill>
                <a:latin typeface="Calibri" panose="020F0502020204030204" pitchFamily="34" charset="0"/>
                <a:cs typeface="Calibri" panose="020F0502020204030204" pitchFamily="34" charset="0"/>
              </a:rPr>
              <a:t>‘Natural man cannot receive </a:t>
            </a:r>
            <a:r>
              <a:rPr lang="en-US" sz="3300" u="sng" dirty="0">
                <a:solidFill>
                  <a:srgbClr val="FFFFCC"/>
                </a:solidFill>
                <a:latin typeface="Calibri" panose="020F0502020204030204" pitchFamily="34" charset="0"/>
                <a:cs typeface="Calibri" panose="020F0502020204030204" pitchFamily="34" charset="0"/>
              </a:rPr>
              <a:t>the things</a:t>
            </a:r>
            <a:r>
              <a:rPr lang="en-US" sz="3300" dirty="0">
                <a:solidFill>
                  <a:srgbClr val="FFFFCC"/>
                </a:solidFill>
                <a:latin typeface="Calibri" panose="020F0502020204030204" pitchFamily="34" charset="0"/>
                <a:cs typeface="Calibri" panose="020F0502020204030204" pitchFamily="34" charset="0"/>
              </a:rPr>
              <a:t> of the Spirit, therefore the sinner cannot understand Scriptures without direct guidance of Spirit.’</a:t>
            </a:r>
          </a:p>
          <a:p>
            <a:pPr marL="339725" indent="-339725">
              <a:spcBef>
                <a:spcPts val="0"/>
              </a:spcBef>
              <a:spcAft>
                <a:spcPts val="800"/>
              </a:spcAft>
              <a:buNone/>
            </a:pPr>
            <a:r>
              <a:rPr lang="en-US" sz="2400" dirty="0">
                <a:solidFill>
                  <a:srgbClr val="00CCFF"/>
                </a:solidFill>
                <a:latin typeface="Calibri" panose="020F0502020204030204" pitchFamily="34" charset="0"/>
                <a:cs typeface="Calibri" panose="020F0502020204030204" pitchFamily="34" charset="0"/>
              </a:rPr>
              <a:t>1. </a:t>
            </a:r>
            <a:r>
              <a:rPr lang="en-US" sz="3200" u="sng" dirty="0">
                <a:solidFill>
                  <a:schemeClr val="bg1"/>
                </a:solidFill>
                <a:latin typeface="Calibri" panose="020F0502020204030204" pitchFamily="34" charset="0"/>
                <a:cs typeface="Calibri" panose="020F0502020204030204" pitchFamily="34" charset="0"/>
              </a:rPr>
              <a:t>Consequences</a:t>
            </a:r>
            <a:r>
              <a:rPr lang="en-US" sz="3200" dirty="0">
                <a:solidFill>
                  <a:schemeClr val="bg1"/>
                </a:solidFill>
                <a:latin typeface="Calibri" panose="020F0502020204030204" pitchFamily="34" charset="0"/>
                <a:cs typeface="Calibri" panose="020F0502020204030204" pitchFamily="34" charset="0"/>
              </a:rPr>
              <a:t>: if </a:t>
            </a:r>
            <a:r>
              <a:rPr lang="en-US" sz="3200" u="sng" dirty="0">
                <a:solidFill>
                  <a:schemeClr val="bg1"/>
                </a:solidFill>
                <a:latin typeface="Calibri" panose="020F0502020204030204" pitchFamily="34" charset="0"/>
                <a:cs typeface="Calibri" panose="020F0502020204030204" pitchFamily="34" charset="0"/>
              </a:rPr>
              <a:t>illumination</a:t>
            </a:r>
            <a:r>
              <a:rPr lang="en-US" sz="3200" dirty="0">
                <a:solidFill>
                  <a:schemeClr val="bg1"/>
                </a:solidFill>
                <a:latin typeface="Calibri" panose="020F0502020204030204" pitchFamily="34" charset="0"/>
                <a:cs typeface="Calibri" panose="020F0502020204030204" pitchFamily="34" charset="0"/>
              </a:rPr>
              <a:t> is a ‘</a:t>
            </a:r>
            <a:r>
              <a:rPr lang="en-US" sz="3200" u="sng" dirty="0">
                <a:solidFill>
                  <a:schemeClr val="bg1"/>
                </a:solidFill>
                <a:latin typeface="Calibri" panose="020F0502020204030204" pitchFamily="34" charset="0"/>
                <a:cs typeface="Calibri" panose="020F0502020204030204" pitchFamily="34" charset="0"/>
              </a:rPr>
              <a:t>thing</a:t>
            </a:r>
            <a:r>
              <a:rPr lang="en-US" sz="3200" dirty="0">
                <a:solidFill>
                  <a:schemeClr val="bg1"/>
                </a:solidFill>
                <a:latin typeface="Calibri" panose="020F0502020204030204" pitchFamily="34" charset="0"/>
                <a:cs typeface="Calibri" panose="020F0502020204030204" pitchFamily="34" charset="0"/>
              </a:rPr>
              <a:t>’ of the Spirit, the </a:t>
            </a:r>
            <a:r>
              <a:rPr lang="en-US" sz="3200" u="sng" dirty="0">
                <a:solidFill>
                  <a:schemeClr val="bg1"/>
                </a:solidFill>
                <a:latin typeface="Calibri" panose="020F0502020204030204" pitchFamily="34" charset="0"/>
                <a:cs typeface="Calibri" panose="020F0502020204030204" pitchFamily="34" charset="0"/>
              </a:rPr>
              <a:t>sinner</a:t>
            </a:r>
            <a:r>
              <a:rPr lang="en-US" sz="3200" dirty="0">
                <a:solidFill>
                  <a:schemeClr val="bg1"/>
                </a:solidFill>
                <a:latin typeface="Calibri" panose="020F0502020204030204" pitchFamily="34" charset="0"/>
                <a:cs typeface="Calibri" panose="020F0502020204030204" pitchFamily="34" charset="0"/>
              </a:rPr>
              <a:t> cannot receive it.  </a:t>
            </a:r>
            <a:r>
              <a:rPr lang="en-US" sz="3100" dirty="0">
                <a:solidFill>
                  <a:schemeClr val="bg1"/>
                </a:solidFill>
                <a:latin typeface="Calibri" panose="020F0502020204030204" pitchFamily="34" charset="0"/>
                <a:cs typeface="Calibri" panose="020F0502020204030204" pitchFamily="34" charset="0"/>
              </a:rPr>
              <a:t> </a:t>
            </a:r>
          </a:p>
          <a:p>
            <a:pPr marL="339725" indent="-339725">
              <a:spcBef>
                <a:spcPts val="0"/>
              </a:spcBef>
              <a:spcAft>
                <a:spcPts val="600"/>
              </a:spcAft>
              <a:buNone/>
            </a:pPr>
            <a:r>
              <a:rPr lang="en-US" sz="2400" dirty="0">
                <a:solidFill>
                  <a:srgbClr val="00CCFF"/>
                </a:solidFill>
                <a:latin typeface="Calibri" panose="020F0502020204030204" pitchFamily="34" charset="0"/>
                <a:cs typeface="Calibri" panose="020F0502020204030204" pitchFamily="34" charset="0"/>
              </a:rPr>
              <a:t>2. </a:t>
            </a:r>
            <a:r>
              <a:rPr lang="en-US" sz="3100" dirty="0">
                <a:solidFill>
                  <a:schemeClr val="bg1"/>
                </a:solidFill>
                <a:latin typeface="Calibri" panose="020F0502020204030204" pitchFamily="34" charset="0"/>
                <a:cs typeface="Calibri" panose="020F0502020204030204" pitchFamily="34" charset="0"/>
              </a:rPr>
              <a:t>Context:  ‘natural man rejects revelation.’  </a:t>
            </a:r>
            <a:br>
              <a:rPr lang="en-US" sz="3100" dirty="0">
                <a:solidFill>
                  <a:schemeClr val="bg1"/>
                </a:solidFill>
                <a:latin typeface="Calibri" panose="020F0502020204030204" pitchFamily="34" charset="0"/>
                <a:cs typeface="Calibri" panose="020F0502020204030204" pitchFamily="34" charset="0"/>
              </a:rPr>
            </a:br>
            <a:r>
              <a:rPr lang="en-US" sz="3100" dirty="0">
                <a:solidFill>
                  <a:schemeClr val="bg1"/>
                </a:solidFill>
                <a:latin typeface="Calibri" panose="020F0502020204030204" pitchFamily="34" charset="0"/>
                <a:cs typeface="Calibri" panose="020F0502020204030204" pitchFamily="34" charset="0"/>
              </a:rPr>
              <a:t>1 Co.2:9-10, eye/ear, organs of perception</a:t>
            </a:r>
          </a:p>
          <a:p>
            <a:pPr marL="0" indent="0" defTabSz="339725">
              <a:spcBef>
                <a:spcPts val="0"/>
              </a:spcBef>
              <a:spcAft>
                <a:spcPts val="600"/>
              </a:spcAft>
              <a:buNone/>
            </a:pPr>
            <a:r>
              <a:rPr lang="en-US" sz="3100" dirty="0">
                <a:solidFill>
                  <a:schemeClr val="bg1"/>
                </a:solidFill>
                <a:latin typeface="Calibri" panose="020F0502020204030204" pitchFamily="34" charset="0"/>
                <a:cs typeface="Calibri" panose="020F0502020204030204" pitchFamily="34" charset="0"/>
              </a:rPr>
              <a:t>	</a:t>
            </a:r>
            <a:r>
              <a:rPr lang="en-US" sz="2700" dirty="0">
                <a:solidFill>
                  <a:srgbClr val="00CCFF"/>
                </a:solidFill>
                <a:latin typeface="Calibri" panose="020F0502020204030204" pitchFamily="34" charset="0"/>
                <a:cs typeface="Calibri" panose="020F0502020204030204" pitchFamily="34" charset="0"/>
              </a:rPr>
              <a:t>a. </a:t>
            </a:r>
            <a:r>
              <a:rPr lang="en-US" sz="3100" dirty="0">
                <a:solidFill>
                  <a:schemeClr val="bg1"/>
                </a:solidFill>
                <a:latin typeface="Calibri" panose="020F0502020204030204" pitchFamily="34" charset="0"/>
                <a:cs typeface="Calibri" panose="020F0502020204030204" pitchFamily="34" charset="0"/>
              </a:rPr>
              <a:t>6-7, 12, ‘we’ / ‘us’ received things from God.  </a:t>
            </a:r>
          </a:p>
          <a:p>
            <a:pPr marL="1376363" lvl="2" indent="-1376363" algn="ctr">
              <a:spcBef>
                <a:spcPts val="0"/>
              </a:spcBef>
              <a:spcAft>
                <a:spcPts val="600"/>
              </a:spcAft>
              <a:buNone/>
            </a:pPr>
            <a:r>
              <a:rPr lang="en-US" sz="3100" dirty="0" err="1">
                <a:solidFill>
                  <a:srgbClr val="FFFF00"/>
                </a:solidFill>
                <a:latin typeface="Calibri" panose="020F0502020204030204" pitchFamily="34" charset="0"/>
                <a:cs typeface="Calibri" panose="020F0502020204030204" pitchFamily="34" charset="0"/>
              </a:rPr>
              <a:t>Spirit</a:t>
            </a:r>
            <a:r>
              <a:rPr lang="en-US" sz="3100" dirty="0" err="1">
                <a:solidFill>
                  <a:srgbClr val="FFFF00"/>
                </a:solidFill>
                <a:latin typeface="Times New Roman" panose="02020603050405020304" pitchFamily="18" charset="0"/>
                <a:cs typeface="Times New Roman" panose="02020603050405020304" pitchFamily="18" charset="0"/>
              </a:rPr>
              <a:t>→</a:t>
            </a:r>
            <a:r>
              <a:rPr lang="en-US" sz="3100" dirty="0" err="1">
                <a:solidFill>
                  <a:srgbClr val="FFFF00"/>
                </a:solidFill>
                <a:latin typeface="Calibri" panose="020F0502020204030204" pitchFamily="34" charset="0"/>
                <a:cs typeface="Calibri" panose="020F0502020204030204" pitchFamily="34" charset="0"/>
              </a:rPr>
              <a:t>apostles</a:t>
            </a:r>
            <a:r>
              <a:rPr lang="en-US" sz="3100" dirty="0" err="1">
                <a:solidFill>
                  <a:srgbClr val="FFFF00"/>
                </a:solidFill>
                <a:latin typeface="Times New Roman" panose="02020603050405020304" pitchFamily="18" charset="0"/>
                <a:cs typeface="Times New Roman" panose="02020603050405020304" pitchFamily="18" charset="0"/>
              </a:rPr>
              <a:t>→</a:t>
            </a:r>
            <a:r>
              <a:rPr lang="en-US" sz="3100" dirty="0" err="1">
                <a:solidFill>
                  <a:srgbClr val="FFFF00"/>
                </a:solidFill>
                <a:latin typeface="Calibri" panose="020F0502020204030204" pitchFamily="34" charset="0"/>
                <a:cs typeface="Calibri" panose="020F0502020204030204" pitchFamily="34" charset="0"/>
              </a:rPr>
              <a:t>revealed</a:t>
            </a:r>
            <a:r>
              <a:rPr lang="en-US" sz="3100" dirty="0">
                <a:solidFill>
                  <a:srgbClr val="FFFF00"/>
                </a:solidFill>
                <a:latin typeface="Calibri" panose="020F0502020204030204" pitchFamily="34" charset="0"/>
                <a:cs typeface="Calibri" panose="020F0502020204030204" pitchFamily="34" charset="0"/>
              </a:rPr>
              <a:t> </a:t>
            </a:r>
            <a:r>
              <a:rPr lang="en-US" sz="2800" dirty="0">
                <a:solidFill>
                  <a:srgbClr val="FFFF00"/>
                </a:solidFill>
                <a:latin typeface="Calibri" panose="020F0502020204030204" pitchFamily="34" charset="0"/>
                <a:cs typeface="Calibri" panose="020F0502020204030204" pitchFamily="34" charset="0"/>
              </a:rPr>
              <a:t>(wrote)</a:t>
            </a:r>
            <a:r>
              <a:rPr lang="en-US" sz="3100" dirty="0">
                <a:solidFill>
                  <a:srgbClr val="FFFF00"/>
                </a:solidFill>
                <a:latin typeface="Calibri" panose="020F0502020204030204" pitchFamily="34" charset="0"/>
                <a:cs typeface="Calibri" panose="020F0502020204030204" pitchFamily="34" charset="0"/>
              </a:rPr>
              <a:t> Spirit’s words</a:t>
            </a:r>
            <a:r>
              <a:rPr lang="en-US" sz="3100" dirty="0">
                <a:solidFill>
                  <a:schemeClr val="bg1"/>
                </a:solidFill>
                <a:latin typeface="Calibri" panose="020F0502020204030204" pitchFamily="34" charset="0"/>
                <a:cs typeface="Calibri" panose="020F0502020204030204" pitchFamily="34" charset="0"/>
              </a:rPr>
              <a:t>, </a:t>
            </a:r>
            <a:r>
              <a:rPr lang="en-US" sz="3000" dirty="0">
                <a:solidFill>
                  <a:schemeClr val="bg1"/>
                </a:solidFill>
                <a:latin typeface="Calibri" panose="020F0502020204030204" pitchFamily="34" charset="0"/>
                <a:cs typeface="Calibri" panose="020F0502020204030204" pitchFamily="34" charset="0"/>
              </a:rPr>
              <a:t>13</a:t>
            </a:r>
          </a:p>
          <a:p>
            <a:pPr marL="339725" lvl="2" indent="-339725">
              <a:spcBef>
                <a:spcPts val="0"/>
              </a:spcBef>
              <a:spcAft>
                <a:spcPts val="300"/>
              </a:spcAft>
              <a:buNone/>
            </a:pPr>
            <a:r>
              <a:rPr lang="en-US" sz="2700" dirty="0">
                <a:solidFill>
                  <a:schemeClr val="bg1"/>
                </a:solidFill>
                <a:latin typeface="Calibri" panose="020F0502020204030204" pitchFamily="34" charset="0"/>
                <a:cs typeface="Calibri" panose="020F0502020204030204" pitchFamily="34" charset="0"/>
              </a:rPr>
              <a:t>	</a:t>
            </a:r>
            <a:r>
              <a:rPr lang="en-US" sz="2700" dirty="0">
                <a:solidFill>
                  <a:srgbClr val="00CCFF"/>
                </a:solidFill>
                <a:latin typeface="Calibri" panose="020F0502020204030204" pitchFamily="34" charset="0"/>
                <a:cs typeface="Calibri" panose="020F0502020204030204" pitchFamily="34" charset="0"/>
              </a:rPr>
              <a:t>b. </a:t>
            </a:r>
            <a:r>
              <a:rPr lang="en-US" sz="3000" dirty="0">
                <a:solidFill>
                  <a:schemeClr val="bg1"/>
                </a:solidFill>
                <a:latin typeface="Calibri" panose="020F0502020204030204" pitchFamily="34" charset="0"/>
                <a:cs typeface="Calibri" panose="020F0502020204030204" pitchFamily="34" charset="0"/>
              </a:rPr>
              <a:t>1 Co.2:14 speaks of the </a:t>
            </a:r>
            <a:r>
              <a:rPr lang="en-US" sz="3000" u="sng" dirty="0">
                <a:solidFill>
                  <a:schemeClr val="bg1"/>
                </a:solidFill>
                <a:latin typeface="Calibri" panose="020F0502020204030204" pitchFamily="34" charset="0"/>
                <a:cs typeface="Calibri" panose="020F0502020204030204" pitchFamily="34" charset="0"/>
              </a:rPr>
              <a:t>reception</a:t>
            </a:r>
            <a:r>
              <a:rPr lang="en-US" sz="3000" dirty="0">
                <a:solidFill>
                  <a:schemeClr val="bg1"/>
                </a:solidFill>
                <a:latin typeface="Calibri" panose="020F0502020204030204" pitchFamily="34" charset="0"/>
                <a:cs typeface="Calibri" panose="020F0502020204030204" pitchFamily="34" charset="0"/>
              </a:rPr>
              <a:t> of revelation.</a:t>
            </a:r>
          </a:p>
        </p:txBody>
      </p:sp>
    </p:spTree>
    <p:extLst>
      <p:ext uri="{BB962C8B-B14F-4D97-AF65-F5344CB8AC3E}">
        <p14:creationId xmlns:p14="http://schemas.microsoft.com/office/powerpoint/2010/main" val="3151656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A40-8993-49BB-A9CF-F4DCFF864A55}"/>
              </a:ext>
            </a:extLst>
          </p:cNvPr>
          <p:cNvSpPr>
            <a:spLocks noGrp="1"/>
          </p:cNvSpPr>
          <p:nvPr>
            <p:ph type="title"/>
          </p:nvPr>
        </p:nvSpPr>
        <p:spPr>
          <a:xfrm>
            <a:off x="457200" y="76200"/>
            <a:ext cx="8229600" cy="609600"/>
          </a:xfrm>
        </p:spPr>
        <p:txBody>
          <a:bodyPr/>
          <a:lstStyle/>
          <a:p>
            <a:r>
              <a:rPr lang="en-US" sz="3400" dirty="0">
                <a:solidFill>
                  <a:schemeClr val="bg1"/>
                </a:solidFill>
              </a:rPr>
              <a:t>1 Co.2:14</a:t>
            </a:r>
          </a:p>
        </p:txBody>
      </p:sp>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293825" y="685800"/>
            <a:ext cx="8573656" cy="5791200"/>
          </a:xfrm>
        </p:spPr>
        <p:txBody>
          <a:bodyPr/>
          <a:lstStyle/>
          <a:p>
            <a:pPr marL="0" indent="0">
              <a:spcBef>
                <a:spcPts val="0"/>
              </a:spcBef>
              <a:spcAft>
                <a:spcPts val="500"/>
              </a:spcAft>
              <a:buNone/>
            </a:pPr>
            <a:r>
              <a:rPr lang="en-US" sz="3300" dirty="0">
                <a:solidFill>
                  <a:schemeClr val="bg1"/>
                </a:solidFill>
                <a:latin typeface="Calibri" panose="020F0502020204030204" pitchFamily="34" charset="0"/>
                <a:cs typeface="Calibri" panose="020F0502020204030204" pitchFamily="34" charset="0"/>
              </a:rPr>
              <a:t>The mind of the flesh is unable to ‘receive the things of the Spirit untouched by the Holy Spirit.   Certainly the initiative comes from God whose Holy Spirit makes it possible for us to accept the things of the Spirit of God’ </a:t>
            </a:r>
            <a:r>
              <a:rPr lang="en-US" sz="2400" dirty="0">
                <a:solidFill>
                  <a:schemeClr val="bg1"/>
                </a:solidFill>
                <a:latin typeface="Calibri" panose="020F0502020204030204" pitchFamily="34" charset="0"/>
                <a:cs typeface="Calibri" panose="020F0502020204030204" pitchFamily="34" charset="0"/>
              </a:rPr>
              <a:t>(ATR, Word Pictures, 89)</a:t>
            </a:r>
            <a:r>
              <a:rPr lang="en-US" sz="2800" dirty="0">
                <a:solidFill>
                  <a:schemeClr val="bg1"/>
                </a:solidFill>
                <a:latin typeface="Calibri" panose="020F0502020204030204" pitchFamily="34" charset="0"/>
                <a:cs typeface="Calibri" panose="020F0502020204030204" pitchFamily="34" charset="0"/>
              </a:rPr>
              <a:t>.</a:t>
            </a:r>
            <a:r>
              <a:rPr lang="en-US" sz="3300" dirty="0">
                <a:solidFill>
                  <a:schemeClr val="bg1"/>
                </a:solidFill>
                <a:latin typeface="Calibri" panose="020F0502020204030204" pitchFamily="34" charset="0"/>
                <a:cs typeface="Calibri" panose="020F0502020204030204" pitchFamily="34" charset="0"/>
              </a:rPr>
              <a:t> </a:t>
            </a:r>
          </a:p>
          <a:p>
            <a:pPr>
              <a:spcBef>
                <a:spcPts val="0"/>
              </a:spcBef>
              <a:spcAft>
                <a:spcPts val="500"/>
              </a:spcAft>
              <a:buFont typeface="Arial" panose="020B0604020202020204" pitchFamily="34" charset="0"/>
              <a:buChar char="•"/>
            </a:pPr>
            <a:r>
              <a:rPr lang="en-US" dirty="0">
                <a:solidFill>
                  <a:srgbClr val="CCFFCC"/>
                </a:solidFill>
                <a:latin typeface="Calibri" panose="020F0502020204030204" pitchFamily="34" charset="0"/>
                <a:cs typeface="Calibri" panose="020F0502020204030204" pitchFamily="34" charset="0"/>
              </a:rPr>
              <a:t>Position blames God for sinner’s condition.</a:t>
            </a:r>
          </a:p>
          <a:p>
            <a:pPr>
              <a:spcBef>
                <a:spcPts val="0"/>
              </a:spcBef>
              <a:spcAft>
                <a:spcPts val="500"/>
              </a:spcAft>
              <a:buFont typeface="Arial" panose="020B0604020202020204" pitchFamily="34" charset="0"/>
              <a:buChar char="•"/>
            </a:pPr>
            <a:r>
              <a:rPr lang="en-US" dirty="0">
                <a:solidFill>
                  <a:srgbClr val="CCFFCC"/>
                </a:solidFill>
                <a:latin typeface="Calibri" panose="020F0502020204030204" pitchFamily="34" charset="0"/>
                <a:cs typeface="Calibri" panose="020F0502020204030204" pitchFamily="34" charset="0"/>
              </a:rPr>
              <a:t>Who is the natural man?  </a:t>
            </a:r>
          </a:p>
          <a:p>
            <a:pPr marL="0" indent="0">
              <a:spcBef>
                <a:spcPts val="0"/>
              </a:spcBef>
              <a:spcAft>
                <a:spcPts val="600"/>
              </a:spcAft>
              <a:buNone/>
            </a:pPr>
            <a:r>
              <a:rPr lang="en-US" dirty="0">
                <a:solidFill>
                  <a:schemeClr val="bg1"/>
                </a:solidFill>
                <a:latin typeface="Calibri" panose="020F0502020204030204" pitchFamily="34" charset="0"/>
                <a:cs typeface="Calibri" panose="020F0502020204030204" pitchFamily="34" charset="0"/>
              </a:rPr>
              <a:t>    </a:t>
            </a:r>
            <a:r>
              <a:rPr lang="en-US" sz="2400" dirty="0">
                <a:solidFill>
                  <a:srgbClr val="FFC000"/>
                </a:solidFill>
                <a:latin typeface="Calibri" panose="020F0502020204030204" pitchFamily="34" charset="0"/>
                <a:cs typeface="Calibri" panose="020F0502020204030204" pitchFamily="34" charset="0"/>
              </a:rPr>
              <a:t>1. </a:t>
            </a:r>
            <a:r>
              <a:rPr lang="en-US" dirty="0">
                <a:solidFill>
                  <a:srgbClr val="FFFFCC"/>
                </a:solidFill>
                <a:latin typeface="Calibri" panose="020F0502020204030204" pitchFamily="34" charset="0"/>
                <a:cs typeface="Calibri" panose="020F0502020204030204" pitchFamily="34" charset="0"/>
              </a:rPr>
              <a:t>He does not accept things of the Spirit of God</a:t>
            </a:r>
          </a:p>
          <a:p>
            <a:pPr marL="0" indent="0">
              <a:spcBef>
                <a:spcPts val="0"/>
              </a:spcBef>
              <a:spcAft>
                <a:spcPts val="600"/>
              </a:spcAft>
              <a:buNone/>
            </a:pPr>
            <a:r>
              <a:rPr lang="en-US" dirty="0">
                <a:solidFill>
                  <a:schemeClr val="bg1"/>
                </a:solidFill>
                <a:latin typeface="Calibri" panose="020F0502020204030204" pitchFamily="34" charset="0"/>
                <a:cs typeface="Calibri" panose="020F0502020204030204" pitchFamily="34" charset="0"/>
              </a:rPr>
              <a:t>    </a:t>
            </a:r>
            <a:r>
              <a:rPr lang="en-US" sz="2400" dirty="0">
                <a:solidFill>
                  <a:srgbClr val="FFC000"/>
                </a:solidFill>
                <a:latin typeface="Calibri" panose="020F0502020204030204" pitchFamily="34" charset="0"/>
                <a:cs typeface="Calibri" panose="020F0502020204030204" pitchFamily="34" charset="0"/>
              </a:rPr>
              <a:t>2. </a:t>
            </a:r>
            <a:r>
              <a:rPr lang="en-US" dirty="0">
                <a:solidFill>
                  <a:srgbClr val="FFFFCC"/>
                </a:solidFill>
                <a:latin typeface="Calibri" panose="020F0502020204030204" pitchFamily="34" charset="0"/>
                <a:cs typeface="Calibri" panose="020F0502020204030204" pitchFamily="34" charset="0"/>
              </a:rPr>
              <a:t>They are foolishness to him</a:t>
            </a:r>
          </a:p>
          <a:p>
            <a:pPr marL="0" indent="0">
              <a:spcBef>
                <a:spcPts val="0"/>
              </a:spcBef>
              <a:spcAft>
                <a:spcPts val="400"/>
              </a:spcAft>
              <a:buNone/>
            </a:pPr>
            <a:r>
              <a:rPr lang="en-US" dirty="0">
                <a:solidFill>
                  <a:schemeClr val="bg1"/>
                </a:solidFill>
                <a:latin typeface="Calibri" panose="020F0502020204030204" pitchFamily="34" charset="0"/>
                <a:cs typeface="Calibri" panose="020F0502020204030204" pitchFamily="34" charset="0"/>
              </a:rPr>
              <a:t>    </a:t>
            </a:r>
            <a:r>
              <a:rPr lang="en-US" sz="2400" dirty="0">
                <a:solidFill>
                  <a:srgbClr val="FFC000"/>
                </a:solidFill>
                <a:latin typeface="Calibri" panose="020F0502020204030204" pitchFamily="34" charset="0"/>
                <a:cs typeface="Calibri" panose="020F0502020204030204" pitchFamily="34" charset="0"/>
              </a:rPr>
              <a:t>3. </a:t>
            </a:r>
            <a:r>
              <a:rPr lang="en-US" dirty="0">
                <a:solidFill>
                  <a:srgbClr val="FFFFCC"/>
                </a:solidFill>
                <a:latin typeface="Calibri" panose="020F0502020204030204" pitchFamily="34" charset="0"/>
                <a:cs typeface="Calibri" panose="020F0502020204030204" pitchFamily="34" charset="0"/>
              </a:rPr>
              <a:t>They are spiritually discerned</a:t>
            </a:r>
          </a:p>
        </p:txBody>
      </p:sp>
    </p:spTree>
    <p:extLst>
      <p:ext uri="{BB962C8B-B14F-4D97-AF65-F5344CB8AC3E}">
        <p14:creationId xmlns:p14="http://schemas.microsoft.com/office/powerpoint/2010/main" val="3322512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A40-8993-49BB-A9CF-F4DCFF864A55}"/>
              </a:ext>
            </a:extLst>
          </p:cNvPr>
          <p:cNvSpPr>
            <a:spLocks noGrp="1"/>
          </p:cNvSpPr>
          <p:nvPr>
            <p:ph type="title"/>
          </p:nvPr>
        </p:nvSpPr>
        <p:spPr>
          <a:xfrm>
            <a:off x="457200" y="76200"/>
            <a:ext cx="8229600" cy="609600"/>
          </a:xfrm>
        </p:spPr>
        <p:txBody>
          <a:bodyPr/>
          <a:lstStyle/>
          <a:p>
            <a:r>
              <a:rPr lang="en-US" sz="3400" dirty="0">
                <a:solidFill>
                  <a:schemeClr val="bg1"/>
                </a:solidFill>
              </a:rPr>
              <a:t>1 Co.2:14 – four options</a:t>
            </a:r>
          </a:p>
        </p:txBody>
      </p:sp>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293825" y="685800"/>
            <a:ext cx="8573656" cy="5791200"/>
          </a:xfrm>
        </p:spPr>
        <p:txBody>
          <a:bodyPr/>
          <a:lstStyle/>
          <a:p>
            <a:pPr marL="0" indent="0">
              <a:spcBef>
                <a:spcPts val="0"/>
              </a:spcBef>
              <a:spcAft>
                <a:spcPts val="500"/>
              </a:spcAft>
              <a:buNone/>
            </a:pPr>
            <a:r>
              <a:rPr lang="en-US" sz="2400" dirty="0">
                <a:solidFill>
                  <a:srgbClr val="CCFFCC"/>
                </a:solidFill>
                <a:latin typeface="Calibri" panose="020F0502020204030204" pitchFamily="34" charset="0"/>
                <a:cs typeface="Calibri" panose="020F0502020204030204" pitchFamily="34" charset="0"/>
              </a:rPr>
              <a:t>1. </a:t>
            </a:r>
            <a:r>
              <a:rPr lang="en-US" dirty="0">
                <a:solidFill>
                  <a:srgbClr val="FFFFCC"/>
                </a:solidFill>
                <a:latin typeface="Calibri" panose="020F0502020204030204" pitchFamily="34" charset="0"/>
                <a:cs typeface="Calibri" panose="020F0502020204030204" pitchFamily="34" charset="0"/>
              </a:rPr>
              <a:t>Unconverted man?</a:t>
            </a:r>
            <a:r>
              <a:rPr lang="en-US" dirty="0">
                <a:solidFill>
                  <a:schemeClr val="bg1"/>
                </a:solidFill>
                <a:latin typeface="Calibri" panose="020F0502020204030204" pitchFamily="34" charset="0"/>
                <a:cs typeface="Calibri" panose="020F0502020204030204" pitchFamily="34" charset="0"/>
              </a:rPr>
              <a:t>    Ct. Ac.2, 3000, Pentecost</a:t>
            </a:r>
          </a:p>
          <a:p>
            <a:pPr lvl="1">
              <a:spcBef>
                <a:spcPts val="0"/>
              </a:spcBef>
              <a:spcAft>
                <a:spcPts val="500"/>
              </a:spcAft>
              <a:buFont typeface="Wingdings" panose="05000000000000000000" pitchFamily="2" charset="2"/>
              <a:buChar char="§"/>
            </a:pPr>
            <a:r>
              <a:rPr lang="en-US" sz="3100" dirty="0">
                <a:solidFill>
                  <a:schemeClr val="bg1"/>
                </a:solidFill>
                <a:latin typeface="Calibri" panose="020F0502020204030204" pitchFamily="34" charset="0"/>
                <a:cs typeface="Calibri" panose="020F0502020204030204" pitchFamily="34" charset="0"/>
              </a:rPr>
              <a:t>Unconverted did not judge Peter’s message </a:t>
            </a:r>
            <a:r>
              <a:rPr lang="en-US" sz="3100" u="sng" dirty="0">
                <a:solidFill>
                  <a:schemeClr val="bg1"/>
                </a:solidFill>
                <a:latin typeface="Calibri" panose="020F0502020204030204" pitchFamily="34" charset="0"/>
                <a:cs typeface="Calibri" panose="020F0502020204030204" pitchFamily="34" charset="0"/>
              </a:rPr>
              <a:t>foolish</a:t>
            </a:r>
          </a:p>
          <a:p>
            <a:pPr lvl="1">
              <a:spcBef>
                <a:spcPts val="0"/>
              </a:spcBef>
              <a:spcAft>
                <a:spcPts val="1200"/>
              </a:spcAft>
              <a:buFont typeface="Wingdings" panose="05000000000000000000" pitchFamily="2" charset="2"/>
              <a:buChar char="§"/>
            </a:pPr>
            <a:r>
              <a:rPr lang="en-US" sz="3100" dirty="0">
                <a:solidFill>
                  <a:schemeClr val="bg1"/>
                </a:solidFill>
                <a:latin typeface="Calibri" panose="020F0502020204030204" pitchFamily="34" charset="0"/>
                <a:cs typeface="Calibri" panose="020F0502020204030204" pitchFamily="34" charset="0"/>
              </a:rPr>
              <a:t>Unconverted could </a:t>
            </a:r>
            <a:r>
              <a:rPr lang="en-US" sz="3100" u="sng" dirty="0">
                <a:solidFill>
                  <a:schemeClr val="bg1"/>
                </a:solidFill>
                <a:latin typeface="Calibri" panose="020F0502020204030204" pitchFamily="34" charset="0"/>
                <a:cs typeface="Calibri" panose="020F0502020204030204" pitchFamily="34" charset="0"/>
              </a:rPr>
              <a:t>understand</a:t>
            </a:r>
            <a:r>
              <a:rPr lang="en-US" sz="3100" dirty="0">
                <a:solidFill>
                  <a:schemeClr val="bg1"/>
                </a:solidFill>
                <a:latin typeface="Calibri" panose="020F0502020204030204" pitchFamily="34" charset="0"/>
                <a:cs typeface="Calibri" panose="020F0502020204030204" pitchFamily="34" charset="0"/>
              </a:rPr>
              <a:t> what Peter said</a:t>
            </a:r>
          </a:p>
          <a:p>
            <a:pPr marL="0" indent="0">
              <a:spcBef>
                <a:spcPts val="0"/>
              </a:spcBef>
              <a:spcAft>
                <a:spcPts val="1200"/>
              </a:spcAft>
              <a:buNone/>
            </a:pPr>
            <a:r>
              <a:rPr lang="en-US" sz="2400" dirty="0">
                <a:solidFill>
                  <a:srgbClr val="CCFFCC"/>
                </a:solidFill>
                <a:latin typeface="Calibri" panose="020F0502020204030204" pitchFamily="34" charset="0"/>
                <a:cs typeface="Calibri" panose="020F0502020204030204" pitchFamily="34" charset="0"/>
              </a:rPr>
              <a:t>2. </a:t>
            </a:r>
            <a:r>
              <a:rPr lang="en-US" dirty="0">
                <a:solidFill>
                  <a:srgbClr val="FFFFCC"/>
                </a:solidFill>
                <a:latin typeface="Calibri" panose="020F0502020204030204" pitchFamily="34" charset="0"/>
                <a:cs typeface="Calibri" panose="020F0502020204030204" pitchFamily="34" charset="0"/>
              </a:rPr>
              <a:t>Uninspired man?</a:t>
            </a:r>
            <a:r>
              <a:rPr lang="en-US" dirty="0">
                <a:solidFill>
                  <a:schemeClr val="bg1"/>
                </a:solidFill>
                <a:latin typeface="Calibri" panose="020F0502020204030204" pitchFamily="34" charset="0"/>
                <a:cs typeface="Calibri" panose="020F0502020204030204" pitchFamily="34" charset="0"/>
              </a:rPr>
              <a:t> (All three parts of v.14 reject it)</a:t>
            </a:r>
          </a:p>
          <a:p>
            <a:pPr marL="0" indent="0">
              <a:spcBef>
                <a:spcPts val="0"/>
              </a:spcBef>
              <a:spcAft>
                <a:spcPts val="400"/>
              </a:spcAft>
              <a:buNone/>
            </a:pPr>
            <a:r>
              <a:rPr lang="en-US" sz="2400" dirty="0">
                <a:solidFill>
                  <a:srgbClr val="CCFFCC"/>
                </a:solidFill>
                <a:latin typeface="Calibri" panose="020F0502020204030204" pitchFamily="34" charset="0"/>
                <a:cs typeface="Calibri" panose="020F0502020204030204" pitchFamily="34" charset="0"/>
              </a:rPr>
              <a:t>3. </a:t>
            </a:r>
            <a:r>
              <a:rPr lang="en-US" dirty="0">
                <a:solidFill>
                  <a:srgbClr val="FFFFCC"/>
                </a:solidFill>
                <a:latin typeface="Calibri" panose="020F0502020204030204" pitchFamily="34" charset="0"/>
                <a:cs typeface="Calibri" panose="020F0502020204030204" pitchFamily="34" charset="0"/>
              </a:rPr>
              <a:t>Man without Spirit’s teaching</a:t>
            </a:r>
            <a:r>
              <a:rPr lang="en-US" dirty="0">
                <a:solidFill>
                  <a:schemeClr val="bg1"/>
                </a:solidFill>
                <a:latin typeface="Calibri" panose="020F0502020204030204" pitchFamily="34" charset="0"/>
                <a:cs typeface="Calibri" panose="020F0502020204030204" pitchFamily="34" charset="0"/>
              </a:rPr>
              <a:t>? </a:t>
            </a:r>
          </a:p>
          <a:p>
            <a:pPr lvl="1">
              <a:spcBef>
                <a:spcPts val="0"/>
              </a:spcBef>
              <a:spcAft>
                <a:spcPts val="1200"/>
              </a:spcAft>
              <a:buFont typeface="Wingdings" panose="05000000000000000000" pitchFamily="2" charset="2"/>
              <a:buChar char="§"/>
            </a:pPr>
            <a:r>
              <a:rPr lang="en-US" sz="3200" dirty="0">
                <a:solidFill>
                  <a:schemeClr val="bg1"/>
                </a:solidFill>
                <a:latin typeface="Calibri" panose="020F0502020204030204" pitchFamily="34" charset="0"/>
                <a:cs typeface="Calibri" panose="020F0502020204030204" pitchFamily="34" charset="0"/>
              </a:rPr>
              <a:t>No – v.14, they are </a:t>
            </a:r>
            <a:r>
              <a:rPr lang="en-US" sz="3200" u="sng" dirty="0">
                <a:solidFill>
                  <a:schemeClr val="bg1"/>
                </a:solidFill>
                <a:latin typeface="Calibri" panose="020F0502020204030204" pitchFamily="34" charset="0"/>
                <a:cs typeface="Calibri" panose="020F0502020204030204" pitchFamily="34" charset="0"/>
              </a:rPr>
              <a:t>foolishness</a:t>
            </a:r>
            <a:r>
              <a:rPr lang="en-US" sz="3200" dirty="0">
                <a:solidFill>
                  <a:schemeClr val="bg1"/>
                </a:solidFill>
                <a:latin typeface="Calibri" panose="020F0502020204030204" pitchFamily="34" charset="0"/>
                <a:cs typeface="Calibri" panose="020F0502020204030204" pitchFamily="34" charset="0"/>
              </a:rPr>
              <a:t> </a:t>
            </a:r>
            <a:r>
              <a:rPr lang="en-US" sz="3200" u="sng" dirty="0">
                <a:solidFill>
                  <a:schemeClr val="bg1"/>
                </a:solidFill>
                <a:latin typeface="Calibri" panose="020F0502020204030204" pitchFamily="34" charset="0"/>
                <a:cs typeface="Calibri" panose="020F0502020204030204" pitchFamily="34" charset="0"/>
              </a:rPr>
              <a:t>to</a:t>
            </a:r>
            <a:r>
              <a:rPr lang="en-US" sz="3200" dirty="0">
                <a:solidFill>
                  <a:schemeClr val="bg1"/>
                </a:solidFill>
                <a:latin typeface="Calibri" panose="020F0502020204030204" pitchFamily="34" charset="0"/>
                <a:cs typeface="Calibri" panose="020F0502020204030204" pitchFamily="34" charset="0"/>
              </a:rPr>
              <a:t> </a:t>
            </a:r>
            <a:r>
              <a:rPr lang="en-US" sz="3200" u="sng" dirty="0">
                <a:solidFill>
                  <a:schemeClr val="bg1"/>
                </a:solidFill>
                <a:latin typeface="Calibri" panose="020F0502020204030204" pitchFamily="34" charset="0"/>
                <a:cs typeface="Calibri" panose="020F0502020204030204" pitchFamily="34" charset="0"/>
              </a:rPr>
              <a:t>him</a:t>
            </a:r>
            <a:r>
              <a:rPr lang="en-US" sz="3200" dirty="0">
                <a:solidFill>
                  <a:schemeClr val="bg1"/>
                </a:solidFill>
                <a:latin typeface="Calibri" panose="020F0502020204030204" pitchFamily="34" charset="0"/>
                <a:cs typeface="Calibri" panose="020F0502020204030204" pitchFamily="34" charset="0"/>
              </a:rPr>
              <a:t>.</a:t>
            </a:r>
          </a:p>
          <a:p>
            <a:pPr marL="0" indent="0">
              <a:spcBef>
                <a:spcPts val="0"/>
              </a:spcBef>
              <a:spcAft>
                <a:spcPts val="400"/>
              </a:spcAft>
              <a:buNone/>
            </a:pPr>
            <a:r>
              <a:rPr lang="en-US" sz="2400" dirty="0">
                <a:solidFill>
                  <a:srgbClr val="00CCFF"/>
                </a:solidFill>
                <a:latin typeface="Calibri" panose="020F0502020204030204" pitchFamily="34" charset="0"/>
                <a:cs typeface="Calibri" panose="020F0502020204030204" pitchFamily="34" charset="0"/>
              </a:rPr>
              <a:t>4. </a:t>
            </a:r>
            <a:r>
              <a:rPr lang="en-US" u="sng" dirty="0">
                <a:solidFill>
                  <a:srgbClr val="CCFFFF"/>
                </a:solidFill>
                <a:latin typeface="Calibri" panose="020F0502020204030204" pitchFamily="34" charset="0"/>
                <a:cs typeface="Calibri" panose="020F0502020204030204" pitchFamily="34" charset="0"/>
              </a:rPr>
              <a:t>Man</a:t>
            </a:r>
            <a:r>
              <a:rPr lang="en-US" dirty="0">
                <a:solidFill>
                  <a:srgbClr val="CCFFFF"/>
                </a:solidFill>
                <a:latin typeface="Calibri" panose="020F0502020204030204" pitchFamily="34" charset="0"/>
                <a:cs typeface="Calibri" panose="020F0502020204030204" pitchFamily="34" charset="0"/>
              </a:rPr>
              <a:t> </a:t>
            </a:r>
            <a:r>
              <a:rPr lang="en-US" u="sng" dirty="0">
                <a:solidFill>
                  <a:srgbClr val="CCFFFF"/>
                </a:solidFill>
                <a:latin typeface="Calibri" panose="020F0502020204030204" pitchFamily="34" charset="0"/>
                <a:cs typeface="Calibri" panose="020F0502020204030204" pitchFamily="34" charset="0"/>
              </a:rPr>
              <a:t>who</a:t>
            </a:r>
            <a:r>
              <a:rPr lang="en-US" dirty="0">
                <a:solidFill>
                  <a:srgbClr val="CCFFFF"/>
                </a:solidFill>
                <a:latin typeface="Calibri" panose="020F0502020204030204" pitchFamily="34" charset="0"/>
                <a:cs typeface="Calibri" panose="020F0502020204030204" pitchFamily="34" charset="0"/>
              </a:rPr>
              <a:t> </a:t>
            </a:r>
            <a:r>
              <a:rPr lang="en-US" u="sng" dirty="0">
                <a:solidFill>
                  <a:srgbClr val="CCFFFF"/>
                </a:solidFill>
                <a:latin typeface="Calibri" panose="020F0502020204030204" pitchFamily="34" charset="0"/>
                <a:cs typeface="Calibri" panose="020F0502020204030204" pitchFamily="34" charset="0"/>
              </a:rPr>
              <a:t>rejects</a:t>
            </a:r>
            <a:r>
              <a:rPr lang="en-US" dirty="0">
                <a:solidFill>
                  <a:srgbClr val="CCFFFF"/>
                </a:solidFill>
                <a:latin typeface="Calibri" panose="020F0502020204030204" pitchFamily="34" charset="0"/>
                <a:cs typeface="Calibri" panose="020F0502020204030204" pitchFamily="34" charset="0"/>
              </a:rPr>
              <a:t> </a:t>
            </a:r>
            <a:r>
              <a:rPr lang="en-US" u="sng" dirty="0">
                <a:solidFill>
                  <a:srgbClr val="CCFFFF"/>
                </a:solidFill>
                <a:latin typeface="Calibri" panose="020F0502020204030204" pitchFamily="34" charset="0"/>
                <a:cs typeface="Calibri" panose="020F0502020204030204" pitchFamily="34" charset="0"/>
              </a:rPr>
              <a:t>Spirit’s</a:t>
            </a:r>
            <a:r>
              <a:rPr lang="en-US" dirty="0">
                <a:solidFill>
                  <a:srgbClr val="CCFFFF"/>
                </a:solidFill>
                <a:latin typeface="Calibri" panose="020F0502020204030204" pitchFamily="34" charset="0"/>
                <a:cs typeface="Calibri" panose="020F0502020204030204" pitchFamily="34" charset="0"/>
              </a:rPr>
              <a:t> </a:t>
            </a:r>
            <a:r>
              <a:rPr lang="en-US" u="sng" dirty="0">
                <a:solidFill>
                  <a:srgbClr val="CCFFFF"/>
                </a:solidFill>
                <a:latin typeface="Calibri" panose="020F0502020204030204" pitchFamily="34" charset="0"/>
                <a:cs typeface="Calibri" panose="020F0502020204030204" pitchFamily="34" charset="0"/>
              </a:rPr>
              <a:t>teaching</a:t>
            </a:r>
            <a:r>
              <a:rPr lang="en-US" dirty="0">
                <a:solidFill>
                  <a:srgbClr val="CCFFFF"/>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215518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A40-8993-49BB-A9CF-F4DCFF864A55}"/>
              </a:ext>
            </a:extLst>
          </p:cNvPr>
          <p:cNvSpPr>
            <a:spLocks noGrp="1"/>
          </p:cNvSpPr>
          <p:nvPr>
            <p:ph type="title"/>
          </p:nvPr>
        </p:nvSpPr>
        <p:spPr>
          <a:xfrm>
            <a:off x="457200" y="76200"/>
            <a:ext cx="8229600" cy="1143000"/>
          </a:xfrm>
        </p:spPr>
        <p:txBody>
          <a:bodyPr/>
          <a:lstStyle/>
          <a:p>
            <a:r>
              <a:rPr lang="en-US" sz="3400" dirty="0">
                <a:solidFill>
                  <a:srgbClr val="CCFFFF"/>
                </a:solidFill>
              </a:rPr>
              <a:t>Roman Catholics: average ‘layman’ cannot understand Scripture on his own</a:t>
            </a:r>
            <a:endParaRPr lang="en-US" sz="3400" dirty="0">
              <a:solidFill>
                <a:schemeClr val="bg1"/>
              </a:solidFill>
            </a:endParaRPr>
          </a:p>
        </p:txBody>
      </p:sp>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371573" y="1295400"/>
            <a:ext cx="8418944" cy="5181600"/>
          </a:xfrm>
        </p:spPr>
        <p:txBody>
          <a:bodyPr/>
          <a:lstStyle/>
          <a:p>
            <a:pPr marL="0" indent="0" algn="ctr">
              <a:spcBef>
                <a:spcPts val="0"/>
              </a:spcBef>
              <a:spcAft>
                <a:spcPts val="1200"/>
              </a:spcAft>
              <a:buNone/>
            </a:pPr>
            <a:r>
              <a:rPr lang="en-US" sz="3100" dirty="0">
                <a:solidFill>
                  <a:srgbClr val="CCFFFF"/>
                </a:solidFill>
                <a:cs typeface="Calibri" panose="020F0502020204030204" pitchFamily="34" charset="0"/>
              </a:rPr>
              <a:t>Clergy must interpret for the laity</a:t>
            </a:r>
          </a:p>
          <a:p>
            <a:pPr marL="0" indent="0" algn="ctr">
              <a:spcBef>
                <a:spcPts val="0"/>
              </a:spcBef>
              <a:spcAft>
                <a:spcPts val="1200"/>
              </a:spcAft>
              <a:buNone/>
            </a:pPr>
            <a:r>
              <a:rPr lang="en-US" sz="3400" dirty="0">
                <a:solidFill>
                  <a:srgbClr val="FFFF99"/>
                </a:solidFill>
                <a:cs typeface="Calibri" panose="020F0502020204030204" pitchFamily="34" charset="0"/>
              </a:rPr>
              <a:t>Protestant denominations: illumination</a:t>
            </a:r>
          </a:p>
          <a:p>
            <a:pPr marL="0" indent="0" algn="ctr">
              <a:spcBef>
                <a:spcPts val="0"/>
              </a:spcBef>
              <a:spcAft>
                <a:spcPts val="1200"/>
              </a:spcAft>
              <a:buNone/>
            </a:pPr>
            <a:r>
              <a:rPr lang="en-US" sz="3100" dirty="0">
                <a:solidFill>
                  <a:schemeClr val="bg1"/>
                </a:solidFill>
                <a:cs typeface="Calibri" panose="020F0502020204030204" pitchFamily="34" charset="0"/>
              </a:rPr>
              <a:t>They replace clergy with Holy Spirit –</a:t>
            </a:r>
            <a:br>
              <a:rPr lang="en-US" sz="3100" dirty="0">
                <a:solidFill>
                  <a:schemeClr val="bg1"/>
                </a:solidFill>
                <a:cs typeface="Calibri" panose="020F0502020204030204" pitchFamily="34" charset="0"/>
              </a:rPr>
            </a:br>
            <a:r>
              <a:rPr lang="en-US" sz="3100" dirty="0">
                <a:solidFill>
                  <a:schemeClr val="bg1"/>
                </a:solidFill>
                <a:cs typeface="Calibri" panose="020F0502020204030204" pitchFamily="34" charset="0"/>
              </a:rPr>
              <a:t>He interprets Scriptures for them</a:t>
            </a:r>
          </a:p>
          <a:p>
            <a:pPr>
              <a:spcBef>
                <a:spcPts val="0"/>
              </a:spcBef>
              <a:spcAft>
                <a:spcPts val="600"/>
              </a:spcAft>
              <a:buFont typeface="Arial" panose="020B0604020202020204" pitchFamily="34" charset="0"/>
              <a:buChar char="•"/>
            </a:pPr>
            <a:r>
              <a:rPr lang="en-US" sz="3100" dirty="0">
                <a:solidFill>
                  <a:schemeClr val="bg1"/>
                </a:solidFill>
                <a:cs typeface="Calibri" panose="020F0502020204030204" pitchFamily="34" charset="0"/>
              </a:rPr>
              <a:t>Two groups: </a:t>
            </a:r>
          </a:p>
          <a:p>
            <a:pPr marL="801688" lvl="1" indent="-344488">
              <a:spcBef>
                <a:spcPts val="0"/>
              </a:spcBef>
              <a:spcAft>
                <a:spcPts val="600"/>
              </a:spcAft>
              <a:buNone/>
            </a:pPr>
            <a:r>
              <a:rPr lang="en-US" sz="2400" dirty="0">
                <a:solidFill>
                  <a:srgbClr val="FFFF00"/>
                </a:solidFill>
                <a:cs typeface="Calibri" panose="020F0502020204030204" pitchFamily="34" charset="0"/>
              </a:rPr>
              <a:t>1. </a:t>
            </a:r>
            <a:r>
              <a:rPr lang="en-US" sz="3100" dirty="0">
                <a:solidFill>
                  <a:schemeClr val="bg1"/>
                </a:solidFill>
                <a:cs typeface="Calibri" panose="020F0502020204030204" pitchFamily="34" charset="0"/>
              </a:rPr>
              <a:t>Some limit Spirit’s work to interpretation of Bible.</a:t>
            </a:r>
          </a:p>
          <a:p>
            <a:pPr marL="801688" lvl="1" indent="-344488">
              <a:spcBef>
                <a:spcPts val="0"/>
              </a:spcBef>
              <a:spcAft>
                <a:spcPts val="1200"/>
              </a:spcAft>
              <a:buNone/>
            </a:pPr>
            <a:r>
              <a:rPr lang="en-US" sz="2400" dirty="0">
                <a:solidFill>
                  <a:srgbClr val="FFFF00"/>
                </a:solidFill>
                <a:cs typeface="Calibri" panose="020F0502020204030204" pitchFamily="34" charset="0"/>
              </a:rPr>
              <a:t>2. </a:t>
            </a:r>
            <a:r>
              <a:rPr lang="en-US" sz="3100" dirty="0">
                <a:solidFill>
                  <a:schemeClr val="bg1"/>
                </a:solidFill>
                <a:cs typeface="Calibri" panose="020F0502020204030204" pitchFamily="34" charset="0"/>
              </a:rPr>
              <a:t>Many claim Spirit leads them in every-thing.</a:t>
            </a:r>
          </a:p>
        </p:txBody>
      </p:sp>
    </p:spTree>
    <p:extLst>
      <p:ext uri="{BB962C8B-B14F-4D97-AF65-F5344CB8AC3E}">
        <p14:creationId xmlns:p14="http://schemas.microsoft.com/office/powerpoint/2010/main" val="3435762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A40-8993-49BB-A9CF-F4DCFF864A55}"/>
              </a:ext>
            </a:extLst>
          </p:cNvPr>
          <p:cNvSpPr>
            <a:spLocks noGrp="1"/>
          </p:cNvSpPr>
          <p:nvPr>
            <p:ph type="title"/>
          </p:nvPr>
        </p:nvSpPr>
        <p:spPr>
          <a:xfrm>
            <a:off x="457200" y="76200"/>
            <a:ext cx="8229600" cy="609600"/>
          </a:xfrm>
        </p:spPr>
        <p:txBody>
          <a:bodyPr/>
          <a:lstStyle/>
          <a:p>
            <a:r>
              <a:rPr lang="en-US" sz="3400" dirty="0">
                <a:solidFill>
                  <a:schemeClr val="bg1"/>
                </a:solidFill>
              </a:rPr>
              <a:t>Calvin</a:t>
            </a:r>
          </a:p>
        </p:txBody>
      </p:sp>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293825" y="685800"/>
            <a:ext cx="8573656" cy="5791200"/>
          </a:xfrm>
        </p:spPr>
        <p:txBody>
          <a:bodyPr/>
          <a:lstStyle/>
          <a:p>
            <a:pPr marL="0" indent="0" algn="ctr">
              <a:spcBef>
                <a:spcPts val="0"/>
              </a:spcBef>
              <a:spcAft>
                <a:spcPts val="400"/>
              </a:spcAft>
              <a:buNone/>
            </a:pPr>
            <a:r>
              <a:rPr lang="en-US" dirty="0">
                <a:solidFill>
                  <a:schemeClr val="bg1"/>
                </a:solidFill>
                <a:latin typeface="Calibri" panose="020F0502020204030204" pitchFamily="34" charset="0"/>
                <a:cs typeface="Calibri" panose="020F0502020204030204" pitchFamily="34" charset="0"/>
              </a:rPr>
              <a:t>Quoted 1 Co.12:3 to prove his doctrine.  </a:t>
            </a:r>
          </a:p>
          <a:p>
            <a:pPr marL="395288" indent="-395288">
              <a:spcBef>
                <a:spcPts val="0"/>
              </a:spcBef>
              <a:spcAft>
                <a:spcPts val="600"/>
              </a:spcAft>
              <a:buNone/>
            </a:pPr>
            <a:r>
              <a:rPr lang="en-US" sz="2800" dirty="0">
                <a:solidFill>
                  <a:srgbClr val="FFFF00"/>
                </a:solidFill>
                <a:latin typeface="Calibri" panose="020F0502020204030204" pitchFamily="34" charset="0"/>
                <a:cs typeface="Calibri" panose="020F0502020204030204" pitchFamily="34" charset="0"/>
              </a:rPr>
              <a:t>1. </a:t>
            </a:r>
            <a:r>
              <a:rPr lang="en-US" sz="3100" dirty="0">
                <a:solidFill>
                  <a:schemeClr val="bg1"/>
                </a:solidFill>
                <a:latin typeface="Calibri" panose="020F0502020204030204" pitchFamily="34" charset="0"/>
                <a:cs typeface="Calibri" panose="020F0502020204030204" pitchFamily="34" charset="0"/>
              </a:rPr>
              <a:t>Passage proves the Spirit’s revelation establishes Lordship of Christ.   </a:t>
            </a:r>
          </a:p>
          <a:p>
            <a:pPr lvl="1">
              <a:spcBef>
                <a:spcPts val="0"/>
              </a:spcBef>
              <a:spcAft>
                <a:spcPts val="600"/>
              </a:spcAft>
              <a:buFont typeface="Wingdings" panose="05000000000000000000" pitchFamily="2" charset="2"/>
              <a:buChar char="Ø"/>
            </a:pPr>
            <a:r>
              <a:rPr lang="en-US" sz="3100" dirty="0">
                <a:solidFill>
                  <a:schemeClr val="bg1"/>
                </a:solidFill>
                <a:latin typeface="Calibri" panose="020F0502020204030204" pitchFamily="34" charset="0"/>
                <a:cs typeface="Calibri" panose="020F0502020204030204" pitchFamily="34" charset="0"/>
              </a:rPr>
              <a:t>Contrast Jn.20:28</a:t>
            </a:r>
          </a:p>
          <a:p>
            <a:pPr marL="395288" indent="-395288">
              <a:spcBef>
                <a:spcPts val="0"/>
              </a:spcBef>
              <a:spcAft>
                <a:spcPts val="600"/>
              </a:spcAft>
              <a:buNone/>
            </a:pPr>
            <a:r>
              <a:rPr lang="en-US" sz="2800" dirty="0">
                <a:solidFill>
                  <a:srgbClr val="FFFF00"/>
                </a:solidFill>
                <a:latin typeface="Calibri" panose="020F0502020204030204" pitchFamily="34" charset="0"/>
                <a:cs typeface="Calibri" panose="020F0502020204030204" pitchFamily="34" charset="0"/>
              </a:rPr>
              <a:t>2. </a:t>
            </a:r>
            <a:r>
              <a:rPr lang="en-US" sz="3100" dirty="0">
                <a:solidFill>
                  <a:schemeClr val="bg1"/>
                </a:solidFill>
                <a:latin typeface="Calibri" panose="020F0502020204030204" pitchFamily="34" charset="0"/>
                <a:cs typeface="Calibri" panose="020F0502020204030204" pitchFamily="34" charset="0"/>
              </a:rPr>
              <a:t>This was known before Pentecost (reception of Holy Spirit baptism), but due to revelation.</a:t>
            </a:r>
          </a:p>
          <a:p>
            <a:pPr marL="519112" indent="0" defTabSz="514350">
              <a:spcBef>
                <a:spcPts val="0"/>
              </a:spcBef>
              <a:spcAft>
                <a:spcPts val="600"/>
              </a:spcAft>
              <a:buNone/>
            </a:pPr>
            <a:r>
              <a:rPr lang="en-US" sz="2800" dirty="0">
                <a:solidFill>
                  <a:srgbClr val="FFFF00"/>
                </a:solidFill>
                <a:latin typeface="Calibri" panose="020F0502020204030204" pitchFamily="34" charset="0"/>
                <a:cs typeface="Calibri" panose="020F0502020204030204" pitchFamily="34" charset="0"/>
              </a:rPr>
              <a:t>a. </a:t>
            </a:r>
            <a:r>
              <a:rPr lang="en-US" sz="3100" dirty="0">
                <a:solidFill>
                  <a:schemeClr val="bg1"/>
                </a:solidFill>
                <a:latin typeface="Calibri" panose="020F0502020204030204" pitchFamily="34" charset="0"/>
                <a:cs typeface="Calibri" panose="020F0502020204030204" pitchFamily="34" charset="0"/>
              </a:rPr>
              <a:t>	Context precludes possibility that every 	individual receives a direct personal 	enlightenment of the Spirit.   </a:t>
            </a:r>
          </a:p>
          <a:p>
            <a:pPr marL="519112" indent="0" defTabSz="519113">
              <a:spcBef>
                <a:spcPts val="0"/>
              </a:spcBef>
              <a:spcAft>
                <a:spcPts val="400"/>
              </a:spcAft>
              <a:buNone/>
            </a:pPr>
            <a:r>
              <a:rPr lang="en-US" sz="2800" dirty="0">
                <a:solidFill>
                  <a:srgbClr val="FFFF00"/>
                </a:solidFill>
                <a:latin typeface="Calibri" panose="020F0502020204030204" pitchFamily="34" charset="0"/>
                <a:cs typeface="Calibri" panose="020F0502020204030204" pitchFamily="34" charset="0"/>
              </a:rPr>
              <a:t>b.  </a:t>
            </a:r>
            <a:r>
              <a:rPr lang="en-US" sz="3100" dirty="0">
                <a:solidFill>
                  <a:schemeClr val="bg1"/>
                </a:solidFill>
                <a:latin typeface="Calibri" panose="020F0502020204030204" pitchFamily="34" charset="0"/>
                <a:cs typeface="Calibri" panose="020F0502020204030204" pitchFamily="34" charset="0"/>
              </a:rPr>
              <a:t>1 Co.12:4-11, 28-30…leads to chap.13</a:t>
            </a:r>
            <a:endParaRPr lang="en-US" sz="3100" dirty="0">
              <a:solidFill>
                <a:schemeClr val="bg1"/>
              </a:solidFill>
              <a:cs typeface="Calibri" panose="020F0502020204030204" pitchFamily="34" charset="0"/>
            </a:endParaRPr>
          </a:p>
        </p:txBody>
      </p:sp>
    </p:spTree>
    <p:extLst>
      <p:ext uri="{BB962C8B-B14F-4D97-AF65-F5344CB8AC3E}">
        <p14:creationId xmlns:p14="http://schemas.microsoft.com/office/powerpoint/2010/main" val="960301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A40-8993-49BB-A9CF-F4DCFF864A55}"/>
              </a:ext>
            </a:extLst>
          </p:cNvPr>
          <p:cNvSpPr>
            <a:spLocks noGrp="1"/>
          </p:cNvSpPr>
          <p:nvPr>
            <p:ph type="title"/>
          </p:nvPr>
        </p:nvSpPr>
        <p:spPr>
          <a:xfrm>
            <a:off x="457200" y="76200"/>
            <a:ext cx="8229600" cy="609600"/>
          </a:xfrm>
        </p:spPr>
        <p:txBody>
          <a:bodyPr/>
          <a:lstStyle/>
          <a:p>
            <a:r>
              <a:rPr lang="en-US" sz="3400" dirty="0">
                <a:solidFill>
                  <a:schemeClr val="bg1"/>
                </a:solidFill>
              </a:rPr>
              <a:t>Consequences</a:t>
            </a:r>
          </a:p>
        </p:txBody>
      </p:sp>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293825" y="838200"/>
            <a:ext cx="8573656" cy="5791200"/>
          </a:xfrm>
        </p:spPr>
        <p:txBody>
          <a:bodyPr/>
          <a:lstStyle/>
          <a:p>
            <a:pPr marL="0" indent="0">
              <a:spcBef>
                <a:spcPts val="0"/>
              </a:spcBef>
              <a:spcAft>
                <a:spcPts val="600"/>
              </a:spcAft>
              <a:buNone/>
            </a:pPr>
            <a:r>
              <a:rPr lang="en-US" dirty="0">
                <a:solidFill>
                  <a:schemeClr val="bg1"/>
                </a:solidFill>
                <a:latin typeface="Calibri" panose="020F0502020204030204" pitchFamily="34" charset="0"/>
                <a:cs typeface="Calibri" panose="020F0502020204030204" pitchFamily="34" charset="0"/>
              </a:rPr>
              <a:t>If Holy Spirit illuminates the ‘Christian’ in his studies, he is as infallible in his conclusions as apostles et al. were in revealing the message!    </a:t>
            </a:r>
          </a:p>
          <a:p>
            <a:pPr marL="339725" indent="-339725">
              <a:spcBef>
                <a:spcPts val="0"/>
              </a:spcBef>
              <a:spcAft>
                <a:spcPts val="600"/>
              </a:spcAft>
              <a:buNone/>
            </a:pPr>
            <a:r>
              <a:rPr lang="en-US" sz="2800" dirty="0">
                <a:solidFill>
                  <a:srgbClr val="FFC000"/>
                </a:solidFill>
                <a:latin typeface="Calibri" panose="020F0502020204030204" pitchFamily="34" charset="0"/>
                <a:cs typeface="Calibri" panose="020F0502020204030204" pitchFamily="34" charset="0"/>
              </a:rPr>
              <a:t>1. </a:t>
            </a:r>
            <a:r>
              <a:rPr lang="en-US" dirty="0">
                <a:solidFill>
                  <a:schemeClr val="bg1"/>
                </a:solidFill>
                <a:latin typeface="Calibri" panose="020F0502020204030204" pitchFamily="34" charset="0"/>
                <a:cs typeface="Calibri" panose="020F0502020204030204" pitchFamily="34" charset="0"/>
              </a:rPr>
              <a:t>If an illuminated Christian ever changes his mind about a passage, was he </a:t>
            </a:r>
            <a:r>
              <a:rPr lang="en-US" u="sng" dirty="0">
                <a:solidFill>
                  <a:schemeClr val="bg1"/>
                </a:solidFill>
                <a:latin typeface="Calibri" panose="020F0502020204030204" pitchFamily="34" charset="0"/>
                <a:cs typeface="Calibri" panose="020F0502020204030204" pitchFamily="34" charset="0"/>
              </a:rPr>
              <a:t>not illuminated</a:t>
            </a:r>
            <a:r>
              <a:rPr lang="en-US" dirty="0">
                <a:solidFill>
                  <a:schemeClr val="bg1"/>
                </a:solidFill>
                <a:latin typeface="Calibri" panose="020F0502020204030204" pitchFamily="34" charset="0"/>
                <a:cs typeface="Calibri" panose="020F0502020204030204" pitchFamily="34" charset="0"/>
              </a:rPr>
              <a:t>?   Or did HS </a:t>
            </a:r>
            <a:r>
              <a:rPr lang="en-US" u="sng" dirty="0">
                <a:solidFill>
                  <a:schemeClr val="bg1"/>
                </a:solidFill>
                <a:latin typeface="Calibri" panose="020F0502020204030204" pitchFamily="34" charset="0"/>
                <a:cs typeface="Calibri" panose="020F0502020204030204" pitchFamily="34" charset="0"/>
              </a:rPr>
              <a:t>contribute</a:t>
            </a:r>
            <a:r>
              <a:rPr lang="en-US" dirty="0">
                <a:solidFill>
                  <a:schemeClr val="bg1"/>
                </a:solidFill>
                <a:latin typeface="Calibri" panose="020F0502020204030204" pitchFamily="34" charset="0"/>
                <a:cs typeface="Calibri" panose="020F0502020204030204" pitchFamily="34" charset="0"/>
              </a:rPr>
              <a:t> to his error?</a:t>
            </a:r>
          </a:p>
          <a:p>
            <a:pPr marL="339725" indent="-339725">
              <a:spcBef>
                <a:spcPts val="0"/>
              </a:spcBef>
              <a:spcAft>
                <a:spcPts val="400"/>
              </a:spcAft>
              <a:buNone/>
            </a:pPr>
            <a:r>
              <a:rPr lang="en-US" sz="2800" dirty="0">
                <a:solidFill>
                  <a:srgbClr val="FFC000"/>
                </a:solidFill>
                <a:latin typeface="Calibri" panose="020F0502020204030204" pitchFamily="34" charset="0"/>
                <a:cs typeface="Calibri" panose="020F0502020204030204" pitchFamily="34" charset="0"/>
              </a:rPr>
              <a:t>2. </a:t>
            </a:r>
            <a:r>
              <a:rPr lang="en-US" dirty="0">
                <a:solidFill>
                  <a:schemeClr val="bg1"/>
                </a:solidFill>
                <a:latin typeface="Calibri" panose="020F0502020204030204" pitchFamily="34" charset="0"/>
                <a:cs typeface="Calibri" panose="020F0502020204030204" pitchFamily="34" charset="0"/>
              </a:rPr>
              <a:t>Since the Spirit would not contradict Himself, every illuminated Christian must agree with every other illuminated Christian on every point of doctrine!</a:t>
            </a:r>
          </a:p>
          <a:p>
            <a:pPr marL="0" indent="0">
              <a:spcBef>
                <a:spcPts val="0"/>
              </a:spcBef>
              <a:spcAft>
                <a:spcPts val="400"/>
              </a:spcAft>
              <a:buNone/>
            </a:pPr>
            <a:endParaRPr lang="en-US" sz="3100" dirty="0">
              <a:solidFill>
                <a:schemeClr val="bg1"/>
              </a:solidFill>
              <a:cs typeface="Calibri" panose="020F0502020204030204" pitchFamily="34" charset="0"/>
            </a:endParaRPr>
          </a:p>
        </p:txBody>
      </p:sp>
    </p:spTree>
    <p:extLst>
      <p:ext uri="{BB962C8B-B14F-4D97-AF65-F5344CB8AC3E}">
        <p14:creationId xmlns:p14="http://schemas.microsoft.com/office/powerpoint/2010/main" val="1380673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A40-8993-49BB-A9CF-F4DCFF864A55}"/>
              </a:ext>
            </a:extLst>
          </p:cNvPr>
          <p:cNvSpPr>
            <a:spLocks noGrp="1"/>
          </p:cNvSpPr>
          <p:nvPr>
            <p:ph type="title"/>
          </p:nvPr>
        </p:nvSpPr>
        <p:spPr>
          <a:xfrm>
            <a:off x="457200" y="76200"/>
            <a:ext cx="8229600" cy="609600"/>
          </a:xfrm>
        </p:spPr>
        <p:txBody>
          <a:bodyPr/>
          <a:lstStyle/>
          <a:p>
            <a:r>
              <a:rPr lang="en-US" sz="3400" dirty="0">
                <a:solidFill>
                  <a:schemeClr val="bg1"/>
                </a:solidFill>
              </a:rPr>
              <a:t>Is this the case?  No!</a:t>
            </a:r>
          </a:p>
        </p:txBody>
      </p:sp>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293825" y="838200"/>
            <a:ext cx="8573656" cy="5562600"/>
          </a:xfrm>
        </p:spPr>
        <p:txBody>
          <a:bodyPr/>
          <a:lstStyle/>
          <a:p>
            <a:pPr marL="395288" indent="-395288">
              <a:spcBef>
                <a:spcPts val="0"/>
              </a:spcBef>
              <a:spcAft>
                <a:spcPts val="600"/>
              </a:spcAft>
              <a:buNone/>
            </a:pPr>
            <a:r>
              <a:rPr lang="en-US" sz="2400" dirty="0">
                <a:solidFill>
                  <a:schemeClr val="bg1"/>
                </a:solidFill>
                <a:latin typeface="Calibri" panose="020F0502020204030204" pitchFamily="34" charset="0"/>
                <a:cs typeface="Calibri" panose="020F0502020204030204" pitchFamily="34" charset="0"/>
              </a:rPr>
              <a:t>1.  </a:t>
            </a:r>
            <a:r>
              <a:rPr lang="en-US" dirty="0">
                <a:solidFill>
                  <a:schemeClr val="bg1"/>
                </a:solidFill>
                <a:latin typeface="Calibri" panose="020F0502020204030204" pitchFamily="34" charset="0"/>
                <a:cs typeface="Calibri" panose="020F0502020204030204" pitchFamily="34" charset="0"/>
              </a:rPr>
              <a:t>MacArthur, Sproul, Kennedy opposed Chuck Colson et al.</a:t>
            </a:r>
          </a:p>
          <a:p>
            <a:pPr marL="0" indent="0">
              <a:spcBef>
                <a:spcPts val="0"/>
              </a:spcBef>
              <a:spcAft>
                <a:spcPts val="600"/>
              </a:spcAft>
              <a:buNone/>
            </a:pPr>
            <a:r>
              <a:rPr lang="en-US" sz="2400" dirty="0">
                <a:solidFill>
                  <a:schemeClr val="bg1"/>
                </a:solidFill>
                <a:latin typeface="Calibri" panose="020F0502020204030204" pitchFamily="34" charset="0"/>
                <a:cs typeface="Calibri" panose="020F0502020204030204" pitchFamily="34" charset="0"/>
              </a:rPr>
              <a:t>2.  </a:t>
            </a:r>
            <a:r>
              <a:rPr lang="en-US" dirty="0">
                <a:solidFill>
                  <a:schemeClr val="bg1"/>
                </a:solidFill>
                <a:latin typeface="Calibri" panose="020F0502020204030204" pitchFamily="34" charset="0"/>
                <a:cs typeface="Calibri" panose="020F0502020204030204" pitchFamily="34" charset="0"/>
              </a:rPr>
              <a:t>MacArthur and Sproul disagree on baptism.</a:t>
            </a:r>
          </a:p>
          <a:p>
            <a:pPr marL="0" indent="0">
              <a:spcBef>
                <a:spcPts val="0"/>
              </a:spcBef>
              <a:spcAft>
                <a:spcPts val="400"/>
              </a:spcAft>
              <a:buNone/>
            </a:pPr>
            <a:r>
              <a:rPr lang="en-US" sz="2400" dirty="0">
                <a:solidFill>
                  <a:schemeClr val="bg1"/>
                </a:solidFill>
                <a:latin typeface="Calibri" panose="020F0502020204030204" pitchFamily="34" charset="0"/>
                <a:cs typeface="Calibri" panose="020F0502020204030204" pitchFamily="34" charset="0"/>
              </a:rPr>
              <a:t>3.  </a:t>
            </a:r>
            <a:r>
              <a:rPr lang="en-US" dirty="0">
                <a:solidFill>
                  <a:schemeClr val="bg1"/>
                </a:solidFill>
                <a:latin typeface="Calibri" panose="020F0502020204030204" pitchFamily="34" charset="0"/>
                <a:cs typeface="Calibri" panose="020F0502020204030204" pitchFamily="34" charset="0"/>
              </a:rPr>
              <a:t>Southern Baptist Convention.</a:t>
            </a:r>
          </a:p>
          <a:p>
            <a:pPr marL="0" indent="0">
              <a:spcBef>
                <a:spcPts val="0"/>
              </a:spcBef>
              <a:spcAft>
                <a:spcPts val="400"/>
              </a:spcAft>
              <a:buNone/>
            </a:pPr>
            <a:endParaRPr lang="en-US" sz="3100" dirty="0">
              <a:solidFill>
                <a:schemeClr val="bg1"/>
              </a:solidFill>
              <a:cs typeface="Calibri" panose="020F0502020204030204" pitchFamily="34" charset="0"/>
            </a:endParaRPr>
          </a:p>
        </p:txBody>
      </p:sp>
    </p:spTree>
    <p:extLst>
      <p:ext uri="{BB962C8B-B14F-4D97-AF65-F5344CB8AC3E}">
        <p14:creationId xmlns:p14="http://schemas.microsoft.com/office/powerpoint/2010/main" val="1479423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A40-8993-49BB-A9CF-F4DCFF864A55}"/>
              </a:ext>
            </a:extLst>
          </p:cNvPr>
          <p:cNvSpPr>
            <a:spLocks noGrp="1"/>
          </p:cNvSpPr>
          <p:nvPr>
            <p:ph type="title"/>
          </p:nvPr>
        </p:nvSpPr>
        <p:spPr>
          <a:xfrm>
            <a:off x="457200" y="76200"/>
            <a:ext cx="8229600" cy="609600"/>
          </a:xfrm>
        </p:spPr>
        <p:txBody>
          <a:bodyPr/>
          <a:lstStyle/>
          <a:p>
            <a:r>
              <a:rPr lang="en-US" sz="3400" dirty="0">
                <a:solidFill>
                  <a:schemeClr val="bg1"/>
                </a:solidFill>
              </a:rPr>
              <a:t>If Holy Spirit illuminates people today…</a:t>
            </a:r>
          </a:p>
        </p:txBody>
      </p:sp>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293825" y="838200"/>
            <a:ext cx="8573656" cy="5562600"/>
          </a:xfrm>
        </p:spPr>
        <p:txBody>
          <a:bodyPr/>
          <a:lstStyle/>
          <a:p>
            <a:pPr marL="395288" indent="-395288">
              <a:spcBef>
                <a:spcPts val="0"/>
              </a:spcBef>
              <a:spcAft>
                <a:spcPts val="600"/>
              </a:spcAft>
              <a:buNone/>
            </a:pPr>
            <a:r>
              <a:rPr lang="en-US" dirty="0">
                <a:solidFill>
                  <a:schemeClr val="bg1"/>
                </a:solidFill>
                <a:latin typeface="Calibri" panose="020F0502020204030204" pitchFamily="34" charset="0"/>
                <a:cs typeface="Calibri" panose="020F0502020204030204" pitchFamily="34" charset="0"/>
              </a:rPr>
              <a:t>Why do denominational preachers write books instructing their people about proper methods of Bible study?</a:t>
            </a:r>
          </a:p>
          <a:p>
            <a:pPr marL="282575" indent="-282575">
              <a:spcBef>
                <a:spcPts val="0"/>
              </a:spcBef>
              <a:spcAft>
                <a:spcPts val="800"/>
              </a:spcAft>
              <a:buNone/>
            </a:pPr>
            <a:r>
              <a:rPr lang="en-US" sz="2400" dirty="0">
                <a:solidFill>
                  <a:srgbClr val="CCFFFF"/>
                </a:solidFill>
                <a:latin typeface="Calibri" panose="020F0502020204030204" pitchFamily="34" charset="0"/>
                <a:cs typeface="Calibri" panose="020F0502020204030204" pitchFamily="34" charset="0"/>
              </a:rPr>
              <a:t>1. </a:t>
            </a:r>
            <a:r>
              <a:rPr lang="en-US" dirty="0">
                <a:solidFill>
                  <a:schemeClr val="bg1"/>
                </a:solidFill>
                <a:latin typeface="Calibri" panose="020F0502020204030204" pitchFamily="34" charset="0"/>
                <a:cs typeface="Calibri" panose="020F0502020204030204" pitchFamily="34" charset="0"/>
              </a:rPr>
              <a:t>These books would not help unbelievers </a:t>
            </a:r>
            <a:r>
              <a:rPr lang="en-US" sz="3000" dirty="0">
                <a:solidFill>
                  <a:srgbClr val="FFFF00"/>
                </a:solidFill>
                <a:latin typeface="Calibri" panose="020F0502020204030204" pitchFamily="34" charset="0"/>
                <a:cs typeface="Calibri" panose="020F0502020204030204" pitchFamily="34" charset="0"/>
              </a:rPr>
              <a:t>(they lack spiritual capacity for welcoming / appropriating spiritual truths) </a:t>
            </a:r>
            <a:r>
              <a:rPr lang="en-US" dirty="0">
                <a:solidFill>
                  <a:schemeClr val="bg1"/>
                </a:solidFill>
                <a:latin typeface="Calibri" panose="020F0502020204030204" pitchFamily="34" charset="0"/>
                <a:cs typeface="Calibri" panose="020F0502020204030204" pitchFamily="34" charset="0"/>
              </a:rPr>
              <a:t>- </a:t>
            </a:r>
            <a:r>
              <a:rPr lang="en-US" sz="2800" dirty="0" err="1">
                <a:solidFill>
                  <a:schemeClr val="bg1"/>
                </a:solidFill>
                <a:latin typeface="Calibri" panose="020F0502020204030204" pitchFamily="34" charset="0"/>
                <a:cs typeface="Calibri" panose="020F0502020204030204" pitchFamily="34" charset="0"/>
              </a:rPr>
              <a:t>Zuck</a:t>
            </a:r>
            <a:endParaRPr lang="en-US" sz="2800" dirty="0">
              <a:solidFill>
                <a:schemeClr val="bg1"/>
              </a:solidFill>
              <a:latin typeface="Calibri" panose="020F0502020204030204" pitchFamily="34" charset="0"/>
              <a:cs typeface="Calibri" panose="020F0502020204030204" pitchFamily="34" charset="0"/>
            </a:endParaRPr>
          </a:p>
          <a:p>
            <a:pPr marL="282575" indent="-282575">
              <a:spcBef>
                <a:spcPts val="0"/>
              </a:spcBef>
              <a:spcAft>
                <a:spcPts val="800"/>
              </a:spcAft>
              <a:buNone/>
            </a:pPr>
            <a:r>
              <a:rPr lang="en-US" sz="2400" dirty="0">
                <a:solidFill>
                  <a:srgbClr val="CCFFFF"/>
                </a:solidFill>
                <a:latin typeface="Calibri" panose="020F0502020204030204" pitchFamily="34" charset="0"/>
                <a:cs typeface="Calibri" panose="020F0502020204030204" pitchFamily="34" charset="0"/>
              </a:rPr>
              <a:t>2. </a:t>
            </a:r>
            <a:r>
              <a:rPr lang="en-US" dirty="0">
                <a:solidFill>
                  <a:schemeClr val="bg1"/>
                </a:solidFill>
                <a:latin typeface="Calibri" panose="020F0502020204030204" pitchFamily="34" charset="0"/>
                <a:cs typeface="Calibri" panose="020F0502020204030204" pitchFamily="34" charset="0"/>
              </a:rPr>
              <a:t>These books would not help believers </a:t>
            </a:r>
            <a:r>
              <a:rPr lang="en-US" sz="3000" dirty="0">
                <a:solidFill>
                  <a:srgbClr val="FFFF00"/>
                </a:solidFill>
                <a:latin typeface="Calibri" panose="020F0502020204030204" pitchFamily="34" charset="0"/>
                <a:cs typeface="Calibri" panose="020F0502020204030204" pitchFamily="34" charset="0"/>
              </a:rPr>
              <a:t>(they have illumination of Holy Spirit).</a:t>
            </a:r>
          </a:p>
          <a:p>
            <a:pPr marL="282575" indent="-282575">
              <a:spcBef>
                <a:spcPts val="0"/>
              </a:spcBef>
              <a:spcAft>
                <a:spcPts val="600"/>
              </a:spcAft>
              <a:buNone/>
            </a:pPr>
            <a:r>
              <a:rPr lang="en-US" sz="2400" dirty="0">
                <a:solidFill>
                  <a:srgbClr val="CCFFFF"/>
                </a:solidFill>
                <a:latin typeface="Calibri" panose="020F0502020204030204" pitchFamily="34" charset="0"/>
                <a:cs typeface="Calibri" panose="020F0502020204030204" pitchFamily="34" charset="0"/>
              </a:rPr>
              <a:t>3. </a:t>
            </a:r>
            <a:r>
              <a:rPr lang="en-US" dirty="0">
                <a:solidFill>
                  <a:schemeClr val="bg1"/>
                </a:solidFill>
                <a:latin typeface="Calibri" panose="020F0502020204030204" pitchFamily="34" charset="0"/>
                <a:cs typeface="Calibri" panose="020F0502020204030204" pitchFamily="34" charset="0"/>
              </a:rPr>
              <a:t>Doctrine of illumination contradicts teaching of Scripture – Ep.3:3-5.   2 Tim.3:16-17.</a:t>
            </a:r>
          </a:p>
          <a:p>
            <a:pPr marL="514350" indent="-514350">
              <a:spcBef>
                <a:spcPts val="0"/>
              </a:spcBef>
              <a:spcAft>
                <a:spcPts val="600"/>
              </a:spcAft>
              <a:buAutoNum type="arabicPeriod"/>
            </a:pPr>
            <a:endParaRPr lang="en-US" dirty="0">
              <a:solidFill>
                <a:schemeClr val="bg1"/>
              </a:solidFill>
              <a:latin typeface="Calibri" panose="020F0502020204030204" pitchFamily="34" charset="0"/>
              <a:cs typeface="Calibri" panose="020F0502020204030204" pitchFamily="34" charset="0"/>
            </a:endParaRPr>
          </a:p>
          <a:p>
            <a:pPr marL="0" indent="0">
              <a:spcBef>
                <a:spcPts val="0"/>
              </a:spcBef>
              <a:spcAft>
                <a:spcPts val="400"/>
              </a:spcAft>
              <a:buNone/>
            </a:pPr>
            <a:endParaRPr lang="en-US" sz="3100" dirty="0">
              <a:solidFill>
                <a:schemeClr val="bg1"/>
              </a:solidFill>
              <a:cs typeface="Calibri" panose="020F0502020204030204" pitchFamily="34" charset="0"/>
            </a:endParaRPr>
          </a:p>
        </p:txBody>
      </p:sp>
    </p:spTree>
    <p:extLst>
      <p:ext uri="{BB962C8B-B14F-4D97-AF65-F5344CB8AC3E}">
        <p14:creationId xmlns:p14="http://schemas.microsoft.com/office/powerpoint/2010/main" val="4112924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0775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3D279B8D-B188-4D02-BFCA-1BFC31B71FFF}"/>
              </a:ext>
            </a:extLst>
          </p:cNvPr>
          <p:cNvSpPr/>
          <p:nvPr/>
        </p:nvSpPr>
        <p:spPr>
          <a:xfrm>
            <a:off x="1285973" y="524164"/>
            <a:ext cx="6583220" cy="1152236"/>
          </a:xfrm>
          <a:prstGeom prst="roundRect">
            <a:avLst/>
          </a:prstGeom>
          <a:solidFill>
            <a:schemeClr val="tx1"/>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400" b="0" i="0" u="none" strike="noStrike" kern="1200" cap="none" spc="0" normalizeH="0" baseline="0" noProof="0" dirty="0">
                <a:ln>
                  <a:noFill/>
                </a:ln>
                <a:solidFill>
                  <a:srgbClr val="FFFF99"/>
                </a:solidFill>
                <a:effectLst/>
                <a:uLnTx/>
                <a:uFillTx/>
                <a:latin typeface="Verdana" panose="020B0604030504040204" pitchFamily="34" charset="0"/>
                <a:ea typeface="Verdana" panose="020B0604030504040204" pitchFamily="34" charset="0"/>
                <a:cs typeface="+mn-cs"/>
              </a:rPr>
              <a:t>I. </a:t>
            </a:r>
            <a:r>
              <a:rPr lang="en-US" sz="3600" u="none" dirty="0">
                <a:solidFill>
                  <a:srgbClr val="CCFFCC"/>
                </a:solidFill>
                <a:latin typeface="Arial"/>
                <a:ea typeface="Verdana" panose="020B0604030504040204" pitchFamily="34" charset="0"/>
              </a:rPr>
              <a:t>History of illumination theory</a:t>
            </a:r>
            <a:endParaRPr kumimoji="0" lang="en-US" sz="4000" b="0" i="0" strike="noStrike" kern="1200" cap="none" spc="0" normalizeH="0" baseline="0" noProof="0" dirty="0">
              <a:ln>
                <a:noFill/>
              </a:ln>
              <a:solidFill>
                <a:srgbClr val="CCFFCC"/>
              </a:solidFill>
              <a:effectLst/>
              <a:uLnTx/>
              <a:uFillTx/>
              <a:latin typeface="Arial"/>
              <a:ea typeface="+mn-ea"/>
              <a:cs typeface="+mn-cs"/>
            </a:endParaRPr>
          </a:p>
        </p:txBody>
      </p:sp>
    </p:spTree>
    <p:extLst>
      <p:ext uri="{BB962C8B-B14F-4D97-AF65-F5344CB8AC3E}">
        <p14:creationId xmlns:p14="http://schemas.microsoft.com/office/powerpoint/2010/main" val="2037537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A40-8993-49BB-A9CF-F4DCFF864A55}"/>
              </a:ext>
            </a:extLst>
          </p:cNvPr>
          <p:cNvSpPr>
            <a:spLocks noGrp="1"/>
          </p:cNvSpPr>
          <p:nvPr>
            <p:ph type="title"/>
          </p:nvPr>
        </p:nvSpPr>
        <p:spPr>
          <a:xfrm>
            <a:off x="457200" y="76200"/>
            <a:ext cx="8229600" cy="609600"/>
          </a:xfrm>
        </p:spPr>
        <p:txBody>
          <a:bodyPr/>
          <a:lstStyle/>
          <a:p>
            <a:r>
              <a:rPr lang="en-US" sz="3400" dirty="0">
                <a:solidFill>
                  <a:srgbClr val="CCFFFF"/>
                </a:solidFill>
              </a:rPr>
              <a:t>Illumination </a:t>
            </a:r>
            <a:endParaRPr lang="en-US" sz="3400" dirty="0">
              <a:solidFill>
                <a:schemeClr val="bg1"/>
              </a:solidFill>
            </a:endParaRPr>
          </a:p>
        </p:txBody>
      </p:sp>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371573" y="685800"/>
            <a:ext cx="8418944" cy="5486400"/>
          </a:xfrm>
        </p:spPr>
        <p:txBody>
          <a:bodyPr/>
          <a:lstStyle/>
          <a:p>
            <a:pPr marL="227013" indent="-227013">
              <a:spcBef>
                <a:spcPts val="0"/>
              </a:spcBef>
              <a:spcAft>
                <a:spcPts val="600"/>
              </a:spcAft>
              <a:buFont typeface="Arial" panose="020B0604020202020204" pitchFamily="34" charset="0"/>
              <a:buChar char="•"/>
            </a:pPr>
            <a:r>
              <a:rPr lang="en-US" sz="3300" dirty="0">
                <a:solidFill>
                  <a:schemeClr val="bg1"/>
                </a:solidFill>
                <a:latin typeface="Calibri" panose="020F0502020204030204" pitchFamily="34" charset="0"/>
                <a:ea typeface="Times New Roman" panose="02020603050405020304" pitchFamily="18" charset="0"/>
                <a:cs typeface="Calibri" panose="020F0502020204030204" pitchFamily="34" charset="0"/>
              </a:rPr>
              <a:t>Church ‘fathers’ first introduced total </a:t>
            </a:r>
            <a:r>
              <a:rPr lang="en-US" sz="3300" dirty="0" err="1">
                <a:solidFill>
                  <a:schemeClr val="bg1"/>
                </a:solidFill>
                <a:latin typeface="Calibri" panose="020F0502020204030204" pitchFamily="34" charset="0"/>
                <a:ea typeface="Times New Roman" panose="02020603050405020304" pitchFamily="18" charset="0"/>
                <a:cs typeface="Calibri" panose="020F0502020204030204" pitchFamily="34" charset="0"/>
              </a:rPr>
              <a:t>heredi-tary</a:t>
            </a:r>
            <a:r>
              <a:rPr lang="en-US" sz="3300" dirty="0">
                <a:solidFill>
                  <a:schemeClr val="bg1"/>
                </a:solidFill>
                <a:latin typeface="Calibri" panose="020F0502020204030204" pitchFamily="34" charset="0"/>
                <a:ea typeface="Times New Roman" panose="02020603050405020304" pitchFamily="18" charset="0"/>
                <a:cs typeface="Calibri" panose="020F0502020204030204" pitchFamily="34" charset="0"/>
              </a:rPr>
              <a:t> depravity…</a:t>
            </a:r>
          </a:p>
          <a:p>
            <a:pPr lvl="1">
              <a:spcBef>
                <a:spcPts val="0"/>
              </a:spcBef>
              <a:spcAft>
                <a:spcPts val="600"/>
              </a:spcAft>
              <a:buFont typeface="Arial" panose="020B0604020202020204" pitchFamily="34" charset="0"/>
              <a:buChar char="•"/>
            </a:pPr>
            <a:r>
              <a:rPr lang="en-US" sz="3000" dirty="0">
                <a:solidFill>
                  <a:schemeClr val="bg1"/>
                </a:solidFill>
                <a:latin typeface="Calibri" panose="020F0502020204030204" pitchFamily="34" charset="0"/>
                <a:ea typeface="Times New Roman" panose="02020603050405020304" pitchFamily="18" charset="0"/>
                <a:cs typeface="Calibri" panose="020F0502020204030204" pitchFamily="34" charset="0"/>
              </a:rPr>
              <a:t>So depraved that our minds cannot comprehend Scriptures without divine assistance</a:t>
            </a:r>
          </a:p>
          <a:p>
            <a:pPr marL="227013" indent="-227013">
              <a:spcBef>
                <a:spcPts val="0"/>
              </a:spcBef>
              <a:spcAft>
                <a:spcPts val="0"/>
              </a:spcAft>
              <a:buFont typeface="Arial" panose="020B0604020202020204" pitchFamily="34" charset="0"/>
              <a:buChar char="•"/>
            </a:pPr>
            <a:r>
              <a:rPr lang="en-US" sz="3300" dirty="0">
                <a:solidFill>
                  <a:schemeClr val="bg1"/>
                </a:solidFill>
                <a:latin typeface="Calibri" panose="020F0502020204030204" pitchFamily="34" charset="0"/>
                <a:ea typeface="Times New Roman" panose="02020603050405020304" pitchFamily="18" charset="0"/>
                <a:cs typeface="Calibri" panose="020F0502020204030204" pitchFamily="34" charset="0"/>
              </a:rPr>
              <a:t>“</a:t>
            </a:r>
            <a:r>
              <a:rPr lang="en-US" sz="3300" dirty="0">
                <a:solidFill>
                  <a:srgbClr val="FFFFCC"/>
                </a:solidFill>
                <a:latin typeface="Calibri" panose="020F0502020204030204" pitchFamily="34" charset="0"/>
                <a:ea typeface="Times New Roman" panose="02020603050405020304" pitchFamily="18" charset="0"/>
                <a:cs typeface="Calibri" panose="020F0502020204030204" pitchFamily="34" charset="0"/>
              </a:rPr>
              <a:t>All men are conceived in sin, and born the children of wrath, indisposed to all saving good, propense to evil, dead in sin, and the slaves of sin, and without the regenerating grace of the Holy Spirit, they neither are willing nor able to return to God” </a:t>
            </a:r>
            <a:r>
              <a:rPr lang="en-US" sz="1800" i="1" dirty="0">
                <a:solidFill>
                  <a:schemeClr val="bg1"/>
                </a:solidFill>
                <a:latin typeface="Calibri" panose="020F0502020204030204" pitchFamily="34" charset="0"/>
                <a:ea typeface="Times New Roman" panose="02020603050405020304" pitchFamily="18" charset="0"/>
                <a:cs typeface="Calibri" panose="020F0502020204030204" pitchFamily="34" charset="0"/>
              </a:rPr>
              <a:t>–McClintock and Strong Cyclopedia</a:t>
            </a:r>
            <a:r>
              <a:rPr lang="en-US" sz="3100" dirty="0">
                <a:solidFill>
                  <a:schemeClr val="bg1"/>
                </a:solidFill>
                <a:latin typeface="Calibri" panose="020F0502020204030204" pitchFamily="34" charset="0"/>
                <a:cs typeface="Calibri" panose="020F0502020204030204" pitchFamily="34" charset="0"/>
              </a:rPr>
              <a:t> </a:t>
            </a:r>
          </a:p>
          <a:p>
            <a:pPr>
              <a:spcBef>
                <a:spcPts val="0"/>
              </a:spcBef>
              <a:spcAft>
                <a:spcPts val="600"/>
              </a:spcAft>
              <a:buFont typeface="Arial" panose="020B0604020202020204" pitchFamily="34" charset="0"/>
              <a:buChar char="•"/>
            </a:pPr>
            <a:endParaRPr lang="en-US" sz="3100" dirty="0">
              <a:solidFill>
                <a:schemeClr val="bg1"/>
              </a:solidFill>
              <a:cs typeface="Calibri" panose="020F0502020204030204" pitchFamily="34" charset="0"/>
            </a:endParaRPr>
          </a:p>
          <a:p>
            <a:pPr marL="0" indent="0">
              <a:spcBef>
                <a:spcPts val="0"/>
              </a:spcBef>
              <a:spcAft>
                <a:spcPts val="600"/>
              </a:spcAft>
              <a:buNone/>
            </a:pPr>
            <a:endParaRPr lang="en-US" sz="3100" dirty="0">
              <a:solidFill>
                <a:srgbClr val="CCFFFF"/>
              </a:solidFill>
              <a:cs typeface="Calibri" panose="020F0502020204030204" pitchFamily="34" charset="0"/>
            </a:endParaRPr>
          </a:p>
        </p:txBody>
      </p:sp>
    </p:spTree>
    <p:extLst>
      <p:ext uri="{BB962C8B-B14F-4D97-AF65-F5344CB8AC3E}">
        <p14:creationId xmlns:p14="http://schemas.microsoft.com/office/powerpoint/2010/main" val="505026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A40-8993-49BB-A9CF-F4DCFF864A55}"/>
              </a:ext>
            </a:extLst>
          </p:cNvPr>
          <p:cNvSpPr>
            <a:spLocks noGrp="1"/>
          </p:cNvSpPr>
          <p:nvPr>
            <p:ph type="title"/>
          </p:nvPr>
        </p:nvSpPr>
        <p:spPr>
          <a:xfrm>
            <a:off x="457200" y="76200"/>
            <a:ext cx="8229600" cy="609600"/>
          </a:xfrm>
        </p:spPr>
        <p:txBody>
          <a:bodyPr/>
          <a:lstStyle/>
          <a:p>
            <a:r>
              <a:rPr lang="en-US" sz="3400" dirty="0">
                <a:solidFill>
                  <a:schemeClr val="bg1"/>
                </a:solidFill>
              </a:rPr>
              <a:t>“Church fathers”</a:t>
            </a:r>
          </a:p>
        </p:txBody>
      </p:sp>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420256" y="762000"/>
            <a:ext cx="8305800" cy="5791200"/>
          </a:xfrm>
        </p:spPr>
        <p:txBody>
          <a:bodyPr/>
          <a:lstStyle/>
          <a:p>
            <a:pPr>
              <a:spcBef>
                <a:spcPts val="0"/>
              </a:spcBef>
              <a:spcAft>
                <a:spcPts val="600"/>
              </a:spcAft>
              <a:buFont typeface="Wingdings" panose="05000000000000000000" pitchFamily="2" charset="2"/>
              <a:buChar char="§"/>
            </a:pPr>
            <a:r>
              <a:rPr lang="en-US" sz="3100" dirty="0">
                <a:solidFill>
                  <a:srgbClr val="CCFFCC"/>
                </a:solidFill>
                <a:latin typeface="Calibri" panose="020F0502020204030204" pitchFamily="34" charset="0"/>
                <a:cs typeface="Calibri" panose="020F0502020204030204" pitchFamily="34" charset="0"/>
              </a:rPr>
              <a:t>Cyprian</a:t>
            </a:r>
            <a:r>
              <a:rPr lang="en-US" sz="3100" dirty="0">
                <a:solidFill>
                  <a:schemeClr val="bg1"/>
                </a:solidFill>
                <a:latin typeface="Calibri" panose="020F0502020204030204" pitchFamily="34" charset="0"/>
                <a:cs typeface="Calibri" panose="020F0502020204030204" pitchFamily="34" charset="0"/>
              </a:rPr>
              <a:t> (d. AD 254): a child is polluted with sin “though [its] life be but the length of one day upon the earth.”   Therefore, he contended that no Christian should celebrate the day of his birth.</a:t>
            </a:r>
          </a:p>
          <a:p>
            <a:pPr>
              <a:spcBef>
                <a:spcPts val="0"/>
              </a:spcBef>
              <a:spcAft>
                <a:spcPts val="600"/>
              </a:spcAft>
              <a:buFont typeface="Wingdings" panose="05000000000000000000" pitchFamily="2" charset="2"/>
              <a:buChar char="§"/>
            </a:pPr>
            <a:r>
              <a:rPr lang="en-US" sz="3100" dirty="0">
                <a:solidFill>
                  <a:srgbClr val="CCFFCC"/>
                </a:solidFill>
                <a:latin typeface="Calibri" panose="020F0502020204030204" pitchFamily="34" charset="0"/>
                <a:cs typeface="Calibri" panose="020F0502020204030204" pitchFamily="34" charset="0"/>
              </a:rPr>
              <a:t>Augustine</a:t>
            </a:r>
            <a:r>
              <a:rPr lang="en-US" sz="3100" dirty="0">
                <a:solidFill>
                  <a:schemeClr val="bg1"/>
                </a:solidFill>
                <a:latin typeface="Calibri" panose="020F0502020204030204" pitchFamily="34" charset="0"/>
                <a:cs typeface="Calibri" panose="020F0502020204030204" pitchFamily="34" charset="0"/>
              </a:rPr>
              <a:t> (d. A.D. 430): popularized the concept of THD: Holy Spirit is “the means by which we receive God-written revelation.”    He also affirmed that “He is necessary for illuminating and confirming its truth.”</a:t>
            </a:r>
          </a:p>
        </p:txBody>
      </p:sp>
    </p:spTree>
    <p:extLst>
      <p:ext uri="{BB962C8B-B14F-4D97-AF65-F5344CB8AC3E}">
        <p14:creationId xmlns:p14="http://schemas.microsoft.com/office/powerpoint/2010/main" val="2953891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A40-8993-49BB-A9CF-F4DCFF864A55}"/>
              </a:ext>
            </a:extLst>
          </p:cNvPr>
          <p:cNvSpPr>
            <a:spLocks noGrp="1"/>
          </p:cNvSpPr>
          <p:nvPr>
            <p:ph type="title"/>
          </p:nvPr>
        </p:nvSpPr>
        <p:spPr>
          <a:xfrm>
            <a:off x="457200" y="76200"/>
            <a:ext cx="8229600" cy="609600"/>
          </a:xfrm>
        </p:spPr>
        <p:txBody>
          <a:bodyPr/>
          <a:lstStyle/>
          <a:p>
            <a:r>
              <a:rPr lang="en-US" sz="3400" dirty="0">
                <a:solidFill>
                  <a:schemeClr val="bg1"/>
                </a:solidFill>
              </a:rPr>
              <a:t>“Illumination”</a:t>
            </a:r>
          </a:p>
        </p:txBody>
      </p:sp>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420256" y="762000"/>
            <a:ext cx="8305800" cy="5791200"/>
          </a:xfrm>
        </p:spPr>
        <p:txBody>
          <a:bodyPr/>
          <a:lstStyle/>
          <a:p>
            <a:pPr>
              <a:spcBef>
                <a:spcPts val="0"/>
              </a:spcBef>
              <a:spcAft>
                <a:spcPts val="900"/>
              </a:spcAft>
              <a:buFont typeface="Wingdings" panose="05000000000000000000" pitchFamily="2" charset="2"/>
              <a:buChar char="§"/>
            </a:pPr>
            <a:r>
              <a:rPr lang="en-US" sz="3100" dirty="0">
                <a:solidFill>
                  <a:srgbClr val="FFFFCC"/>
                </a:solidFill>
                <a:latin typeface="Calibri" panose="020F0502020204030204" pitchFamily="34" charset="0"/>
                <a:cs typeface="Calibri" panose="020F0502020204030204" pitchFamily="34" charset="0"/>
              </a:rPr>
              <a:t>Ep.1</a:t>
            </a:r>
            <a:r>
              <a:rPr lang="en-US" sz="3100" baseline="30000" dirty="0">
                <a:solidFill>
                  <a:srgbClr val="FFFFCC"/>
                </a:solidFill>
                <a:latin typeface="Calibri" panose="020F0502020204030204" pitchFamily="34" charset="0"/>
                <a:cs typeface="Calibri" panose="020F0502020204030204" pitchFamily="34" charset="0"/>
              </a:rPr>
              <a:t>18</a:t>
            </a:r>
            <a:r>
              <a:rPr lang="en-US" sz="3100" dirty="0">
                <a:solidFill>
                  <a:srgbClr val="FFFFCC"/>
                </a:solidFill>
                <a:latin typeface="Calibri" panose="020F0502020204030204" pitchFamily="34" charset="0"/>
                <a:cs typeface="Calibri" panose="020F0502020204030204" pitchFamily="34" charset="0"/>
              </a:rPr>
              <a:t> </a:t>
            </a:r>
            <a:r>
              <a:rPr lang="en-US" sz="3100" dirty="0">
                <a:solidFill>
                  <a:schemeClr val="bg1"/>
                </a:solidFill>
                <a:latin typeface="Calibri" panose="020F0502020204030204" pitchFamily="34" charset="0"/>
                <a:cs typeface="Calibri" panose="020F0502020204030204" pitchFamily="34" charset="0"/>
              </a:rPr>
              <a:t>the eyes of your understanding being enlightened; that you may know what is the hope of His calling, what are the riches of the glory of His inheritance in the saints</a:t>
            </a:r>
          </a:p>
          <a:p>
            <a:pPr>
              <a:spcBef>
                <a:spcPts val="0"/>
              </a:spcBef>
              <a:spcAft>
                <a:spcPts val="600"/>
              </a:spcAft>
              <a:buFont typeface="Wingdings" panose="05000000000000000000" pitchFamily="2" charset="2"/>
              <a:buChar char="§"/>
            </a:pPr>
            <a:r>
              <a:rPr lang="en-US" sz="3100" dirty="0">
                <a:solidFill>
                  <a:srgbClr val="FFFFCC"/>
                </a:solidFill>
                <a:latin typeface="Calibri" panose="020F0502020204030204" pitchFamily="34" charset="0"/>
                <a:cs typeface="Calibri" panose="020F0502020204030204" pitchFamily="34" charset="0"/>
              </a:rPr>
              <a:t>Ep.3</a:t>
            </a:r>
            <a:r>
              <a:rPr lang="en-US" sz="3100" baseline="30000" dirty="0">
                <a:solidFill>
                  <a:srgbClr val="FFFFCC"/>
                </a:solidFill>
                <a:latin typeface="Calibri" panose="020F0502020204030204" pitchFamily="34" charset="0"/>
                <a:cs typeface="Calibri" panose="020F0502020204030204" pitchFamily="34" charset="0"/>
              </a:rPr>
              <a:t>8</a:t>
            </a:r>
            <a:r>
              <a:rPr lang="en-US" sz="3100" dirty="0">
                <a:solidFill>
                  <a:srgbClr val="FFFFCC"/>
                </a:solidFill>
                <a:latin typeface="Calibri" panose="020F0502020204030204" pitchFamily="34" charset="0"/>
                <a:cs typeface="Calibri" panose="020F0502020204030204" pitchFamily="34" charset="0"/>
              </a:rPr>
              <a:t> </a:t>
            </a:r>
            <a:r>
              <a:rPr lang="en-US" sz="3100" dirty="0">
                <a:solidFill>
                  <a:schemeClr val="bg1"/>
                </a:solidFill>
                <a:latin typeface="Calibri" panose="020F0502020204030204" pitchFamily="34" charset="0"/>
                <a:cs typeface="Calibri" panose="020F0502020204030204" pitchFamily="34" charset="0"/>
              </a:rPr>
              <a:t>To me, who am less than the least of all the saints, this grace was given, that I should </a:t>
            </a:r>
            <a:r>
              <a:rPr lang="en-US" sz="3100" u="sng" dirty="0">
                <a:solidFill>
                  <a:schemeClr val="bg1"/>
                </a:solidFill>
                <a:latin typeface="Calibri" panose="020F0502020204030204" pitchFamily="34" charset="0"/>
                <a:cs typeface="Calibri" panose="020F0502020204030204" pitchFamily="34" charset="0"/>
              </a:rPr>
              <a:t>preach</a:t>
            </a:r>
            <a:r>
              <a:rPr lang="en-US" sz="3100" dirty="0">
                <a:solidFill>
                  <a:schemeClr val="bg1"/>
                </a:solidFill>
                <a:latin typeface="Calibri" panose="020F0502020204030204" pitchFamily="34" charset="0"/>
                <a:cs typeface="Calibri" panose="020F0502020204030204" pitchFamily="34" charset="0"/>
              </a:rPr>
              <a:t> among the Gentiles the unsearchable riches of Christ,  </a:t>
            </a:r>
            <a:r>
              <a:rPr lang="en-US" sz="3100" baseline="30000" dirty="0">
                <a:solidFill>
                  <a:srgbClr val="FFFFCC"/>
                </a:solidFill>
                <a:latin typeface="Calibri" panose="020F0502020204030204" pitchFamily="34" charset="0"/>
                <a:cs typeface="Calibri" panose="020F0502020204030204" pitchFamily="34" charset="0"/>
              </a:rPr>
              <a:t>9</a:t>
            </a:r>
            <a:r>
              <a:rPr lang="en-US" sz="3100" dirty="0">
                <a:solidFill>
                  <a:schemeClr val="bg1"/>
                </a:solidFill>
                <a:latin typeface="Calibri" panose="020F0502020204030204" pitchFamily="34" charset="0"/>
                <a:cs typeface="Calibri" panose="020F0502020204030204" pitchFamily="34" charset="0"/>
              </a:rPr>
              <a:t> and to </a:t>
            </a:r>
            <a:r>
              <a:rPr lang="en-US" sz="3100" u="sng" dirty="0">
                <a:solidFill>
                  <a:schemeClr val="bg1"/>
                </a:solidFill>
                <a:latin typeface="Calibri" panose="020F0502020204030204" pitchFamily="34" charset="0"/>
                <a:cs typeface="Calibri" panose="020F0502020204030204" pitchFamily="34" charset="0"/>
              </a:rPr>
              <a:t>make all see</a:t>
            </a:r>
            <a:r>
              <a:rPr lang="en-US" sz="3100" dirty="0">
                <a:solidFill>
                  <a:schemeClr val="bg1"/>
                </a:solidFill>
                <a:latin typeface="Calibri" panose="020F0502020204030204" pitchFamily="34" charset="0"/>
                <a:cs typeface="Calibri" panose="020F0502020204030204" pitchFamily="34" charset="0"/>
              </a:rPr>
              <a:t> what is the fellowship of the mystery, which from the beginning of the ages has been hidden in God who created all things through Jesus Christ</a:t>
            </a:r>
          </a:p>
        </p:txBody>
      </p:sp>
    </p:spTree>
    <p:extLst>
      <p:ext uri="{BB962C8B-B14F-4D97-AF65-F5344CB8AC3E}">
        <p14:creationId xmlns:p14="http://schemas.microsoft.com/office/powerpoint/2010/main" val="1204459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A40-8993-49BB-A9CF-F4DCFF864A55}"/>
              </a:ext>
            </a:extLst>
          </p:cNvPr>
          <p:cNvSpPr>
            <a:spLocks noGrp="1"/>
          </p:cNvSpPr>
          <p:nvPr>
            <p:ph type="title"/>
          </p:nvPr>
        </p:nvSpPr>
        <p:spPr>
          <a:xfrm>
            <a:off x="457200" y="76200"/>
            <a:ext cx="8229600" cy="609600"/>
          </a:xfrm>
        </p:spPr>
        <p:txBody>
          <a:bodyPr/>
          <a:lstStyle/>
          <a:p>
            <a:r>
              <a:rPr lang="en-US" sz="3400" dirty="0">
                <a:solidFill>
                  <a:schemeClr val="bg1"/>
                </a:solidFill>
              </a:rPr>
              <a:t>“Illumination”</a:t>
            </a:r>
          </a:p>
        </p:txBody>
      </p:sp>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420256" y="762000"/>
            <a:ext cx="8305800" cy="5791200"/>
          </a:xfrm>
        </p:spPr>
        <p:txBody>
          <a:bodyPr/>
          <a:lstStyle/>
          <a:p>
            <a:pPr>
              <a:spcBef>
                <a:spcPts val="0"/>
              </a:spcBef>
              <a:spcAft>
                <a:spcPts val="600"/>
              </a:spcAft>
              <a:buFont typeface="Wingdings" panose="05000000000000000000" pitchFamily="2" charset="2"/>
              <a:buChar char="§"/>
            </a:pPr>
            <a:r>
              <a:rPr lang="en-US" sz="3100" dirty="0">
                <a:solidFill>
                  <a:srgbClr val="FFFFCC"/>
                </a:solidFill>
                <a:latin typeface="Calibri" panose="020F0502020204030204" pitchFamily="34" charset="0"/>
                <a:cs typeface="Calibri" panose="020F0502020204030204" pitchFamily="34" charset="0"/>
              </a:rPr>
              <a:t>Jn.1</a:t>
            </a:r>
            <a:r>
              <a:rPr lang="en-US" sz="3100" baseline="30000" dirty="0">
                <a:solidFill>
                  <a:srgbClr val="FFFFCC"/>
                </a:solidFill>
                <a:latin typeface="Calibri" panose="020F0502020204030204" pitchFamily="34" charset="0"/>
                <a:cs typeface="Calibri" panose="020F0502020204030204" pitchFamily="34" charset="0"/>
              </a:rPr>
              <a:t>9</a:t>
            </a:r>
            <a:r>
              <a:rPr lang="en-US" sz="3100" dirty="0">
                <a:solidFill>
                  <a:srgbClr val="FFFFCC"/>
                </a:solidFill>
                <a:latin typeface="Calibri" panose="020F0502020204030204" pitchFamily="34" charset="0"/>
                <a:cs typeface="Calibri" panose="020F0502020204030204" pitchFamily="34" charset="0"/>
              </a:rPr>
              <a:t> </a:t>
            </a:r>
            <a:r>
              <a:rPr lang="en-US" sz="3100" dirty="0">
                <a:solidFill>
                  <a:schemeClr val="bg1"/>
                </a:solidFill>
                <a:latin typeface="Calibri" panose="020F0502020204030204" pitchFamily="34" charset="0"/>
                <a:cs typeface="Calibri" panose="020F0502020204030204" pitchFamily="34" charset="0"/>
              </a:rPr>
              <a:t>That was the true Light which gives light to </a:t>
            </a:r>
            <a:r>
              <a:rPr lang="en-US" sz="3100" u="sng" dirty="0">
                <a:solidFill>
                  <a:schemeClr val="bg1"/>
                </a:solidFill>
                <a:latin typeface="Calibri" panose="020F0502020204030204" pitchFamily="34" charset="0"/>
                <a:cs typeface="Calibri" panose="020F0502020204030204" pitchFamily="34" charset="0"/>
              </a:rPr>
              <a:t>every man</a:t>
            </a:r>
            <a:r>
              <a:rPr lang="en-US" sz="3100" dirty="0">
                <a:solidFill>
                  <a:schemeClr val="bg1"/>
                </a:solidFill>
                <a:latin typeface="Calibri" panose="020F0502020204030204" pitchFamily="34" charset="0"/>
                <a:cs typeface="Calibri" panose="020F0502020204030204" pitchFamily="34" charset="0"/>
              </a:rPr>
              <a:t> coming into the world.  </a:t>
            </a:r>
            <a:r>
              <a:rPr lang="en-US" sz="3100" dirty="0">
                <a:solidFill>
                  <a:srgbClr val="FFFFCC"/>
                </a:solidFill>
                <a:latin typeface="Calibri" panose="020F0502020204030204" pitchFamily="34" charset="0"/>
                <a:cs typeface="Calibri" panose="020F0502020204030204" pitchFamily="34" charset="0"/>
              </a:rPr>
              <a:t>[Jesus]</a:t>
            </a:r>
          </a:p>
          <a:p>
            <a:pPr lvl="1">
              <a:spcBef>
                <a:spcPts val="0"/>
              </a:spcBef>
              <a:spcAft>
                <a:spcPts val="600"/>
              </a:spcAft>
              <a:buFont typeface="Wingdings" panose="05000000000000000000" pitchFamily="2" charset="2"/>
              <a:buChar char="§"/>
            </a:pPr>
            <a:r>
              <a:rPr lang="en-US" sz="3100" dirty="0">
                <a:solidFill>
                  <a:schemeClr val="bg1"/>
                </a:solidFill>
                <a:latin typeface="Calibri" panose="020F0502020204030204" pitchFamily="34" charset="0"/>
                <a:cs typeface="Calibri" panose="020F0502020204030204" pitchFamily="34" charset="0"/>
              </a:rPr>
              <a:t>“Quaker’s text”</a:t>
            </a:r>
          </a:p>
          <a:p>
            <a:pPr lvl="1">
              <a:spcBef>
                <a:spcPts val="0"/>
              </a:spcBef>
              <a:spcAft>
                <a:spcPts val="600"/>
              </a:spcAft>
              <a:buFont typeface="Wingdings" panose="05000000000000000000" pitchFamily="2" charset="2"/>
              <a:buChar char="§"/>
            </a:pPr>
            <a:r>
              <a:rPr lang="en-US" sz="3100" dirty="0">
                <a:solidFill>
                  <a:schemeClr val="bg1"/>
                </a:solidFill>
                <a:latin typeface="Calibri" panose="020F0502020204030204" pitchFamily="34" charset="0"/>
                <a:cs typeface="Calibri" panose="020F0502020204030204" pitchFamily="34" charset="0"/>
              </a:rPr>
              <a:t>The only true light comes from Christ.</a:t>
            </a:r>
          </a:p>
          <a:p>
            <a:pPr>
              <a:spcBef>
                <a:spcPts val="0"/>
              </a:spcBef>
              <a:spcAft>
                <a:spcPts val="600"/>
              </a:spcAft>
              <a:buFont typeface="Wingdings" panose="05000000000000000000" pitchFamily="2" charset="2"/>
              <a:buChar char="§"/>
            </a:pPr>
            <a:r>
              <a:rPr lang="en-US" sz="3100" dirty="0">
                <a:solidFill>
                  <a:srgbClr val="FFFFCC"/>
                </a:solidFill>
                <a:latin typeface="Calibri" panose="020F0502020204030204" pitchFamily="34" charset="0"/>
                <a:cs typeface="Calibri" panose="020F0502020204030204" pitchFamily="34" charset="0"/>
              </a:rPr>
              <a:t>2 Tim.1</a:t>
            </a:r>
            <a:r>
              <a:rPr lang="en-US" sz="3100" baseline="30000" dirty="0">
                <a:solidFill>
                  <a:srgbClr val="FFFFCC"/>
                </a:solidFill>
                <a:latin typeface="Calibri" panose="020F0502020204030204" pitchFamily="34" charset="0"/>
                <a:cs typeface="Calibri" panose="020F0502020204030204" pitchFamily="34" charset="0"/>
              </a:rPr>
              <a:t>10</a:t>
            </a:r>
            <a:r>
              <a:rPr lang="en-US" sz="3100" dirty="0">
                <a:solidFill>
                  <a:srgbClr val="FFFFCC"/>
                </a:solidFill>
                <a:latin typeface="Calibri" panose="020F0502020204030204" pitchFamily="34" charset="0"/>
                <a:cs typeface="Calibri" panose="020F0502020204030204" pitchFamily="34" charset="0"/>
              </a:rPr>
              <a:t> </a:t>
            </a:r>
            <a:r>
              <a:rPr lang="en-US" sz="3100" dirty="0">
                <a:solidFill>
                  <a:schemeClr val="bg1"/>
                </a:solidFill>
                <a:latin typeface="Calibri" panose="020F0502020204030204" pitchFamily="34" charset="0"/>
                <a:cs typeface="Calibri" panose="020F0502020204030204" pitchFamily="34" charset="0"/>
              </a:rPr>
              <a:t>but has now been revealed by the appearing of our Savior Jesus Christ, who has abolished death and brought life and </a:t>
            </a:r>
            <a:r>
              <a:rPr lang="en-US" sz="3100" dirty="0" err="1">
                <a:solidFill>
                  <a:schemeClr val="bg1"/>
                </a:solidFill>
                <a:latin typeface="Calibri" panose="020F0502020204030204" pitchFamily="34" charset="0"/>
                <a:cs typeface="Calibri" panose="020F0502020204030204" pitchFamily="34" charset="0"/>
              </a:rPr>
              <a:t>immor-tality</a:t>
            </a:r>
            <a:r>
              <a:rPr lang="en-US" sz="3100" dirty="0">
                <a:solidFill>
                  <a:schemeClr val="bg1"/>
                </a:solidFill>
                <a:latin typeface="Calibri" panose="020F0502020204030204" pitchFamily="34" charset="0"/>
                <a:cs typeface="Calibri" panose="020F0502020204030204" pitchFamily="34" charset="0"/>
              </a:rPr>
              <a:t> to light </a:t>
            </a:r>
            <a:r>
              <a:rPr lang="en-US" sz="3100" u="sng" dirty="0">
                <a:solidFill>
                  <a:schemeClr val="bg1"/>
                </a:solidFill>
                <a:latin typeface="Calibri" panose="020F0502020204030204" pitchFamily="34" charset="0"/>
                <a:cs typeface="Calibri" panose="020F0502020204030204" pitchFamily="34" charset="0"/>
              </a:rPr>
              <a:t>through the gospel</a:t>
            </a:r>
            <a:r>
              <a:rPr lang="en-US" sz="3100" dirty="0">
                <a:solidFill>
                  <a:schemeClr val="bg1"/>
                </a:solidFill>
                <a:latin typeface="Calibri" panose="020F0502020204030204" pitchFamily="34" charset="0"/>
                <a:cs typeface="Calibri" panose="020F0502020204030204" pitchFamily="34" charset="0"/>
              </a:rPr>
              <a:t>.</a:t>
            </a:r>
          </a:p>
          <a:p>
            <a:pPr lvl="1">
              <a:spcBef>
                <a:spcPts val="0"/>
              </a:spcBef>
              <a:spcAft>
                <a:spcPts val="400"/>
              </a:spcAft>
              <a:buFont typeface="Wingdings" panose="05000000000000000000" pitchFamily="2" charset="2"/>
              <a:buChar char="§"/>
            </a:pPr>
            <a:r>
              <a:rPr lang="en-US" sz="3100" dirty="0">
                <a:solidFill>
                  <a:schemeClr val="bg1"/>
                </a:solidFill>
                <a:latin typeface="Calibri" panose="020F0502020204030204" pitchFamily="34" charset="0"/>
                <a:cs typeface="Calibri" panose="020F0502020204030204" pitchFamily="34" charset="0"/>
              </a:rPr>
              <a:t>Each is enlightened to some degree by nature, conscience, Bible </a:t>
            </a:r>
            <a:r>
              <a:rPr lang="en-US" sz="2400" dirty="0">
                <a:solidFill>
                  <a:schemeClr val="bg1"/>
                </a:solidFill>
                <a:latin typeface="Calibri" panose="020F0502020204030204" pitchFamily="34" charset="0"/>
                <a:cs typeface="Calibri" panose="020F0502020204030204" pitchFamily="34" charset="0"/>
              </a:rPr>
              <a:t>– McGarvey.</a:t>
            </a:r>
          </a:p>
          <a:p>
            <a:pPr lvl="1">
              <a:spcBef>
                <a:spcPts val="0"/>
              </a:spcBef>
              <a:spcAft>
                <a:spcPts val="600"/>
              </a:spcAft>
              <a:buFont typeface="Wingdings" panose="05000000000000000000" pitchFamily="2" charset="2"/>
              <a:buChar char="§"/>
            </a:pPr>
            <a:r>
              <a:rPr lang="en-US" sz="3100" dirty="0">
                <a:solidFill>
                  <a:schemeClr val="bg1"/>
                </a:solidFill>
                <a:latin typeface="Calibri" panose="020F0502020204030204" pitchFamily="34" charset="0"/>
                <a:cs typeface="Calibri" panose="020F0502020204030204" pitchFamily="34" charset="0"/>
              </a:rPr>
              <a:t>Ps.19 . . . Ro.1 . . . Ro.2</a:t>
            </a:r>
          </a:p>
        </p:txBody>
      </p:sp>
    </p:spTree>
    <p:extLst>
      <p:ext uri="{BB962C8B-B14F-4D97-AF65-F5344CB8AC3E}">
        <p14:creationId xmlns:p14="http://schemas.microsoft.com/office/powerpoint/2010/main" val="1197445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A40-8993-49BB-A9CF-F4DCFF864A55}"/>
              </a:ext>
            </a:extLst>
          </p:cNvPr>
          <p:cNvSpPr>
            <a:spLocks noGrp="1"/>
          </p:cNvSpPr>
          <p:nvPr>
            <p:ph type="title"/>
          </p:nvPr>
        </p:nvSpPr>
        <p:spPr>
          <a:xfrm>
            <a:off x="457200" y="76200"/>
            <a:ext cx="8229600" cy="609600"/>
          </a:xfrm>
        </p:spPr>
        <p:txBody>
          <a:bodyPr/>
          <a:lstStyle/>
          <a:p>
            <a:r>
              <a:rPr lang="en-US" sz="3400" dirty="0">
                <a:solidFill>
                  <a:schemeClr val="bg1"/>
                </a:solidFill>
              </a:rPr>
              <a:t>Reformers</a:t>
            </a:r>
          </a:p>
        </p:txBody>
      </p:sp>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420256" y="838200"/>
            <a:ext cx="8305800" cy="5638800"/>
          </a:xfrm>
        </p:spPr>
        <p:txBody>
          <a:bodyPr/>
          <a:lstStyle/>
          <a:p>
            <a:pPr>
              <a:spcBef>
                <a:spcPts val="0"/>
              </a:spcBef>
              <a:spcAft>
                <a:spcPts val="1200"/>
              </a:spcAft>
              <a:buFont typeface="Wingdings" panose="05000000000000000000" pitchFamily="2" charset="2"/>
              <a:buChar char="§"/>
            </a:pPr>
            <a:r>
              <a:rPr lang="en-US" sz="3100" dirty="0">
                <a:solidFill>
                  <a:srgbClr val="CCFFCC"/>
                </a:solidFill>
                <a:cs typeface="Calibri" panose="020F0502020204030204" pitchFamily="34" charset="0"/>
              </a:rPr>
              <a:t>John Calvin </a:t>
            </a:r>
            <a:r>
              <a:rPr lang="en-US" sz="3100" dirty="0">
                <a:solidFill>
                  <a:schemeClr val="bg1"/>
                </a:solidFill>
                <a:cs typeface="Calibri" panose="020F0502020204030204" pitchFamily="34" charset="0"/>
              </a:rPr>
              <a:t>(d. 1564): resurrected and popularized Augustine’s views, and adopted his “illumination” doctrine.</a:t>
            </a:r>
          </a:p>
          <a:p>
            <a:pPr>
              <a:spcBef>
                <a:spcPts val="0"/>
              </a:spcBef>
              <a:spcAft>
                <a:spcPts val="600"/>
              </a:spcAft>
              <a:buFont typeface="Wingdings" panose="05000000000000000000" pitchFamily="2" charset="2"/>
              <a:buChar char="§"/>
            </a:pPr>
            <a:r>
              <a:rPr lang="en-US" sz="3100" dirty="0">
                <a:solidFill>
                  <a:srgbClr val="CCFFCC"/>
                </a:solidFill>
                <a:cs typeface="Calibri" panose="020F0502020204030204" pitchFamily="34" charset="0"/>
              </a:rPr>
              <a:t>Luther, Zwingli </a:t>
            </a:r>
            <a:r>
              <a:rPr lang="en-US" sz="3100" dirty="0">
                <a:solidFill>
                  <a:schemeClr val="bg1"/>
                </a:solidFill>
                <a:cs typeface="Calibri" panose="020F0502020204030204" pitchFamily="34" charset="0"/>
              </a:rPr>
              <a:t>et al. taught the need for special power of the H.S. that empowers us to comprehend the Scriptures</a:t>
            </a:r>
          </a:p>
          <a:p>
            <a:pPr>
              <a:spcBef>
                <a:spcPts val="0"/>
              </a:spcBef>
              <a:spcAft>
                <a:spcPts val="600"/>
              </a:spcAft>
              <a:buFont typeface="Wingdings" panose="05000000000000000000" pitchFamily="2" charset="2"/>
              <a:buChar char="§"/>
            </a:pPr>
            <a:endParaRPr lang="en-US" sz="3100" dirty="0">
              <a:solidFill>
                <a:schemeClr val="bg1"/>
              </a:solidFill>
              <a:cs typeface="Calibri" panose="020F0502020204030204" pitchFamily="34" charset="0"/>
            </a:endParaRPr>
          </a:p>
          <a:p>
            <a:pPr marL="0" indent="0">
              <a:spcBef>
                <a:spcPts val="0"/>
              </a:spcBef>
              <a:spcAft>
                <a:spcPts val="600"/>
              </a:spcAft>
              <a:buNone/>
            </a:pPr>
            <a:endParaRPr lang="en-US" sz="3100" dirty="0">
              <a:solidFill>
                <a:schemeClr val="bg1"/>
              </a:solidFill>
              <a:cs typeface="Calibri" panose="020F0502020204030204" pitchFamily="34" charset="0"/>
            </a:endParaRPr>
          </a:p>
        </p:txBody>
      </p:sp>
    </p:spTree>
    <p:extLst>
      <p:ext uri="{BB962C8B-B14F-4D97-AF65-F5344CB8AC3E}">
        <p14:creationId xmlns:p14="http://schemas.microsoft.com/office/powerpoint/2010/main" val="2221505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0AA40-8993-49BB-A9CF-F4DCFF864A55}"/>
              </a:ext>
            </a:extLst>
          </p:cNvPr>
          <p:cNvSpPr>
            <a:spLocks noGrp="1"/>
          </p:cNvSpPr>
          <p:nvPr>
            <p:ph type="title"/>
          </p:nvPr>
        </p:nvSpPr>
        <p:spPr>
          <a:xfrm>
            <a:off x="457200" y="76200"/>
            <a:ext cx="8229600" cy="609600"/>
          </a:xfrm>
        </p:spPr>
        <p:txBody>
          <a:bodyPr/>
          <a:lstStyle/>
          <a:p>
            <a:r>
              <a:rPr lang="en-US" sz="3400" dirty="0">
                <a:solidFill>
                  <a:schemeClr val="bg1"/>
                </a:solidFill>
              </a:rPr>
              <a:t>Moderns</a:t>
            </a:r>
          </a:p>
        </p:txBody>
      </p:sp>
      <p:sp>
        <p:nvSpPr>
          <p:cNvPr id="4" name="Content Placeholder 3">
            <a:extLst>
              <a:ext uri="{FF2B5EF4-FFF2-40B4-BE49-F238E27FC236}">
                <a16:creationId xmlns:a16="http://schemas.microsoft.com/office/drawing/2014/main" id="{1435E771-FD47-4A15-A82C-9B0574F1E4FB}"/>
              </a:ext>
            </a:extLst>
          </p:cNvPr>
          <p:cNvSpPr>
            <a:spLocks noGrp="1"/>
          </p:cNvSpPr>
          <p:nvPr>
            <p:ph idx="1"/>
          </p:nvPr>
        </p:nvSpPr>
        <p:spPr>
          <a:xfrm>
            <a:off x="420256" y="838200"/>
            <a:ext cx="8305800" cy="5638800"/>
          </a:xfrm>
        </p:spPr>
        <p:txBody>
          <a:bodyPr/>
          <a:lstStyle/>
          <a:p>
            <a:pPr marL="0" indent="0">
              <a:spcBef>
                <a:spcPts val="0"/>
              </a:spcBef>
              <a:spcAft>
                <a:spcPts val="900"/>
              </a:spcAft>
              <a:buNone/>
            </a:pPr>
            <a:r>
              <a:rPr lang="en-US" sz="2400" dirty="0">
                <a:solidFill>
                  <a:srgbClr val="FFC000"/>
                </a:solidFill>
                <a:latin typeface="Calibri" panose="020F0502020204030204" pitchFamily="34" charset="0"/>
                <a:cs typeface="Calibri" panose="020F0502020204030204" pitchFamily="34" charset="0"/>
              </a:rPr>
              <a:t>1. </a:t>
            </a:r>
            <a:r>
              <a:rPr lang="en-US" sz="3100" dirty="0">
                <a:solidFill>
                  <a:srgbClr val="FFFFCC"/>
                </a:solidFill>
                <a:latin typeface="Calibri" panose="020F0502020204030204" pitchFamily="34" charset="0"/>
                <a:cs typeface="Calibri" panose="020F0502020204030204" pitchFamily="34" charset="0"/>
              </a:rPr>
              <a:t>Henry Thiessen: </a:t>
            </a:r>
            <a:r>
              <a:rPr lang="en-US" sz="3100" dirty="0">
                <a:solidFill>
                  <a:schemeClr val="bg1"/>
                </a:solidFill>
                <a:latin typeface="Calibri" panose="020F0502020204030204" pitchFamily="34" charset="0"/>
                <a:cs typeface="Calibri" panose="020F0502020204030204" pitchFamily="34" charset="0"/>
              </a:rPr>
              <a:t>“The illumination of the Holy Spirit…is vouchsafed to </a:t>
            </a:r>
            <a:r>
              <a:rPr lang="en-US" sz="3100" u="sng" dirty="0">
                <a:solidFill>
                  <a:schemeClr val="bg1"/>
                </a:solidFill>
                <a:latin typeface="Calibri" panose="020F0502020204030204" pitchFamily="34" charset="0"/>
                <a:cs typeface="Calibri" panose="020F0502020204030204" pitchFamily="34" charset="0"/>
              </a:rPr>
              <a:t>every believer</a:t>
            </a:r>
            <a:r>
              <a:rPr lang="en-US" sz="3100" dirty="0">
                <a:solidFill>
                  <a:schemeClr val="bg1"/>
                </a:solidFill>
                <a:latin typeface="Calibri" panose="020F0502020204030204" pitchFamily="34" charset="0"/>
                <a:cs typeface="Calibri" panose="020F0502020204030204" pitchFamily="34" charset="0"/>
              </a:rPr>
              <a:t>…”   It will “</a:t>
            </a:r>
            <a:r>
              <a:rPr lang="en-US" sz="3100" u="sng" dirty="0">
                <a:solidFill>
                  <a:schemeClr val="bg1"/>
                </a:solidFill>
                <a:latin typeface="Calibri" panose="020F0502020204030204" pitchFamily="34" charset="0"/>
                <a:cs typeface="Calibri" panose="020F0502020204030204" pitchFamily="34" charset="0"/>
              </a:rPr>
              <a:t>enable</a:t>
            </a:r>
            <a:r>
              <a:rPr lang="en-US" sz="3100" dirty="0">
                <a:solidFill>
                  <a:schemeClr val="bg1"/>
                </a:solidFill>
                <a:latin typeface="Calibri" panose="020F0502020204030204" pitchFamily="34" charset="0"/>
                <a:cs typeface="Calibri" panose="020F0502020204030204" pitchFamily="34" charset="0"/>
              </a:rPr>
              <a:t> us to </a:t>
            </a:r>
            <a:r>
              <a:rPr lang="en-US" sz="3100" u="sng" dirty="0">
                <a:solidFill>
                  <a:schemeClr val="bg1"/>
                </a:solidFill>
                <a:latin typeface="Calibri" panose="020F0502020204030204" pitchFamily="34" charset="0"/>
                <a:cs typeface="Calibri" panose="020F0502020204030204" pitchFamily="34" charset="0"/>
              </a:rPr>
              <a:t>understand</a:t>
            </a:r>
            <a:r>
              <a:rPr lang="en-US" sz="3100" dirty="0">
                <a:solidFill>
                  <a:schemeClr val="bg1"/>
                </a:solidFill>
                <a:latin typeface="Calibri" panose="020F0502020204030204" pitchFamily="34" charset="0"/>
                <a:cs typeface="Calibri" panose="020F0502020204030204" pitchFamily="34" charset="0"/>
              </a:rPr>
              <a:t> the revelation God has already made of Himself, especially that revelation of Him in the Scriptures” </a:t>
            </a:r>
            <a:r>
              <a:rPr lang="en-US" sz="2400" dirty="0">
                <a:solidFill>
                  <a:schemeClr val="bg1"/>
                </a:solidFill>
                <a:latin typeface="Calibri" panose="020F0502020204030204" pitchFamily="34" charset="0"/>
                <a:cs typeface="Calibri" panose="020F0502020204030204" pitchFamily="34" charset="0"/>
              </a:rPr>
              <a:t>(Lectures in Systematic Theology, 45). </a:t>
            </a:r>
            <a:r>
              <a:rPr lang="en-US" sz="3100" dirty="0">
                <a:solidFill>
                  <a:schemeClr val="bg1"/>
                </a:solidFill>
                <a:latin typeface="Calibri" panose="020F0502020204030204" pitchFamily="34" charset="0"/>
                <a:cs typeface="Calibri" panose="020F0502020204030204" pitchFamily="34" charset="0"/>
              </a:rPr>
              <a:t>  </a:t>
            </a:r>
          </a:p>
          <a:p>
            <a:pPr lvl="1">
              <a:spcBef>
                <a:spcPts val="0"/>
              </a:spcBef>
              <a:spcAft>
                <a:spcPts val="900"/>
              </a:spcAft>
              <a:buFont typeface="Wingdings" panose="05000000000000000000" pitchFamily="2" charset="2"/>
              <a:buChar char="§"/>
            </a:pPr>
            <a:r>
              <a:rPr lang="en-US" sz="3200" dirty="0">
                <a:solidFill>
                  <a:srgbClr val="CCFFFF"/>
                </a:solidFill>
                <a:latin typeface="Calibri" panose="020F0502020204030204" pitchFamily="34" charset="0"/>
                <a:cs typeface="Calibri" panose="020F0502020204030204" pitchFamily="34" charset="0"/>
              </a:rPr>
              <a:t>Why necessary??  Did Spirit-filled apostles need such lectures…?]</a:t>
            </a:r>
          </a:p>
          <a:p>
            <a:pPr marL="0" indent="0">
              <a:spcBef>
                <a:spcPts val="0"/>
              </a:spcBef>
              <a:spcAft>
                <a:spcPts val="600"/>
              </a:spcAft>
              <a:buNone/>
            </a:pPr>
            <a:endParaRPr lang="en-US" sz="3100" dirty="0">
              <a:solidFill>
                <a:schemeClr val="bg1"/>
              </a:solidFill>
              <a:cs typeface="Calibri" panose="020F0502020204030204" pitchFamily="34" charset="0"/>
            </a:endParaRPr>
          </a:p>
        </p:txBody>
      </p:sp>
    </p:spTree>
    <p:extLst>
      <p:ext uri="{BB962C8B-B14F-4D97-AF65-F5344CB8AC3E}">
        <p14:creationId xmlns:p14="http://schemas.microsoft.com/office/powerpoint/2010/main" val="3722614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Pixel</Template>
  <TotalTime>2537</TotalTime>
  <Words>1540</Words>
  <Application>Microsoft Office PowerPoint</Application>
  <PresentationFormat>On-screen Show (4:3)</PresentationFormat>
  <Paragraphs>116</Paragraphs>
  <Slides>24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24</vt:i4>
      </vt:variant>
    </vt:vector>
  </HeadingPairs>
  <TitlesOfParts>
    <vt:vector size="31" baseType="lpstr">
      <vt:lpstr>Arial</vt:lpstr>
      <vt:lpstr>Calibri</vt:lpstr>
      <vt:lpstr>Times New Roman</vt:lpstr>
      <vt:lpstr>Verdana</vt:lpstr>
      <vt:lpstr>Wingdings</vt:lpstr>
      <vt:lpstr>3_Default Design</vt:lpstr>
      <vt:lpstr>1_Default Design</vt:lpstr>
      <vt:lpstr>PowerPoint Presentation</vt:lpstr>
      <vt:lpstr>Roman Catholics: average ‘layman’ cannot understand Scripture on his own</vt:lpstr>
      <vt:lpstr>PowerPoint Presentation</vt:lpstr>
      <vt:lpstr>Illumination </vt:lpstr>
      <vt:lpstr>“Church fathers”</vt:lpstr>
      <vt:lpstr>“Illumination”</vt:lpstr>
      <vt:lpstr>“Illumination”</vt:lpstr>
      <vt:lpstr>Reformers</vt:lpstr>
      <vt:lpstr>Moderns</vt:lpstr>
      <vt:lpstr>Moderns</vt:lpstr>
      <vt:lpstr>Moderns</vt:lpstr>
      <vt:lpstr>PowerPoint Presentation</vt:lpstr>
      <vt:lpstr>Many appeal to Jn.16:13</vt:lpstr>
      <vt:lpstr>Many appeal to Jn.14:25-26</vt:lpstr>
      <vt:lpstr>Promised to men who were “with Him from the beginning,” Jn.15:26-27</vt:lpstr>
      <vt:lpstr>Jn.16:12-15</vt:lpstr>
      <vt:lpstr>Many appeal to 1 Co.2:14</vt:lpstr>
      <vt:lpstr>1 Co.2:14</vt:lpstr>
      <vt:lpstr>1 Co.2:14 – four options</vt:lpstr>
      <vt:lpstr>Calvin</vt:lpstr>
      <vt:lpstr>Consequences</vt:lpstr>
      <vt:lpstr>Is this the case?  No!</vt:lpstr>
      <vt:lpstr>If Holy Spirit illuminates people today…</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79</cp:revision>
  <dcterms:created xsi:type="dcterms:W3CDTF">2008-11-06T23:35:45Z</dcterms:created>
  <dcterms:modified xsi:type="dcterms:W3CDTF">2021-12-04T04:35:56Z</dcterms:modified>
</cp:coreProperties>
</file>