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  <p:sldMasterId id="2147483787" r:id="rId2"/>
  </p:sldMasterIdLst>
  <p:sldIdLst>
    <p:sldId id="321" r:id="rId3"/>
    <p:sldId id="782" r:id="rId4"/>
    <p:sldId id="735" r:id="rId5"/>
    <p:sldId id="795" r:id="rId6"/>
    <p:sldId id="827" r:id="rId7"/>
    <p:sldId id="811" r:id="rId8"/>
    <p:sldId id="812" r:id="rId9"/>
    <p:sldId id="813" r:id="rId10"/>
    <p:sldId id="814" r:id="rId11"/>
    <p:sldId id="815" r:id="rId12"/>
    <p:sldId id="816" r:id="rId13"/>
    <p:sldId id="828" r:id="rId14"/>
    <p:sldId id="829" r:id="rId15"/>
    <p:sldId id="817" r:id="rId16"/>
    <p:sldId id="818" r:id="rId17"/>
    <p:sldId id="798" r:id="rId18"/>
    <p:sldId id="819" r:id="rId19"/>
    <p:sldId id="799" r:id="rId20"/>
    <p:sldId id="820" r:id="rId21"/>
    <p:sldId id="821" r:id="rId22"/>
    <p:sldId id="822" r:id="rId23"/>
    <p:sldId id="824" r:id="rId24"/>
    <p:sldId id="823" r:id="rId25"/>
    <p:sldId id="831" r:id="rId26"/>
    <p:sldId id="832" r:id="rId27"/>
    <p:sldId id="833" r:id="rId28"/>
    <p:sldId id="825" r:id="rId2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3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CCFFCC"/>
    <a:srgbClr val="CCFFFF"/>
    <a:srgbClr val="00FFCC"/>
    <a:srgbClr val="99FF66"/>
    <a:srgbClr val="FFFF99"/>
    <a:srgbClr val="FF9900"/>
    <a:srgbClr val="FFCC99"/>
    <a:srgbClr val="000066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1474" y="72"/>
      </p:cViewPr>
      <p:guideLst>
        <p:guide orient="horz" pos="2160"/>
        <p:guide pos="2832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461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microsoft.com/office/2016/11/relationships/changesInfo" Target="changesInfos/changesInfo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presProps" Target="presProps.xml"/><Relationship Id="rId8" Type="http://schemas.openxmlformats.org/officeDocument/2006/relationships/slide" Target="slides/slide6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y Johnson" userId="2df4d96252200d5b" providerId="LiveId" clId="{8F714193-2270-4682-80D0-0926E0110551}"/>
    <pc:docChg chg="delSld delMainMaster">
      <pc:chgData name="Ty Johnson" userId="2df4d96252200d5b" providerId="LiveId" clId="{8F714193-2270-4682-80D0-0926E0110551}" dt="2022-01-16T01:34:49.788" v="1" actId="47"/>
      <pc:docMkLst>
        <pc:docMk/>
      </pc:docMkLst>
      <pc:sldChg chg="del">
        <pc:chgData name="Ty Johnson" userId="2df4d96252200d5b" providerId="LiveId" clId="{8F714193-2270-4682-80D0-0926E0110551}" dt="2022-01-16T01:34:45.192" v="0" actId="47"/>
        <pc:sldMkLst>
          <pc:docMk/>
          <pc:sldMk cId="297008950" sldId="365"/>
        </pc:sldMkLst>
      </pc:sldChg>
      <pc:sldChg chg="del">
        <pc:chgData name="Ty Johnson" userId="2df4d96252200d5b" providerId="LiveId" clId="{8F714193-2270-4682-80D0-0926E0110551}" dt="2022-01-16T01:34:45.192" v="0" actId="47"/>
        <pc:sldMkLst>
          <pc:docMk/>
          <pc:sldMk cId="3478638134" sldId="521"/>
        </pc:sldMkLst>
      </pc:sldChg>
      <pc:sldChg chg="del">
        <pc:chgData name="Ty Johnson" userId="2df4d96252200d5b" providerId="LiveId" clId="{8F714193-2270-4682-80D0-0926E0110551}" dt="2022-01-16T01:34:45.192" v="0" actId="47"/>
        <pc:sldMkLst>
          <pc:docMk/>
          <pc:sldMk cId="1090627534" sldId="522"/>
        </pc:sldMkLst>
      </pc:sldChg>
      <pc:sldChg chg="del">
        <pc:chgData name="Ty Johnson" userId="2df4d96252200d5b" providerId="LiveId" clId="{8F714193-2270-4682-80D0-0926E0110551}" dt="2022-01-16T01:34:49.788" v="1" actId="47"/>
        <pc:sldMkLst>
          <pc:docMk/>
          <pc:sldMk cId="206879116" sldId="826"/>
        </pc:sldMkLst>
      </pc:sldChg>
      <pc:sldMasterChg chg="del delSldLayout">
        <pc:chgData name="Ty Johnson" userId="2df4d96252200d5b" providerId="LiveId" clId="{8F714193-2270-4682-80D0-0926E0110551}" dt="2022-01-16T01:34:49.788" v="1" actId="47"/>
        <pc:sldMasterMkLst>
          <pc:docMk/>
          <pc:sldMasterMk cId="0" sldId="2147483648"/>
        </pc:sldMasterMkLst>
        <pc:sldLayoutChg chg="del">
          <pc:chgData name="Ty Johnson" userId="2df4d96252200d5b" providerId="LiveId" clId="{8F714193-2270-4682-80D0-0926E0110551}" dt="2022-01-16T01:34:49.788" v="1" actId="47"/>
          <pc:sldLayoutMkLst>
            <pc:docMk/>
            <pc:sldMasterMk cId="0" sldId="2147483648"/>
            <pc:sldLayoutMk cId="4067111763" sldId="2147483753"/>
          </pc:sldLayoutMkLst>
        </pc:sldLayoutChg>
        <pc:sldLayoutChg chg="del">
          <pc:chgData name="Ty Johnson" userId="2df4d96252200d5b" providerId="LiveId" clId="{8F714193-2270-4682-80D0-0926E0110551}" dt="2022-01-16T01:34:49.788" v="1" actId="47"/>
          <pc:sldLayoutMkLst>
            <pc:docMk/>
            <pc:sldMasterMk cId="0" sldId="2147483648"/>
            <pc:sldLayoutMk cId="3845420065" sldId="2147483754"/>
          </pc:sldLayoutMkLst>
        </pc:sldLayoutChg>
        <pc:sldLayoutChg chg="del">
          <pc:chgData name="Ty Johnson" userId="2df4d96252200d5b" providerId="LiveId" clId="{8F714193-2270-4682-80D0-0926E0110551}" dt="2022-01-16T01:34:49.788" v="1" actId="47"/>
          <pc:sldLayoutMkLst>
            <pc:docMk/>
            <pc:sldMasterMk cId="0" sldId="2147483648"/>
            <pc:sldLayoutMk cId="713317642" sldId="2147483755"/>
          </pc:sldLayoutMkLst>
        </pc:sldLayoutChg>
        <pc:sldLayoutChg chg="del">
          <pc:chgData name="Ty Johnson" userId="2df4d96252200d5b" providerId="LiveId" clId="{8F714193-2270-4682-80D0-0926E0110551}" dt="2022-01-16T01:34:49.788" v="1" actId="47"/>
          <pc:sldLayoutMkLst>
            <pc:docMk/>
            <pc:sldMasterMk cId="0" sldId="2147483648"/>
            <pc:sldLayoutMk cId="1700179893" sldId="2147483756"/>
          </pc:sldLayoutMkLst>
        </pc:sldLayoutChg>
        <pc:sldLayoutChg chg="del">
          <pc:chgData name="Ty Johnson" userId="2df4d96252200d5b" providerId="LiveId" clId="{8F714193-2270-4682-80D0-0926E0110551}" dt="2022-01-16T01:34:49.788" v="1" actId="47"/>
          <pc:sldLayoutMkLst>
            <pc:docMk/>
            <pc:sldMasterMk cId="0" sldId="2147483648"/>
            <pc:sldLayoutMk cId="1612435593" sldId="2147483757"/>
          </pc:sldLayoutMkLst>
        </pc:sldLayoutChg>
        <pc:sldLayoutChg chg="del">
          <pc:chgData name="Ty Johnson" userId="2df4d96252200d5b" providerId="LiveId" clId="{8F714193-2270-4682-80D0-0926E0110551}" dt="2022-01-16T01:34:49.788" v="1" actId="47"/>
          <pc:sldLayoutMkLst>
            <pc:docMk/>
            <pc:sldMasterMk cId="0" sldId="2147483648"/>
            <pc:sldLayoutMk cId="578847068" sldId="2147483758"/>
          </pc:sldLayoutMkLst>
        </pc:sldLayoutChg>
        <pc:sldLayoutChg chg="del">
          <pc:chgData name="Ty Johnson" userId="2df4d96252200d5b" providerId="LiveId" clId="{8F714193-2270-4682-80D0-0926E0110551}" dt="2022-01-16T01:34:49.788" v="1" actId="47"/>
          <pc:sldLayoutMkLst>
            <pc:docMk/>
            <pc:sldMasterMk cId="0" sldId="2147483648"/>
            <pc:sldLayoutMk cId="2272735195" sldId="2147483759"/>
          </pc:sldLayoutMkLst>
        </pc:sldLayoutChg>
        <pc:sldLayoutChg chg="del">
          <pc:chgData name="Ty Johnson" userId="2df4d96252200d5b" providerId="LiveId" clId="{8F714193-2270-4682-80D0-0926E0110551}" dt="2022-01-16T01:34:49.788" v="1" actId="47"/>
          <pc:sldLayoutMkLst>
            <pc:docMk/>
            <pc:sldMasterMk cId="0" sldId="2147483648"/>
            <pc:sldLayoutMk cId="2476356380" sldId="2147483760"/>
          </pc:sldLayoutMkLst>
        </pc:sldLayoutChg>
        <pc:sldLayoutChg chg="del">
          <pc:chgData name="Ty Johnson" userId="2df4d96252200d5b" providerId="LiveId" clId="{8F714193-2270-4682-80D0-0926E0110551}" dt="2022-01-16T01:34:49.788" v="1" actId="47"/>
          <pc:sldLayoutMkLst>
            <pc:docMk/>
            <pc:sldMasterMk cId="0" sldId="2147483648"/>
            <pc:sldLayoutMk cId="2158287967" sldId="2147483761"/>
          </pc:sldLayoutMkLst>
        </pc:sldLayoutChg>
        <pc:sldLayoutChg chg="del">
          <pc:chgData name="Ty Johnson" userId="2df4d96252200d5b" providerId="LiveId" clId="{8F714193-2270-4682-80D0-0926E0110551}" dt="2022-01-16T01:34:49.788" v="1" actId="47"/>
          <pc:sldLayoutMkLst>
            <pc:docMk/>
            <pc:sldMasterMk cId="0" sldId="2147483648"/>
            <pc:sldLayoutMk cId="2332318255" sldId="2147483762"/>
          </pc:sldLayoutMkLst>
        </pc:sldLayoutChg>
        <pc:sldLayoutChg chg="del">
          <pc:chgData name="Ty Johnson" userId="2df4d96252200d5b" providerId="LiveId" clId="{8F714193-2270-4682-80D0-0926E0110551}" dt="2022-01-16T01:34:49.788" v="1" actId="47"/>
          <pc:sldLayoutMkLst>
            <pc:docMk/>
            <pc:sldMasterMk cId="0" sldId="2147483648"/>
            <pc:sldLayoutMk cId="3838306260" sldId="2147483763"/>
          </pc:sldLayoutMkLst>
        </pc:sldLayoutChg>
        <pc:sldLayoutChg chg="del">
          <pc:chgData name="Ty Johnson" userId="2df4d96252200d5b" providerId="LiveId" clId="{8F714193-2270-4682-80D0-0926E0110551}" dt="2022-01-16T01:34:49.788" v="1" actId="47"/>
          <pc:sldLayoutMkLst>
            <pc:docMk/>
            <pc:sldMasterMk cId="0" sldId="2147483648"/>
            <pc:sldLayoutMk cId="2918202717" sldId="2147483764"/>
          </pc:sldLayoutMkLst>
        </pc:sldLayoutChg>
      </pc:sldMasterChg>
      <pc:sldMasterChg chg="del delSldLayout">
        <pc:chgData name="Ty Johnson" userId="2df4d96252200d5b" providerId="LiveId" clId="{8F714193-2270-4682-80D0-0926E0110551}" dt="2022-01-16T01:34:45.192" v="0" actId="47"/>
        <pc:sldMasterMkLst>
          <pc:docMk/>
          <pc:sldMasterMk cId="0" sldId="2147483685"/>
        </pc:sldMasterMkLst>
        <pc:sldLayoutChg chg="del">
          <pc:chgData name="Ty Johnson" userId="2df4d96252200d5b" providerId="LiveId" clId="{8F714193-2270-4682-80D0-0926E0110551}" dt="2022-01-16T01:34:45.192" v="0" actId="47"/>
          <pc:sldLayoutMkLst>
            <pc:docMk/>
            <pc:sldMasterMk cId="0" sldId="2147483685"/>
            <pc:sldLayoutMk cId="2728375659" sldId="2147483776"/>
          </pc:sldLayoutMkLst>
        </pc:sldLayoutChg>
        <pc:sldLayoutChg chg="del">
          <pc:chgData name="Ty Johnson" userId="2df4d96252200d5b" providerId="LiveId" clId="{8F714193-2270-4682-80D0-0926E0110551}" dt="2022-01-16T01:34:45.192" v="0" actId="47"/>
          <pc:sldLayoutMkLst>
            <pc:docMk/>
            <pc:sldMasterMk cId="0" sldId="2147483685"/>
            <pc:sldLayoutMk cId="4181155252" sldId="2147483777"/>
          </pc:sldLayoutMkLst>
        </pc:sldLayoutChg>
        <pc:sldLayoutChg chg="del">
          <pc:chgData name="Ty Johnson" userId="2df4d96252200d5b" providerId="LiveId" clId="{8F714193-2270-4682-80D0-0926E0110551}" dt="2022-01-16T01:34:45.192" v="0" actId="47"/>
          <pc:sldLayoutMkLst>
            <pc:docMk/>
            <pc:sldMasterMk cId="0" sldId="2147483685"/>
            <pc:sldLayoutMk cId="4119882375" sldId="2147483778"/>
          </pc:sldLayoutMkLst>
        </pc:sldLayoutChg>
        <pc:sldLayoutChg chg="del">
          <pc:chgData name="Ty Johnson" userId="2df4d96252200d5b" providerId="LiveId" clId="{8F714193-2270-4682-80D0-0926E0110551}" dt="2022-01-16T01:34:45.192" v="0" actId="47"/>
          <pc:sldLayoutMkLst>
            <pc:docMk/>
            <pc:sldMasterMk cId="0" sldId="2147483685"/>
            <pc:sldLayoutMk cId="1789809940" sldId="2147483779"/>
          </pc:sldLayoutMkLst>
        </pc:sldLayoutChg>
        <pc:sldLayoutChg chg="del">
          <pc:chgData name="Ty Johnson" userId="2df4d96252200d5b" providerId="LiveId" clId="{8F714193-2270-4682-80D0-0926E0110551}" dt="2022-01-16T01:34:45.192" v="0" actId="47"/>
          <pc:sldLayoutMkLst>
            <pc:docMk/>
            <pc:sldMasterMk cId="0" sldId="2147483685"/>
            <pc:sldLayoutMk cId="1888889373" sldId="2147483780"/>
          </pc:sldLayoutMkLst>
        </pc:sldLayoutChg>
        <pc:sldLayoutChg chg="del">
          <pc:chgData name="Ty Johnson" userId="2df4d96252200d5b" providerId="LiveId" clId="{8F714193-2270-4682-80D0-0926E0110551}" dt="2022-01-16T01:34:45.192" v="0" actId="47"/>
          <pc:sldLayoutMkLst>
            <pc:docMk/>
            <pc:sldMasterMk cId="0" sldId="2147483685"/>
            <pc:sldLayoutMk cId="486921730" sldId="2147483781"/>
          </pc:sldLayoutMkLst>
        </pc:sldLayoutChg>
        <pc:sldLayoutChg chg="del">
          <pc:chgData name="Ty Johnson" userId="2df4d96252200d5b" providerId="LiveId" clId="{8F714193-2270-4682-80D0-0926E0110551}" dt="2022-01-16T01:34:45.192" v="0" actId="47"/>
          <pc:sldLayoutMkLst>
            <pc:docMk/>
            <pc:sldMasterMk cId="0" sldId="2147483685"/>
            <pc:sldLayoutMk cId="542433036" sldId="2147483782"/>
          </pc:sldLayoutMkLst>
        </pc:sldLayoutChg>
        <pc:sldLayoutChg chg="del">
          <pc:chgData name="Ty Johnson" userId="2df4d96252200d5b" providerId="LiveId" clId="{8F714193-2270-4682-80D0-0926E0110551}" dt="2022-01-16T01:34:45.192" v="0" actId="47"/>
          <pc:sldLayoutMkLst>
            <pc:docMk/>
            <pc:sldMasterMk cId="0" sldId="2147483685"/>
            <pc:sldLayoutMk cId="3586926319" sldId="2147483783"/>
          </pc:sldLayoutMkLst>
        </pc:sldLayoutChg>
        <pc:sldLayoutChg chg="del">
          <pc:chgData name="Ty Johnson" userId="2df4d96252200d5b" providerId="LiveId" clId="{8F714193-2270-4682-80D0-0926E0110551}" dt="2022-01-16T01:34:45.192" v="0" actId="47"/>
          <pc:sldLayoutMkLst>
            <pc:docMk/>
            <pc:sldMasterMk cId="0" sldId="2147483685"/>
            <pc:sldLayoutMk cId="1038106249" sldId="2147483784"/>
          </pc:sldLayoutMkLst>
        </pc:sldLayoutChg>
        <pc:sldLayoutChg chg="del">
          <pc:chgData name="Ty Johnson" userId="2df4d96252200d5b" providerId="LiveId" clId="{8F714193-2270-4682-80D0-0926E0110551}" dt="2022-01-16T01:34:45.192" v="0" actId="47"/>
          <pc:sldLayoutMkLst>
            <pc:docMk/>
            <pc:sldMasterMk cId="0" sldId="2147483685"/>
            <pc:sldLayoutMk cId="543112818" sldId="2147483785"/>
          </pc:sldLayoutMkLst>
        </pc:sldLayoutChg>
        <pc:sldLayoutChg chg="del">
          <pc:chgData name="Ty Johnson" userId="2df4d96252200d5b" providerId="LiveId" clId="{8F714193-2270-4682-80D0-0926E0110551}" dt="2022-01-16T01:34:45.192" v="0" actId="47"/>
          <pc:sldLayoutMkLst>
            <pc:docMk/>
            <pc:sldMasterMk cId="0" sldId="2147483685"/>
            <pc:sldLayoutMk cId="2277643862" sldId="2147483786"/>
          </pc:sldLayoutMkLst>
        </pc:sldLayoutChg>
      </pc:sldMasterChg>
      <pc:sldMasterChg chg="del delSldLayout">
        <pc:chgData name="Ty Johnson" userId="2df4d96252200d5b" providerId="LiveId" clId="{8F714193-2270-4682-80D0-0926E0110551}" dt="2022-01-16T01:34:45.192" v="0" actId="47"/>
        <pc:sldMasterMkLst>
          <pc:docMk/>
          <pc:sldMasterMk cId="1240691087" sldId="2147483799"/>
        </pc:sldMasterMkLst>
        <pc:sldLayoutChg chg="del">
          <pc:chgData name="Ty Johnson" userId="2df4d96252200d5b" providerId="LiveId" clId="{8F714193-2270-4682-80D0-0926E0110551}" dt="2022-01-16T01:34:45.192" v="0" actId="47"/>
          <pc:sldLayoutMkLst>
            <pc:docMk/>
            <pc:sldMasterMk cId="1240691087" sldId="2147483799"/>
            <pc:sldLayoutMk cId="4212890355" sldId="2147483800"/>
          </pc:sldLayoutMkLst>
        </pc:sldLayoutChg>
        <pc:sldLayoutChg chg="del">
          <pc:chgData name="Ty Johnson" userId="2df4d96252200d5b" providerId="LiveId" clId="{8F714193-2270-4682-80D0-0926E0110551}" dt="2022-01-16T01:34:45.192" v="0" actId="47"/>
          <pc:sldLayoutMkLst>
            <pc:docMk/>
            <pc:sldMasterMk cId="1240691087" sldId="2147483799"/>
            <pc:sldLayoutMk cId="2872471193" sldId="2147483801"/>
          </pc:sldLayoutMkLst>
        </pc:sldLayoutChg>
        <pc:sldLayoutChg chg="del">
          <pc:chgData name="Ty Johnson" userId="2df4d96252200d5b" providerId="LiveId" clId="{8F714193-2270-4682-80D0-0926E0110551}" dt="2022-01-16T01:34:45.192" v="0" actId="47"/>
          <pc:sldLayoutMkLst>
            <pc:docMk/>
            <pc:sldMasterMk cId="1240691087" sldId="2147483799"/>
            <pc:sldLayoutMk cId="2874875324" sldId="2147483802"/>
          </pc:sldLayoutMkLst>
        </pc:sldLayoutChg>
        <pc:sldLayoutChg chg="del">
          <pc:chgData name="Ty Johnson" userId="2df4d96252200d5b" providerId="LiveId" clId="{8F714193-2270-4682-80D0-0926E0110551}" dt="2022-01-16T01:34:45.192" v="0" actId="47"/>
          <pc:sldLayoutMkLst>
            <pc:docMk/>
            <pc:sldMasterMk cId="1240691087" sldId="2147483799"/>
            <pc:sldLayoutMk cId="2684604348" sldId="2147483803"/>
          </pc:sldLayoutMkLst>
        </pc:sldLayoutChg>
        <pc:sldLayoutChg chg="del">
          <pc:chgData name="Ty Johnson" userId="2df4d96252200d5b" providerId="LiveId" clId="{8F714193-2270-4682-80D0-0926E0110551}" dt="2022-01-16T01:34:45.192" v="0" actId="47"/>
          <pc:sldLayoutMkLst>
            <pc:docMk/>
            <pc:sldMasterMk cId="1240691087" sldId="2147483799"/>
            <pc:sldLayoutMk cId="720400687" sldId="2147483804"/>
          </pc:sldLayoutMkLst>
        </pc:sldLayoutChg>
        <pc:sldLayoutChg chg="del">
          <pc:chgData name="Ty Johnson" userId="2df4d96252200d5b" providerId="LiveId" clId="{8F714193-2270-4682-80D0-0926E0110551}" dt="2022-01-16T01:34:45.192" v="0" actId="47"/>
          <pc:sldLayoutMkLst>
            <pc:docMk/>
            <pc:sldMasterMk cId="1240691087" sldId="2147483799"/>
            <pc:sldLayoutMk cId="2311766770" sldId="2147483805"/>
          </pc:sldLayoutMkLst>
        </pc:sldLayoutChg>
        <pc:sldLayoutChg chg="del">
          <pc:chgData name="Ty Johnson" userId="2df4d96252200d5b" providerId="LiveId" clId="{8F714193-2270-4682-80D0-0926E0110551}" dt="2022-01-16T01:34:45.192" v="0" actId="47"/>
          <pc:sldLayoutMkLst>
            <pc:docMk/>
            <pc:sldMasterMk cId="1240691087" sldId="2147483799"/>
            <pc:sldLayoutMk cId="3620284072" sldId="2147483806"/>
          </pc:sldLayoutMkLst>
        </pc:sldLayoutChg>
        <pc:sldLayoutChg chg="del">
          <pc:chgData name="Ty Johnson" userId="2df4d96252200d5b" providerId="LiveId" clId="{8F714193-2270-4682-80D0-0926E0110551}" dt="2022-01-16T01:34:45.192" v="0" actId="47"/>
          <pc:sldLayoutMkLst>
            <pc:docMk/>
            <pc:sldMasterMk cId="1240691087" sldId="2147483799"/>
            <pc:sldLayoutMk cId="4237278122" sldId="2147483807"/>
          </pc:sldLayoutMkLst>
        </pc:sldLayoutChg>
        <pc:sldLayoutChg chg="del">
          <pc:chgData name="Ty Johnson" userId="2df4d96252200d5b" providerId="LiveId" clId="{8F714193-2270-4682-80D0-0926E0110551}" dt="2022-01-16T01:34:45.192" v="0" actId="47"/>
          <pc:sldLayoutMkLst>
            <pc:docMk/>
            <pc:sldMasterMk cId="1240691087" sldId="2147483799"/>
            <pc:sldLayoutMk cId="1290373759" sldId="2147483808"/>
          </pc:sldLayoutMkLst>
        </pc:sldLayoutChg>
        <pc:sldLayoutChg chg="del">
          <pc:chgData name="Ty Johnson" userId="2df4d96252200d5b" providerId="LiveId" clId="{8F714193-2270-4682-80D0-0926E0110551}" dt="2022-01-16T01:34:45.192" v="0" actId="47"/>
          <pc:sldLayoutMkLst>
            <pc:docMk/>
            <pc:sldMasterMk cId="1240691087" sldId="2147483799"/>
            <pc:sldLayoutMk cId="1277485359" sldId="2147483809"/>
          </pc:sldLayoutMkLst>
        </pc:sldLayoutChg>
        <pc:sldLayoutChg chg="del">
          <pc:chgData name="Ty Johnson" userId="2df4d96252200d5b" providerId="LiveId" clId="{8F714193-2270-4682-80D0-0926E0110551}" dt="2022-01-16T01:34:45.192" v="0" actId="47"/>
          <pc:sldLayoutMkLst>
            <pc:docMk/>
            <pc:sldMasterMk cId="1240691087" sldId="2147483799"/>
            <pc:sldLayoutMk cId="2961726545" sldId="2147483810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2693E8E-39FD-483E-A9DB-E12A6DA0EC2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6E567A2-252C-4724-9EBD-9E11C35E2FF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25C52FD-B4D4-42C6-90CD-75680F2C2AC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F4DA3B-E579-429F-B100-3D6C82B4B97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222227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A17294F-ED2C-4319-8322-B87842BE265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DC6B21E-C112-49C0-B351-8DC9BFB9FDE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7F2E53B-17FF-40B7-B95E-3B5EA6A0F8D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FFC0AF-E6C9-435B-9B2B-490DAE1611B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385769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E6CF25D-01B7-4EE7-9F00-9BE73295F07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51373C8-96E5-4D5A-A91F-47B21CF73D7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0831544-90DD-4DEF-9A1D-A5F26F35E90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791A14-4106-4D57-A966-841D28FA2C1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678866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425098-F39A-43C7-9B48-42DEC590CE8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10015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F2920E-C45B-44F1-A1D7-F6EFA0292B1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63581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BCF90E-72F8-4EE6-9176-1B877AD2135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4893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6C780A-7F27-4499-A2F3-63D5BAA1D88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02222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0EC1AA-D6AA-49BF-B895-720E85178CC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590328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86226A-F5F0-427E-BD04-8ABE607AD61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686109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964D03-541A-4B7A-B39F-816AF96116D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023650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6AE82A-DF2F-47AD-930E-041545FFBCF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14508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FF98D87-FFF2-41D1-84C5-5B5D14A9A1F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FC89EFF-1244-4E70-9703-062CF5F73A2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6D42C04-9346-458F-A06C-0F1FA8F36F4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EB5F1D-A032-4F73-B9AB-06644123300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4186177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2A33E0-D01C-4FC7-8540-A4BD09E4574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179548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174059-D456-4DCA-84CC-D90728ABDBC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709345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798DFF-FBC4-41E5-94C6-F19339EF75EF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47585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5F89F8A-4D9C-41BB-B607-42F54ADD0FA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D5A5484-4D52-4851-8873-A5F36D9B5F3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2A2595E-6208-41A3-A54B-7574619F62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53E231-D2BF-42D1-B6F8-945C3F4DB5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05404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B834686-6303-4ADE-AC09-4C5746566B3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A66E28A-B925-4E65-8D24-B57E0F79149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18C4DC8-0CF5-4F97-9A9D-B0F4D5D03C0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31DCC2-57A4-4182-9F6B-C2DCB432A29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118186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9A34702E-35DE-42A2-A290-937CE5172CE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28E9B298-8964-4A00-9110-0DBC984AF3F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CE932F0F-2BCD-48A6-BA37-2D4DE766F6C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B4B438-A833-4EF3-9C33-AD72DE2CC81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275989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984147C9-A3F1-433F-AAFF-6ECA9D47807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6773EA48-7B33-4777-8A3C-EDB44182DAD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294A91A2-B1BE-49B2-A188-D4F95793F6F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B790CD-B251-47C4-8093-16BDA4369A9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46143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368D967E-F350-40B1-919C-E575A116852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4C4E2942-544A-469B-AB2E-7DFA450F28E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42D87BED-4BC3-4933-B77A-CF96324A212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BAD56C-4A5D-40BB-A9CB-E8F5FBED69D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948934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B098DB6-F78D-4B85-96E1-99C3B88C131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DC69AFD-271D-4764-A228-7A2B382F114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8422691-E3A7-4FEC-8503-3D7B1077861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9A409D-BB9A-49DD-9EE7-D83C3437502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6311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D7EBEBA-6559-43C8-A599-BC51EB7FD30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F509530-16DF-48D1-B5F5-C98A8D3D850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25ED5AD-6DB9-4ADA-9DB5-F56AF468298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2290AD-1421-4630-B7C0-21FD9A44DCC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506332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ECF1B833-C6E0-46FB-A23C-F4986F4EEAA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9337713B-F5E7-430C-A59B-1DDF4749622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A2036185-70A9-42BE-9A12-B66F77F46511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8A873452-E442-4C5E-AA4F-DEECDAFB792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70153418-0622-41A8-B1A5-9138FED9B5B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D373DC09-5685-4D12-8DF6-4F8A4E96F19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5" r:id="rId1"/>
    <p:sldLayoutId id="2147483766" r:id="rId2"/>
    <p:sldLayoutId id="2147483767" r:id="rId3"/>
    <p:sldLayoutId id="2147483768" r:id="rId4"/>
    <p:sldLayoutId id="2147483769" r:id="rId5"/>
    <p:sldLayoutId id="2147483770" r:id="rId6"/>
    <p:sldLayoutId id="2147483771" r:id="rId7"/>
    <p:sldLayoutId id="2147483772" r:id="rId8"/>
    <p:sldLayoutId id="2147483773" r:id="rId9"/>
    <p:sldLayoutId id="2147483774" r:id="rId10"/>
    <p:sldLayoutId id="2147483775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uiExpand="1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1C39F"/>
            </a:gs>
            <a:gs pos="35001">
              <a:srgbClr val="F0EBD5"/>
            </a:gs>
            <a:gs pos="100000">
              <a:srgbClr val="FFEFD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eaLnBrk="1" hangingPunct="1"/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eaLnBrk="1" hangingPunct="1"/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eaLnBrk="1" hangingPunct="1"/>
            <a:fld id="{1A990441-334E-4E7F-B844-9325D3A65DF3}" type="slidenum">
              <a:rPr lang="en-US" altLang="en-US">
                <a:solidFill>
                  <a:srgbClr val="000000"/>
                </a:solidFill>
              </a:rPr>
              <a:pPr eaLnBrk="1" hangingPunct="1"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40965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8" r:id="rId1"/>
    <p:sldLayoutId id="2147483789" r:id="rId2"/>
    <p:sldLayoutId id="2147483790" r:id="rId3"/>
    <p:sldLayoutId id="2147483791" r:id="rId4"/>
    <p:sldLayoutId id="2147483792" r:id="rId5"/>
    <p:sldLayoutId id="2147483793" r:id="rId6"/>
    <p:sldLayoutId id="2147483794" r:id="rId7"/>
    <p:sldLayoutId id="2147483795" r:id="rId8"/>
    <p:sldLayoutId id="2147483796" r:id="rId9"/>
    <p:sldLayoutId id="2147483797" r:id="rId10"/>
    <p:sldLayoutId id="2147483798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C92DE882-7865-4E8D-B37D-09F4A055C44F}"/>
              </a:ext>
            </a:extLst>
          </p:cNvPr>
          <p:cNvSpPr/>
          <p:nvPr/>
        </p:nvSpPr>
        <p:spPr>
          <a:xfrm>
            <a:off x="1524000" y="1600199"/>
            <a:ext cx="6096000" cy="1133765"/>
          </a:xfrm>
          <a:prstGeom prst="roundRect">
            <a:avLst/>
          </a:prstGeom>
          <a:solidFill>
            <a:schemeClr val="tx1"/>
          </a:solidFill>
          <a:ln w="127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CCFFC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The Gospel</a:t>
            </a:r>
          </a:p>
        </p:txBody>
      </p:sp>
    </p:spTree>
    <p:extLst>
      <p:ext uri="{BB962C8B-B14F-4D97-AF65-F5344CB8AC3E}">
        <p14:creationId xmlns:p14="http://schemas.microsoft.com/office/powerpoint/2010/main" val="3182993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5000"/>
    </mc:Choice>
    <mc:Fallback xmlns="">
      <p:transition spd="slow" advClick="0" advTm="35000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9AA08E47-1E01-4C6A-A86C-BABA5F4A73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9424" y="0"/>
            <a:ext cx="8529782" cy="1080656"/>
          </a:xfrm>
        </p:spPr>
        <p:txBody>
          <a:bodyPr/>
          <a:lstStyle/>
          <a:p>
            <a:r>
              <a:rPr lang="en-US" sz="32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Synonyms: we preach…</a:t>
            </a:r>
            <a:endParaRPr lang="en-US" sz="3200" u="sng" dirty="0">
              <a:solidFill>
                <a:srgbClr val="FFC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B4EDA91-6B7B-442D-B37A-5A4F44BA61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4030" y="1080655"/>
            <a:ext cx="8529781" cy="5357090"/>
          </a:xfrm>
        </p:spPr>
        <p:txBody>
          <a:bodyPr/>
          <a:lstStyle/>
          <a:p>
            <a:pPr marL="0" indent="0">
              <a:spcAft>
                <a:spcPts val="300"/>
              </a:spcAft>
              <a:buNone/>
              <a:tabLst>
                <a:tab pos="396875" algn="l"/>
              </a:tabLst>
            </a:pPr>
            <a:r>
              <a:rPr lang="en-US" sz="2800" dirty="0">
                <a:solidFill>
                  <a:srgbClr val="CCFFFF"/>
                </a:solidFill>
              </a:rPr>
              <a:t>3.</a:t>
            </a:r>
            <a:r>
              <a:rPr lang="en-US" sz="2800" dirty="0">
                <a:solidFill>
                  <a:srgbClr val="CCFFCC"/>
                </a:solidFill>
              </a:rPr>
              <a:t> </a:t>
            </a:r>
            <a:r>
              <a:rPr lang="en-US" u="sng" dirty="0">
                <a:solidFill>
                  <a:schemeClr val="bg1"/>
                </a:solidFill>
              </a:rPr>
              <a:t>Doctrine</a:t>
            </a:r>
            <a:r>
              <a:rPr lang="en-US" dirty="0">
                <a:solidFill>
                  <a:schemeClr val="bg1"/>
                </a:solidFill>
              </a:rPr>
              <a:t>.  1 Tim.1:10-11 –  </a:t>
            </a:r>
            <a:endParaRPr lang="en-US" dirty="0">
              <a:solidFill>
                <a:srgbClr val="FFFF99"/>
              </a:solidFill>
            </a:endParaRPr>
          </a:p>
          <a:p>
            <a:pPr lvl="1"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396875" algn="l"/>
              </a:tabLst>
            </a:pPr>
            <a:r>
              <a:rPr lang="en-US" sz="3100" dirty="0">
                <a:solidFill>
                  <a:srgbClr val="CCFFFF"/>
                </a:solidFill>
              </a:rPr>
              <a:t>“…for fornicators, for sodomites, for kidnap-pers, for liars, for perjurers, and if there is any other thing that is contrary to sound </a:t>
            </a:r>
            <a:r>
              <a:rPr lang="en-US" sz="3100" dirty="0">
                <a:solidFill>
                  <a:schemeClr val="bg1"/>
                </a:solidFill>
              </a:rPr>
              <a:t>doctrine</a:t>
            </a:r>
            <a:r>
              <a:rPr lang="en-US" sz="3100" dirty="0">
                <a:solidFill>
                  <a:srgbClr val="CCFFFF"/>
                </a:solidFill>
              </a:rPr>
              <a:t>,  according to the glorious </a:t>
            </a:r>
            <a:r>
              <a:rPr lang="en-US" sz="3100" dirty="0">
                <a:solidFill>
                  <a:schemeClr val="bg1"/>
                </a:solidFill>
              </a:rPr>
              <a:t>gospel</a:t>
            </a:r>
            <a:r>
              <a:rPr lang="en-US" sz="3100" dirty="0">
                <a:solidFill>
                  <a:srgbClr val="CCFFFF"/>
                </a:solidFill>
              </a:rPr>
              <a:t> of the blessed God ...”</a:t>
            </a:r>
          </a:p>
          <a:p>
            <a:pPr lvl="1"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396875" algn="l"/>
              </a:tabLst>
            </a:pPr>
            <a:r>
              <a:rPr lang="en-US" sz="3100" dirty="0">
                <a:solidFill>
                  <a:schemeClr val="bg1"/>
                </a:solidFill>
              </a:rPr>
              <a:t>Doctrine and gospel are the same</a:t>
            </a:r>
          </a:p>
          <a:p>
            <a:pPr marL="457200" lvl="1" indent="0">
              <a:spcAft>
                <a:spcPts val="0"/>
              </a:spcAft>
              <a:buNone/>
              <a:tabLst>
                <a:tab pos="396875" algn="l"/>
              </a:tabLst>
            </a:pPr>
            <a:endParaRPr lang="en-US" sz="3100" dirty="0">
              <a:solidFill>
                <a:srgbClr val="CC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0223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9AA08E47-1E01-4C6A-A86C-BABA5F4A73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9424" y="0"/>
            <a:ext cx="8529782" cy="1080656"/>
          </a:xfrm>
        </p:spPr>
        <p:txBody>
          <a:bodyPr/>
          <a:lstStyle/>
          <a:p>
            <a:r>
              <a:rPr lang="en-US" sz="32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Gospel is “good news”</a:t>
            </a:r>
            <a:endParaRPr lang="en-US" sz="3200" u="sng" dirty="0">
              <a:solidFill>
                <a:srgbClr val="FFC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B4EDA91-6B7B-442D-B37A-5A4F44BA61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4030" y="1080655"/>
            <a:ext cx="8529781" cy="5357090"/>
          </a:xfrm>
        </p:spPr>
        <p:txBody>
          <a:bodyPr/>
          <a:lstStyle/>
          <a:p>
            <a:pPr marL="0" indent="0">
              <a:spcAft>
                <a:spcPts val="300"/>
              </a:spcAft>
              <a:buNone/>
              <a:tabLst>
                <a:tab pos="396875" algn="l"/>
              </a:tabLst>
            </a:pPr>
            <a:r>
              <a:rPr lang="en-US" dirty="0">
                <a:solidFill>
                  <a:schemeClr val="bg1"/>
                </a:solidFill>
              </a:rPr>
              <a:t>1 Th.3:6, </a:t>
            </a:r>
            <a:r>
              <a:rPr lang="en-US" sz="3100" dirty="0">
                <a:solidFill>
                  <a:srgbClr val="CCFFFF"/>
                </a:solidFill>
              </a:rPr>
              <a:t>“But now that Timothy has come to us from you, and brought us </a:t>
            </a:r>
            <a:r>
              <a:rPr lang="en-US" sz="3100" dirty="0">
                <a:solidFill>
                  <a:schemeClr val="bg1"/>
                </a:solidFill>
              </a:rPr>
              <a:t>good news</a:t>
            </a:r>
            <a:r>
              <a:rPr lang="en-US" sz="3100" dirty="0">
                <a:solidFill>
                  <a:srgbClr val="CCFFFF"/>
                </a:solidFill>
              </a:rPr>
              <a:t> of your faith and love…” </a:t>
            </a:r>
          </a:p>
          <a:p>
            <a:pPr lvl="1">
              <a:spcAft>
                <a:spcPts val="400"/>
              </a:spcAft>
              <a:buFont typeface="Wingdings" panose="05000000000000000000" pitchFamily="2" charset="2"/>
              <a:buChar char="§"/>
              <a:tabLst>
                <a:tab pos="396875" algn="l"/>
              </a:tabLst>
            </a:pPr>
            <a:r>
              <a:rPr lang="en-US" sz="3100" dirty="0">
                <a:solidFill>
                  <a:schemeClr val="bg1"/>
                </a:solidFill>
              </a:rPr>
              <a:t>‘Good news’ is misunderstood </a:t>
            </a:r>
            <a:r>
              <a:rPr lang="en-US" sz="3100" i="1" dirty="0">
                <a:solidFill>
                  <a:schemeClr val="bg1"/>
                </a:solidFill>
              </a:rPr>
              <a:t>. . .</a:t>
            </a:r>
          </a:p>
          <a:p>
            <a:r>
              <a:rPr lang="en-US" sz="3100" dirty="0">
                <a:solidFill>
                  <a:schemeClr val="bg1"/>
                </a:solidFill>
              </a:rPr>
              <a:t>Apostles preached gospel to sinners </a:t>
            </a:r>
            <a:r>
              <a:rPr lang="en-US" sz="3100" dirty="0">
                <a:solidFill>
                  <a:srgbClr val="99FF66"/>
                </a:solidFill>
              </a:rPr>
              <a:t>and</a:t>
            </a:r>
            <a:r>
              <a:rPr lang="en-US" sz="3100" dirty="0">
                <a:solidFill>
                  <a:schemeClr val="bg1"/>
                </a:solidFill>
              </a:rPr>
              <a:t> saints </a:t>
            </a:r>
            <a:r>
              <a:rPr lang="en-US" sz="3000" dirty="0">
                <a:solidFill>
                  <a:schemeClr val="bg1"/>
                </a:solidFill>
              </a:rPr>
              <a:t>– </a:t>
            </a:r>
            <a:r>
              <a:rPr lang="en-US" sz="3100" dirty="0">
                <a:solidFill>
                  <a:schemeClr val="bg1"/>
                </a:solidFill>
              </a:rPr>
              <a:t>Ro.1</a:t>
            </a:r>
            <a:r>
              <a:rPr lang="en-US" sz="3100" b="1" baseline="30000" dirty="0">
                <a:solidFill>
                  <a:srgbClr val="99FF66"/>
                </a:solidFill>
              </a:rPr>
              <a:t>1</a:t>
            </a:r>
            <a:r>
              <a:rPr lang="en-US" sz="3100" dirty="0">
                <a:solidFill>
                  <a:schemeClr val="bg1"/>
                </a:solidFill>
              </a:rPr>
              <a:t>, </a:t>
            </a:r>
            <a:r>
              <a:rPr lang="en-US" sz="3100" dirty="0">
                <a:solidFill>
                  <a:srgbClr val="FFFFCC"/>
                </a:solidFill>
              </a:rPr>
              <a:t>Paul, a bondservant of Jesus Christ, called to be an apostle, </a:t>
            </a:r>
            <a:r>
              <a:rPr lang="en-US" sz="3100" u="sng" dirty="0">
                <a:solidFill>
                  <a:srgbClr val="CCFFFF"/>
                </a:solidFill>
              </a:rPr>
              <a:t>separated to the gospel of God</a:t>
            </a:r>
            <a:r>
              <a:rPr lang="en-US" sz="3100" dirty="0">
                <a:solidFill>
                  <a:srgbClr val="CCFFFF"/>
                </a:solidFill>
              </a:rPr>
              <a:t> ...</a:t>
            </a:r>
            <a:r>
              <a:rPr lang="en-US" sz="3100" dirty="0">
                <a:solidFill>
                  <a:schemeClr val="bg1"/>
                </a:solidFill>
              </a:rPr>
              <a:t>  </a:t>
            </a:r>
            <a:r>
              <a:rPr lang="en-US" sz="3100" b="1" baseline="30000" dirty="0">
                <a:solidFill>
                  <a:srgbClr val="99FF66"/>
                </a:solidFill>
              </a:rPr>
              <a:t>7</a:t>
            </a:r>
            <a:r>
              <a:rPr lang="en-US" sz="3100" dirty="0">
                <a:solidFill>
                  <a:schemeClr val="bg1"/>
                </a:solidFill>
              </a:rPr>
              <a:t> </a:t>
            </a:r>
            <a:r>
              <a:rPr lang="en-US" sz="3100" u="sng" dirty="0">
                <a:solidFill>
                  <a:srgbClr val="CCFFFF"/>
                </a:solidFill>
              </a:rPr>
              <a:t>to</a:t>
            </a:r>
            <a:r>
              <a:rPr lang="en-US" sz="3100" dirty="0">
                <a:solidFill>
                  <a:srgbClr val="CCFFFF"/>
                </a:solidFill>
              </a:rPr>
              <a:t> </a:t>
            </a:r>
            <a:r>
              <a:rPr lang="en-US" sz="3100" u="sng" dirty="0">
                <a:solidFill>
                  <a:srgbClr val="CCFFFF"/>
                </a:solidFill>
              </a:rPr>
              <a:t>all</a:t>
            </a:r>
            <a:r>
              <a:rPr lang="en-US" sz="3100" dirty="0">
                <a:solidFill>
                  <a:srgbClr val="CCFFFF"/>
                </a:solidFill>
              </a:rPr>
              <a:t> </a:t>
            </a:r>
            <a:r>
              <a:rPr lang="en-US" sz="3100" dirty="0">
                <a:solidFill>
                  <a:srgbClr val="FFFFCC"/>
                </a:solidFill>
              </a:rPr>
              <a:t>who are </a:t>
            </a:r>
            <a:r>
              <a:rPr lang="en-US" sz="3100" u="sng" dirty="0">
                <a:solidFill>
                  <a:srgbClr val="CCFFFF"/>
                </a:solidFill>
              </a:rPr>
              <a:t>in Rome</a:t>
            </a:r>
            <a:r>
              <a:rPr lang="en-US" sz="3100" dirty="0">
                <a:solidFill>
                  <a:srgbClr val="CCFFFF"/>
                </a:solidFill>
              </a:rPr>
              <a:t> </a:t>
            </a:r>
            <a:r>
              <a:rPr lang="en-US" sz="3100" dirty="0">
                <a:solidFill>
                  <a:schemeClr val="bg1"/>
                </a:solidFill>
              </a:rPr>
              <a:t>… </a:t>
            </a:r>
            <a:r>
              <a:rPr lang="en-US" sz="3100" b="1" baseline="30000" dirty="0">
                <a:solidFill>
                  <a:srgbClr val="99FF66"/>
                </a:solidFill>
              </a:rPr>
              <a:t>15</a:t>
            </a:r>
            <a:r>
              <a:rPr lang="en-US" sz="3100" dirty="0">
                <a:solidFill>
                  <a:schemeClr val="bg1"/>
                </a:solidFill>
              </a:rPr>
              <a:t> </a:t>
            </a:r>
            <a:r>
              <a:rPr lang="en-US" sz="3100" dirty="0">
                <a:solidFill>
                  <a:srgbClr val="FFFFCC"/>
                </a:solidFill>
              </a:rPr>
              <a:t>I am ready </a:t>
            </a:r>
            <a:r>
              <a:rPr lang="en-US" sz="3100" u="sng" dirty="0">
                <a:solidFill>
                  <a:srgbClr val="CCFFFF"/>
                </a:solidFill>
              </a:rPr>
              <a:t>to</a:t>
            </a:r>
            <a:r>
              <a:rPr lang="en-US" sz="3100" dirty="0">
                <a:solidFill>
                  <a:srgbClr val="CCFFFF"/>
                </a:solidFill>
              </a:rPr>
              <a:t> </a:t>
            </a:r>
            <a:r>
              <a:rPr lang="en-US" sz="3100" u="sng" dirty="0">
                <a:solidFill>
                  <a:srgbClr val="CCFFFF"/>
                </a:solidFill>
              </a:rPr>
              <a:t>preach the gospel</a:t>
            </a:r>
            <a:r>
              <a:rPr lang="en-US" sz="3100" dirty="0">
                <a:solidFill>
                  <a:srgbClr val="CCFFFF"/>
                </a:solidFill>
              </a:rPr>
              <a:t> </a:t>
            </a:r>
            <a:r>
              <a:rPr lang="en-US" sz="3100" u="sng" dirty="0">
                <a:solidFill>
                  <a:srgbClr val="CCFFFF"/>
                </a:solidFill>
              </a:rPr>
              <a:t>to you who are in Rome</a:t>
            </a:r>
            <a:r>
              <a:rPr lang="en-US" sz="3100" dirty="0">
                <a:solidFill>
                  <a:srgbClr val="CCFFFF"/>
                </a:solidFill>
              </a:rPr>
              <a:t> also…</a:t>
            </a:r>
            <a:endParaRPr lang="en-US" sz="3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6720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9AA08E47-1E01-4C6A-A86C-BABA5F4A73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9424" y="0"/>
            <a:ext cx="8529782" cy="1080656"/>
          </a:xfrm>
        </p:spPr>
        <p:txBody>
          <a:bodyPr/>
          <a:lstStyle/>
          <a:p>
            <a:r>
              <a:rPr lang="en-US" sz="32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Gospel is “good news”</a:t>
            </a:r>
            <a:endParaRPr lang="en-US" sz="3200" u="sng" dirty="0">
              <a:solidFill>
                <a:srgbClr val="FFC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B4EDA91-6B7B-442D-B37A-5A4F44BA61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4030" y="1080655"/>
            <a:ext cx="8529781" cy="5357090"/>
          </a:xfrm>
        </p:spPr>
        <p:txBody>
          <a:bodyPr/>
          <a:lstStyle/>
          <a:p>
            <a:pPr marL="461963" lvl="1" indent="-234950">
              <a:spcAft>
                <a:spcPts val="300"/>
              </a:spcAft>
              <a:buFont typeface="Wingdings" panose="05000000000000000000" pitchFamily="2" charset="2"/>
              <a:buChar char="§"/>
              <a:tabLst>
                <a:tab pos="396875" algn="l"/>
              </a:tabLst>
            </a:pPr>
            <a:r>
              <a:rPr lang="en-US" sz="3000" dirty="0">
                <a:solidFill>
                  <a:schemeClr val="bg1"/>
                </a:solidFill>
              </a:rPr>
              <a:t>Ro.16</a:t>
            </a:r>
            <a:r>
              <a:rPr lang="en-US" sz="3000" baseline="30000" dirty="0">
                <a:solidFill>
                  <a:schemeClr val="bg1"/>
                </a:solidFill>
              </a:rPr>
              <a:t>25</a:t>
            </a:r>
            <a:r>
              <a:rPr lang="en-US" sz="3000" dirty="0">
                <a:solidFill>
                  <a:schemeClr val="bg1"/>
                </a:solidFill>
              </a:rPr>
              <a:t>  Now to Him who is able to </a:t>
            </a:r>
            <a:r>
              <a:rPr lang="en-US" sz="3000" u="sng" dirty="0">
                <a:solidFill>
                  <a:srgbClr val="FFC000"/>
                </a:solidFill>
              </a:rPr>
              <a:t>establish</a:t>
            </a:r>
            <a:r>
              <a:rPr lang="en-US" sz="3000" dirty="0">
                <a:solidFill>
                  <a:schemeClr val="bg1"/>
                </a:solidFill>
              </a:rPr>
              <a:t> </a:t>
            </a:r>
            <a:r>
              <a:rPr lang="en-US" sz="3000" u="sng" dirty="0">
                <a:solidFill>
                  <a:srgbClr val="FFFF00"/>
                </a:solidFill>
              </a:rPr>
              <a:t>you</a:t>
            </a:r>
            <a:r>
              <a:rPr lang="en-US" sz="3000" dirty="0">
                <a:solidFill>
                  <a:schemeClr val="bg1"/>
                </a:solidFill>
              </a:rPr>
              <a:t> </a:t>
            </a:r>
            <a:r>
              <a:rPr lang="en-US" sz="3000" u="sng" dirty="0">
                <a:solidFill>
                  <a:srgbClr val="CCFFCC"/>
                </a:solidFill>
              </a:rPr>
              <a:t>according to my gospel</a:t>
            </a:r>
            <a:r>
              <a:rPr lang="en-US" sz="3000" dirty="0">
                <a:solidFill>
                  <a:schemeClr val="bg1"/>
                </a:solidFill>
              </a:rPr>
              <a:t> and the preaching of Jesus Christ… </a:t>
            </a:r>
          </a:p>
          <a:p>
            <a:pPr marL="862013" lvl="2" indent="-234950">
              <a:spcAft>
                <a:spcPts val="300"/>
              </a:spcAft>
              <a:buFont typeface="Wingdings" panose="05000000000000000000" pitchFamily="2" charset="2"/>
              <a:buChar char="§"/>
              <a:tabLst>
                <a:tab pos="396875" algn="l"/>
              </a:tabLst>
            </a:pPr>
            <a:r>
              <a:rPr lang="en-US" sz="3100" dirty="0">
                <a:solidFill>
                  <a:srgbClr val="FFC000"/>
                </a:solidFill>
              </a:rPr>
              <a:t>Establish:</a:t>
            </a:r>
            <a:r>
              <a:rPr lang="en-US" sz="2600" dirty="0">
                <a:solidFill>
                  <a:srgbClr val="FFC000"/>
                </a:solidFill>
              </a:rPr>
              <a:t> </a:t>
            </a:r>
            <a:r>
              <a:rPr lang="en-US" sz="3100" dirty="0">
                <a:solidFill>
                  <a:schemeClr val="bg1"/>
                </a:solidFill>
              </a:rPr>
              <a:t>strengthen</a:t>
            </a:r>
          </a:p>
          <a:p>
            <a:pPr marL="862013" lvl="2" indent="-234950">
              <a:spcAft>
                <a:spcPts val="300"/>
              </a:spcAft>
              <a:buFont typeface="Wingdings" panose="05000000000000000000" pitchFamily="2" charset="2"/>
              <a:buChar char="§"/>
              <a:tabLst>
                <a:tab pos="396875" algn="l"/>
              </a:tabLst>
            </a:pPr>
            <a:r>
              <a:rPr lang="en-US" sz="3100" dirty="0">
                <a:solidFill>
                  <a:srgbClr val="FFFF00"/>
                </a:solidFill>
              </a:rPr>
              <a:t>You: </a:t>
            </a:r>
            <a:r>
              <a:rPr lang="en-US" sz="3100" dirty="0">
                <a:solidFill>
                  <a:schemeClr val="bg1"/>
                </a:solidFill>
              </a:rPr>
              <a:t>Christians</a:t>
            </a:r>
          </a:p>
          <a:p>
            <a:pPr marL="862013" lvl="2" indent="-234950">
              <a:spcAft>
                <a:spcPts val="300"/>
              </a:spcAft>
              <a:buFont typeface="Wingdings" panose="05000000000000000000" pitchFamily="2" charset="2"/>
              <a:buChar char="§"/>
              <a:tabLst>
                <a:tab pos="396875" algn="l"/>
              </a:tabLst>
            </a:pPr>
            <a:r>
              <a:rPr lang="en-US" sz="3100" dirty="0">
                <a:solidFill>
                  <a:srgbClr val="CCFFCC"/>
                </a:solidFill>
              </a:rPr>
              <a:t>According to my gospel:</a:t>
            </a:r>
            <a:r>
              <a:rPr lang="en-US" sz="3100" dirty="0">
                <a:solidFill>
                  <a:schemeClr val="bg1"/>
                </a:solidFill>
              </a:rPr>
              <a:t> as the gospel declares </a:t>
            </a:r>
          </a:p>
        </p:txBody>
      </p:sp>
    </p:spTree>
    <p:extLst>
      <p:ext uri="{BB962C8B-B14F-4D97-AF65-F5344CB8AC3E}">
        <p14:creationId xmlns:p14="http://schemas.microsoft.com/office/powerpoint/2010/main" val="2133761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9AA08E47-1E01-4C6A-A86C-BABA5F4A73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9424" y="0"/>
            <a:ext cx="8529782" cy="1080656"/>
          </a:xfrm>
        </p:spPr>
        <p:txBody>
          <a:bodyPr/>
          <a:lstStyle/>
          <a:p>
            <a:r>
              <a:rPr lang="en-US" sz="32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Gospel of . . .</a:t>
            </a:r>
            <a:endParaRPr lang="en-US" sz="3200" u="sng" dirty="0">
              <a:solidFill>
                <a:srgbClr val="FFC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B4EDA91-6B7B-442D-B37A-5A4F44BA61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4030" y="1080655"/>
            <a:ext cx="8529781" cy="5357090"/>
          </a:xfrm>
        </p:spPr>
        <p:txBody>
          <a:bodyPr/>
          <a:lstStyle/>
          <a:p>
            <a:pPr marL="461963" lvl="1" indent="-234950">
              <a:spcAft>
                <a:spcPts val="300"/>
              </a:spcAft>
              <a:buFont typeface="Wingdings" panose="05000000000000000000" pitchFamily="2" charset="2"/>
              <a:buChar char="§"/>
              <a:tabLst>
                <a:tab pos="396875" algn="l"/>
              </a:tabLst>
            </a:pPr>
            <a:r>
              <a:rPr lang="en-US" sz="3000" dirty="0">
                <a:solidFill>
                  <a:schemeClr val="bg1"/>
                </a:solidFill>
              </a:rPr>
              <a:t>God</a:t>
            </a:r>
          </a:p>
          <a:p>
            <a:pPr marL="461963" lvl="1" indent="-234950">
              <a:spcAft>
                <a:spcPts val="300"/>
              </a:spcAft>
              <a:buFont typeface="Wingdings" panose="05000000000000000000" pitchFamily="2" charset="2"/>
              <a:buChar char="§"/>
              <a:tabLst>
                <a:tab pos="396875" algn="l"/>
              </a:tabLst>
            </a:pPr>
            <a:r>
              <a:rPr lang="en-US" sz="3000" dirty="0">
                <a:solidFill>
                  <a:schemeClr val="bg1"/>
                </a:solidFill>
              </a:rPr>
              <a:t>Jesus Christ</a:t>
            </a:r>
          </a:p>
          <a:p>
            <a:pPr marL="461963" lvl="1" indent="-234950">
              <a:spcAft>
                <a:spcPts val="300"/>
              </a:spcAft>
              <a:buFont typeface="Wingdings" panose="05000000000000000000" pitchFamily="2" charset="2"/>
              <a:buChar char="§"/>
              <a:tabLst>
                <a:tab pos="396875" algn="l"/>
              </a:tabLst>
            </a:pPr>
            <a:r>
              <a:rPr lang="en-US" sz="3000" dirty="0">
                <a:solidFill>
                  <a:schemeClr val="bg1"/>
                </a:solidFill>
              </a:rPr>
              <a:t>His Son</a:t>
            </a:r>
          </a:p>
          <a:p>
            <a:pPr marL="461963" lvl="1" indent="-234950">
              <a:spcAft>
                <a:spcPts val="300"/>
              </a:spcAft>
              <a:buFont typeface="Wingdings" panose="05000000000000000000" pitchFamily="2" charset="2"/>
              <a:buChar char="§"/>
              <a:tabLst>
                <a:tab pos="396875" algn="l"/>
              </a:tabLst>
            </a:pPr>
            <a:r>
              <a:rPr lang="en-US" sz="3000" dirty="0">
                <a:solidFill>
                  <a:schemeClr val="bg1"/>
                </a:solidFill>
              </a:rPr>
              <a:t>Kingdom</a:t>
            </a:r>
          </a:p>
          <a:p>
            <a:pPr marL="461963" lvl="1" indent="-234950">
              <a:spcAft>
                <a:spcPts val="300"/>
              </a:spcAft>
              <a:buFont typeface="Wingdings" panose="05000000000000000000" pitchFamily="2" charset="2"/>
              <a:buChar char="§"/>
              <a:tabLst>
                <a:tab pos="396875" algn="l"/>
              </a:tabLst>
            </a:pPr>
            <a:r>
              <a:rPr lang="en-US" sz="3000" dirty="0">
                <a:solidFill>
                  <a:schemeClr val="bg1"/>
                </a:solidFill>
              </a:rPr>
              <a:t>Grace of God</a:t>
            </a:r>
          </a:p>
          <a:p>
            <a:pPr marL="461963" lvl="1" indent="-234950">
              <a:spcAft>
                <a:spcPts val="300"/>
              </a:spcAft>
              <a:buFont typeface="Wingdings" panose="05000000000000000000" pitchFamily="2" charset="2"/>
              <a:buChar char="§"/>
              <a:tabLst>
                <a:tab pos="396875" algn="l"/>
              </a:tabLst>
            </a:pPr>
            <a:r>
              <a:rPr lang="en-US" sz="3000" dirty="0">
                <a:solidFill>
                  <a:schemeClr val="bg1"/>
                </a:solidFill>
              </a:rPr>
              <a:t>Glory of Christ</a:t>
            </a:r>
          </a:p>
          <a:p>
            <a:pPr marL="461963" lvl="1" indent="-234950">
              <a:spcAft>
                <a:spcPts val="300"/>
              </a:spcAft>
              <a:buFont typeface="Wingdings" panose="05000000000000000000" pitchFamily="2" charset="2"/>
              <a:buChar char="§"/>
              <a:tabLst>
                <a:tab pos="396875" algn="l"/>
              </a:tabLst>
            </a:pPr>
            <a:r>
              <a:rPr lang="en-US" sz="3000" dirty="0">
                <a:solidFill>
                  <a:schemeClr val="bg1"/>
                </a:solidFill>
              </a:rPr>
              <a:t>Peace </a:t>
            </a:r>
          </a:p>
          <a:p>
            <a:pPr marL="461963" lvl="1" indent="-234950">
              <a:spcAft>
                <a:spcPts val="300"/>
              </a:spcAft>
              <a:buFont typeface="Wingdings" panose="05000000000000000000" pitchFamily="2" charset="2"/>
              <a:buChar char="§"/>
              <a:tabLst>
                <a:tab pos="396875" algn="l"/>
              </a:tabLst>
            </a:pPr>
            <a:r>
              <a:rPr lang="en-US" sz="3000" dirty="0">
                <a:solidFill>
                  <a:schemeClr val="bg1"/>
                </a:solidFill>
              </a:rPr>
              <a:t>Eternal gospel</a:t>
            </a:r>
            <a:endParaRPr lang="en-US" sz="3100" dirty="0">
              <a:solidFill>
                <a:schemeClr val="bg1"/>
              </a:solidFill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E7519491-0096-4184-96B3-3B8EF6EC3A6A}"/>
              </a:ext>
            </a:extLst>
          </p:cNvPr>
          <p:cNvSpPr/>
          <p:nvPr/>
        </p:nvSpPr>
        <p:spPr>
          <a:xfrm>
            <a:off x="4495800" y="2092748"/>
            <a:ext cx="3253033" cy="2846895"/>
          </a:xfrm>
          <a:prstGeom prst="roundRect">
            <a:avLst/>
          </a:prstGeom>
          <a:solidFill>
            <a:schemeClr val="tx1"/>
          </a:solidFill>
          <a:ln w="95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rgbClr val="CCFFFF"/>
                </a:solidFill>
              </a:rPr>
              <a:t>Each views gospel from different angle </a:t>
            </a:r>
            <a:br>
              <a:rPr lang="en-US" sz="3200" dirty="0">
                <a:solidFill>
                  <a:srgbClr val="CCFFFF"/>
                </a:solidFill>
              </a:rPr>
            </a:br>
            <a:r>
              <a:rPr lang="en-US" sz="3200" dirty="0">
                <a:solidFill>
                  <a:srgbClr val="CCFFFF"/>
                </a:solidFill>
              </a:rPr>
              <a:t>... but it’s all ONE gospel</a:t>
            </a:r>
          </a:p>
        </p:txBody>
      </p:sp>
    </p:spTree>
    <p:extLst>
      <p:ext uri="{BB962C8B-B14F-4D97-AF65-F5344CB8AC3E}">
        <p14:creationId xmlns:p14="http://schemas.microsoft.com/office/powerpoint/2010/main" val="2735443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9AA08E47-1E01-4C6A-A86C-BABA5F4A73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9424" y="0"/>
            <a:ext cx="8529782" cy="1080656"/>
          </a:xfrm>
        </p:spPr>
        <p:txBody>
          <a:bodyPr/>
          <a:lstStyle/>
          <a:p>
            <a:r>
              <a:rPr lang="en-US" sz="32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We cannot manufacture good news</a:t>
            </a:r>
            <a:endParaRPr lang="en-US" sz="3200" u="sng" dirty="0">
              <a:solidFill>
                <a:srgbClr val="FFC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B4EDA91-6B7B-442D-B37A-5A4F44BA61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8614" y="1080655"/>
            <a:ext cx="8529781" cy="5357090"/>
          </a:xfrm>
        </p:spPr>
        <p:txBody>
          <a:bodyPr/>
          <a:lstStyle/>
          <a:p>
            <a:pPr marL="0" indent="0">
              <a:spcAft>
                <a:spcPts val="0"/>
              </a:spcAft>
              <a:buNone/>
              <a:tabLst>
                <a:tab pos="396875" algn="l"/>
              </a:tabLst>
            </a:pPr>
            <a:r>
              <a:rPr lang="en-US" dirty="0">
                <a:solidFill>
                  <a:srgbClr val="CCFFCC"/>
                </a:solidFill>
              </a:rPr>
              <a:t>Atheists offer hope?</a:t>
            </a:r>
          </a:p>
          <a:p>
            <a:pPr marL="0" indent="0">
              <a:spcAft>
                <a:spcPts val="300"/>
              </a:spcAft>
              <a:buNone/>
              <a:tabLst>
                <a:tab pos="396875" algn="l"/>
              </a:tabLst>
            </a:pPr>
            <a:r>
              <a:rPr lang="en-US" dirty="0">
                <a:solidFill>
                  <a:schemeClr val="bg1"/>
                </a:solidFill>
              </a:rPr>
              <a:t>	Nothingness has neither desire nor expect-	</a:t>
            </a:r>
            <a:r>
              <a:rPr lang="en-US" dirty="0" err="1">
                <a:solidFill>
                  <a:schemeClr val="bg1"/>
                </a:solidFill>
              </a:rPr>
              <a:t>ation</a:t>
            </a:r>
            <a:r>
              <a:rPr lang="en-US" dirty="0">
                <a:solidFill>
                  <a:schemeClr val="bg1"/>
                </a:solidFill>
              </a:rPr>
              <a:t>.</a:t>
            </a:r>
          </a:p>
          <a:p>
            <a:pPr marL="0" indent="0">
              <a:spcAft>
                <a:spcPts val="300"/>
              </a:spcAft>
              <a:buNone/>
              <a:tabLst>
                <a:tab pos="396875" algn="l"/>
              </a:tabLst>
            </a:pPr>
            <a:r>
              <a:rPr lang="en-US" sz="3000" dirty="0">
                <a:solidFill>
                  <a:srgbClr val="CCFFCC"/>
                </a:solidFill>
              </a:rPr>
              <a:t>Denominations pervert gospel.  </a:t>
            </a:r>
          </a:p>
          <a:p>
            <a:pPr marL="0" indent="395288">
              <a:spcAft>
                <a:spcPts val="300"/>
              </a:spcAft>
              <a:buNone/>
              <a:tabLst>
                <a:tab pos="396875" algn="l"/>
              </a:tabLst>
            </a:pPr>
            <a:r>
              <a:rPr lang="en-US" sz="3000" dirty="0">
                <a:solidFill>
                  <a:schemeClr val="bg1"/>
                </a:solidFill>
              </a:rPr>
              <a:t>	…apostolic age “there was but one Lord, one 	faith, and one baptism, and no differing 	denominations existed…  Now it is different” </a:t>
            </a:r>
            <a:br>
              <a:rPr lang="en-US" sz="3000" dirty="0">
                <a:solidFill>
                  <a:schemeClr val="bg1"/>
                </a:solidFill>
              </a:rPr>
            </a:br>
            <a:r>
              <a:rPr lang="en-US" sz="3000" dirty="0">
                <a:solidFill>
                  <a:schemeClr val="bg1"/>
                </a:solidFill>
              </a:rPr>
              <a:t>	</a:t>
            </a:r>
            <a:r>
              <a:rPr lang="en-US" sz="2400" dirty="0">
                <a:solidFill>
                  <a:schemeClr val="bg1"/>
                </a:solidFill>
              </a:rPr>
              <a:t>– </a:t>
            </a:r>
            <a:r>
              <a:rPr lang="en-US" sz="2400" dirty="0" err="1">
                <a:solidFill>
                  <a:schemeClr val="bg1"/>
                </a:solidFill>
              </a:rPr>
              <a:t>Hiscox</a:t>
            </a:r>
            <a:r>
              <a:rPr lang="en-US" sz="2400" dirty="0">
                <a:solidFill>
                  <a:schemeClr val="bg1"/>
                </a:solidFill>
              </a:rPr>
              <a:t>, p. 22.</a:t>
            </a:r>
          </a:p>
          <a:p>
            <a:pPr marL="914400" lvl="2" indent="0">
              <a:spcAft>
                <a:spcPts val="300"/>
              </a:spcAft>
              <a:buNone/>
              <a:tabLst>
                <a:tab pos="396875" algn="l"/>
              </a:tabLst>
            </a:pPr>
            <a:endParaRPr lang="en-US" sz="2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8161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C92DE882-7865-4E8D-B37D-09F4A055C44F}"/>
              </a:ext>
            </a:extLst>
          </p:cNvPr>
          <p:cNvSpPr/>
          <p:nvPr/>
        </p:nvSpPr>
        <p:spPr>
          <a:xfrm>
            <a:off x="1987003" y="877458"/>
            <a:ext cx="5038016" cy="536563"/>
          </a:xfrm>
          <a:prstGeom prst="roundRect">
            <a:avLst/>
          </a:prstGeom>
          <a:solidFill>
            <a:schemeClr val="tx1"/>
          </a:solidFill>
          <a:ln w="31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.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ea typeface="Verdana" panose="020B0604030504040204" pitchFamily="34" charset="0"/>
              </a:rPr>
              <a:t>What is the gospel?</a:t>
            </a:r>
            <a:endParaRPr kumimoji="0" lang="en-US" sz="2000" b="0" i="1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ea typeface="Verdana" panose="020B0604030504040204" pitchFamily="34" charset="0"/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79249DCB-3876-4DF2-91C9-FC38565361BC}"/>
              </a:ext>
            </a:extLst>
          </p:cNvPr>
          <p:cNvSpPr/>
          <p:nvPr/>
        </p:nvSpPr>
        <p:spPr>
          <a:xfrm>
            <a:off x="1145354" y="1604887"/>
            <a:ext cx="6705600" cy="1357744"/>
          </a:xfrm>
          <a:prstGeom prst="roundRect">
            <a:avLst/>
          </a:prstGeom>
          <a:solidFill>
            <a:schemeClr val="tx1"/>
          </a:solidFill>
          <a:ln w="31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II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.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ea typeface="Verdana" panose="020B0604030504040204" pitchFamily="34" charset="0"/>
              </a:rPr>
              <a:t>When is gospel in effect?</a:t>
            </a:r>
            <a:endParaRPr kumimoji="0" lang="en-US" sz="3200" b="0" i="1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28453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9AA08E47-1E01-4C6A-A86C-BABA5F4A73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9424" y="18472"/>
            <a:ext cx="8529782" cy="1080656"/>
          </a:xfrm>
        </p:spPr>
        <p:txBody>
          <a:bodyPr/>
          <a:lstStyle/>
          <a:p>
            <a:r>
              <a:rPr lang="en-US" sz="3200" dirty="0">
                <a:solidFill>
                  <a:srgbClr val="FFFFCC"/>
                </a:solidFill>
                <a:latin typeface="+mn-lt"/>
                <a:ea typeface="Verdana" panose="020B0604030504040204" pitchFamily="34" charset="0"/>
              </a:rPr>
              <a:t>What about the thief on the cross?</a:t>
            </a:r>
            <a:endParaRPr lang="en-US" sz="3200" u="sng" dirty="0">
              <a:solidFill>
                <a:srgbClr val="FFC000"/>
              </a:solidFill>
              <a:latin typeface="+mn-lt"/>
              <a:ea typeface="Verdana" panose="020B0604030504040204" pitchFamily="34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B4EDA91-6B7B-442D-B37A-5A4F44BA61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4008" y="1108363"/>
            <a:ext cx="8529782" cy="5357090"/>
          </a:xfrm>
        </p:spPr>
        <p:txBody>
          <a:bodyPr/>
          <a:lstStyle/>
          <a:p>
            <a:pPr marL="0" indent="0" algn="ctr">
              <a:spcAft>
                <a:spcPts val="600"/>
              </a:spcAft>
              <a:buNone/>
              <a:tabLst>
                <a:tab pos="396875" algn="l"/>
              </a:tabLst>
            </a:pPr>
            <a:r>
              <a:rPr lang="en-US" dirty="0">
                <a:solidFill>
                  <a:srgbClr val="FFFFCC"/>
                </a:solidFill>
              </a:rPr>
              <a:t>What about the rich young ruler?</a:t>
            </a:r>
          </a:p>
          <a:p>
            <a:pPr>
              <a:spcAft>
                <a:spcPts val="900"/>
              </a:spcAft>
              <a:buFont typeface="Arial" panose="020B0604020202020204" pitchFamily="34" charset="0"/>
              <a:buChar char="•"/>
              <a:tabLst>
                <a:tab pos="396875" algn="l"/>
              </a:tabLst>
            </a:pPr>
            <a:r>
              <a:rPr lang="en-US" sz="3100" dirty="0">
                <a:solidFill>
                  <a:schemeClr val="bg1"/>
                </a:solidFill>
              </a:rPr>
              <a:t>Hb.9</a:t>
            </a:r>
            <a:r>
              <a:rPr lang="en-US" sz="3100" baseline="30000" dirty="0">
                <a:solidFill>
                  <a:srgbClr val="00FFCC"/>
                </a:solidFill>
              </a:rPr>
              <a:t>16</a:t>
            </a:r>
            <a:r>
              <a:rPr lang="en-US" sz="3100" dirty="0">
                <a:solidFill>
                  <a:schemeClr val="bg1"/>
                </a:solidFill>
              </a:rPr>
              <a:t> For where there is a testament, there must also of necessity be the death of the testator.  </a:t>
            </a:r>
            <a:r>
              <a:rPr lang="en-US" sz="3100" baseline="30000" dirty="0">
                <a:solidFill>
                  <a:srgbClr val="00FFCC"/>
                </a:solidFill>
              </a:rPr>
              <a:t>17</a:t>
            </a:r>
            <a:r>
              <a:rPr lang="en-US" sz="3100" dirty="0">
                <a:solidFill>
                  <a:schemeClr val="bg1"/>
                </a:solidFill>
              </a:rPr>
              <a:t> For a testament is in force after men are dead, since it has no power at all while the testator lives.</a:t>
            </a:r>
            <a:endParaRPr lang="en-US" sz="2700" dirty="0">
              <a:solidFill>
                <a:schemeClr val="bg1"/>
              </a:solidFill>
            </a:endParaRP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396875" algn="l"/>
              </a:tabLst>
            </a:pPr>
            <a:r>
              <a:rPr lang="en-US" sz="3100" dirty="0">
                <a:solidFill>
                  <a:schemeClr val="bg1"/>
                </a:solidFill>
              </a:rPr>
              <a:t>After death, too late.  Lk.16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396875" algn="l"/>
              </a:tabLst>
            </a:pPr>
            <a:endParaRPr lang="en-US" dirty="0">
              <a:solidFill>
                <a:schemeClr val="bg1"/>
              </a:solidFill>
            </a:endParaRPr>
          </a:p>
          <a:p>
            <a:pPr marL="0" indent="0">
              <a:spcAft>
                <a:spcPts val="600"/>
              </a:spcAft>
              <a:buNone/>
              <a:tabLst>
                <a:tab pos="396875" algn="l"/>
              </a:tabLst>
            </a:pP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7129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C92DE882-7865-4E8D-B37D-09F4A055C44F}"/>
              </a:ext>
            </a:extLst>
          </p:cNvPr>
          <p:cNvSpPr/>
          <p:nvPr/>
        </p:nvSpPr>
        <p:spPr>
          <a:xfrm>
            <a:off x="1987003" y="877458"/>
            <a:ext cx="5038016" cy="536563"/>
          </a:xfrm>
          <a:prstGeom prst="roundRect">
            <a:avLst/>
          </a:prstGeom>
          <a:solidFill>
            <a:schemeClr val="tx1"/>
          </a:solidFill>
          <a:ln w="31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.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ea typeface="Verdana" panose="020B0604030504040204" pitchFamily="34" charset="0"/>
              </a:rPr>
              <a:t>What is the gospel?</a:t>
            </a:r>
            <a:endParaRPr kumimoji="0" lang="en-US" sz="2000" b="0" i="1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ea typeface="Verdana" panose="020B0604030504040204" pitchFamily="34" charset="0"/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79249DCB-3876-4DF2-91C9-FC38565361BC}"/>
              </a:ext>
            </a:extLst>
          </p:cNvPr>
          <p:cNvSpPr/>
          <p:nvPr/>
        </p:nvSpPr>
        <p:spPr>
          <a:xfrm>
            <a:off x="1145354" y="2321320"/>
            <a:ext cx="6705600" cy="1357744"/>
          </a:xfrm>
          <a:prstGeom prst="roundRect">
            <a:avLst/>
          </a:prstGeom>
          <a:solidFill>
            <a:schemeClr val="tx1"/>
          </a:solidFill>
          <a:ln w="31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III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.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ea typeface="Verdana" panose="020B0604030504040204" pitchFamily="34" charset="0"/>
              </a:rPr>
              <a:t>Why is gospel necessary?</a:t>
            </a:r>
            <a:endParaRPr kumimoji="0" lang="en-US" sz="3200" b="0" i="1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ea typeface="Verdana" panose="020B0604030504040204" pitchFamily="34" charset="0"/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D27B1007-9D23-4B0A-9476-7F7FCEFB5DA2}"/>
              </a:ext>
            </a:extLst>
          </p:cNvPr>
          <p:cNvSpPr/>
          <p:nvPr/>
        </p:nvSpPr>
        <p:spPr>
          <a:xfrm>
            <a:off x="1979144" y="1595471"/>
            <a:ext cx="5038016" cy="536563"/>
          </a:xfrm>
          <a:prstGeom prst="roundRect">
            <a:avLst/>
          </a:prstGeom>
          <a:solidFill>
            <a:schemeClr val="tx1"/>
          </a:solidFill>
          <a:ln w="31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II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.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ea typeface="Verdana" panose="020B0604030504040204" pitchFamily="34" charset="0"/>
              </a:rPr>
              <a:t>When is gospel in effect?</a:t>
            </a:r>
            <a:endParaRPr kumimoji="0" lang="en-US" sz="2000" b="0" i="1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640903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9AA08E47-1E01-4C6A-A86C-BABA5F4A73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3630" y="18854"/>
            <a:ext cx="8135333" cy="1080656"/>
          </a:xfrm>
        </p:spPr>
        <p:txBody>
          <a:bodyPr/>
          <a:lstStyle/>
          <a:p>
            <a:r>
              <a:rPr lang="en-US" sz="32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Only the gospel (God’s word)</a:t>
            </a:r>
            <a:br>
              <a:rPr lang="en-US" sz="32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en-US" sz="32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has power to save souls </a:t>
            </a:r>
            <a:endParaRPr lang="en-US" sz="3200" u="sng" dirty="0">
              <a:solidFill>
                <a:srgbClr val="FFC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B4EDA91-6B7B-442D-B37A-5A4F44BA61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8214" y="1187776"/>
            <a:ext cx="8295589" cy="5233405"/>
          </a:xfrm>
        </p:spPr>
        <p:txBody>
          <a:bodyPr/>
          <a:lstStyle/>
          <a:p>
            <a:pPr marL="738188" indent="-738188">
              <a:spcAft>
                <a:spcPts val="600"/>
              </a:spcAft>
              <a:buNone/>
              <a:tabLst>
                <a:tab pos="396875" algn="l"/>
              </a:tabLst>
            </a:pPr>
            <a:r>
              <a:rPr lang="en-US" sz="3200" dirty="0">
                <a:solidFill>
                  <a:schemeClr val="bg1"/>
                </a:solidFill>
              </a:rPr>
              <a:t>Mt.4:1-11, three quotes send </a:t>
            </a:r>
            <a:r>
              <a:rPr lang="en-US" sz="3200" dirty="0" err="1">
                <a:solidFill>
                  <a:schemeClr val="bg1"/>
                </a:solidFill>
              </a:rPr>
              <a:t>satan</a:t>
            </a:r>
            <a:r>
              <a:rPr lang="en-US" sz="3200" dirty="0">
                <a:solidFill>
                  <a:schemeClr val="bg1"/>
                </a:solidFill>
              </a:rPr>
              <a:t> packing.</a:t>
            </a:r>
          </a:p>
          <a:p>
            <a:pPr marL="738188" indent="-738188">
              <a:spcAft>
                <a:spcPts val="600"/>
              </a:spcAft>
              <a:buNone/>
              <a:tabLst>
                <a:tab pos="396875" algn="l"/>
              </a:tabLst>
            </a:pPr>
            <a:r>
              <a:rPr lang="en-US" sz="3200" dirty="0">
                <a:solidFill>
                  <a:schemeClr val="bg1"/>
                </a:solidFill>
              </a:rPr>
              <a:t>Lk.8:11, the seed is the word of God.  </a:t>
            </a:r>
          </a:p>
          <a:p>
            <a:pPr marL="0" indent="0" algn="ctr">
              <a:spcAft>
                <a:spcPts val="600"/>
              </a:spcAft>
              <a:buNone/>
              <a:tabLst>
                <a:tab pos="396875" algn="l"/>
              </a:tabLst>
            </a:pPr>
            <a:r>
              <a:rPr lang="en-US" dirty="0">
                <a:solidFill>
                  <a:srgbClr val="CCFFCC"/>
                </a:solidFill>
              </a:rPr>
              <a:t>N</a:t>
            </a:r>
            <a:r>
              <a:rPr lang="en-US" sz="3200" dirty="0">
                <a:solidFill>
                  <a:srgbClr val="CCFFCC"/>
                </a:solidFill>
              </a:rPr>
              <a:t>atural and Supernatural law: </a:t>
            </a:r>
            <a:br>
              <a:rPr lang="en-US" sz="3200" dirty="0">
                <a:solidFill>
                  <a:srgbClr val="CCFFCC"/>
                </a:solidFill>
              </a:rPr>
            </a:br>
            <a:r>
              <a:rPr lang="en-US" sz="3200" dirty="0">
                <a:solidFill>
                  <a:srgbClr val="CCFFCC"/>
                </a:solidFill>
              </a:rPr>
              <a:t>seed </a:t>
            </a:r>
            <a:r>
              <a:rPr lang="en-US" sz="2800" baseline="30000" dirty="0">
                <a:solidFill>
                  <a:schemeClr val="bg1"/>
                </a:solidFill>
              </a:rPr>
              <a:t>1</a:t>
            </a:r>
            <a:r>
              <a:rPr lang="en-US" sz="3200" dirty="0">
                <a:solidFill>
                  <a:srgbClr val="CCFFCC"/>
                </a:solidFill>
              </a:rPr>
              <a:t>reproduces </a:t>
            </a:r>
            <a:r>
              <a:rPr lang="en-US" sz="2800" baseline="30000" dirty="0">
                <a:solidFill>
                  <a:schemeClr val="bg1"/>
                </a:solidFill>
              </a:rPr>
              <a:t>2</a:t>
            </a:r>
            <a:r>
              <a:rPr lang="en-US" sz="3200" dirty="0">
                <a:solidFill>
                  <a:srgbClr val="CCFFCC"/>
                </a:solidFill>
              </a:rPr>
              <a:t>after its kind.</a:t>
            </a:r>
          </a:p>
        </p:txBody>
      </p:sp>
    </p:spTree>
    <p:extLst>
      <p:ext uri="{BB962C8B-B14F-4D97-AF65-F5344CB8AC3E}">
        <p14:creationId xmlns:p14="http://schemas.microsoft.com/office/powerpoint/2010/main" val="425091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9AA08E47-1E01-4C6A-A86C-BABA5F4A73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3630" y="160256"/>
            <a:ext cx="8135333" cy="697579"/>
          </a:xfrm>
        </p:spPr>
        <p:txBody>
          <a:bodyPr/>
          <a:lstStyle/>
          <a:p>
            <a:r>
              <a:rPr lang="en-US" sz="32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Written word  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‖  </a:t>
            </a:r>
            <a:r>
              <a:rPr lang="en-US" sz="32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spoken word</a:t>
            </a:r>
            <a:endParaRPr lang="en-US" sz="3200" u="sng" dirty="0">
              <a:solidFill>
                <a:srgbClr val="FFC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B4EDA91-6B7B-442D-B37A-5A4F44BA61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1659" y="857835"/>
            <a:ext cx="8399284" cy="5580672"/>
          </a:xfrm>
        </p:spPr>
        <p:txBody>
          <a:bodyPr/>
          <a:lstStyle/>
          <a:p>
            <a:pPr marL="738188" indent="-738188">
              <a:spcAft>
                <a:spcPts val="0"/>
              </a:spcAft>
              <a:buNone/>
              <a:tabLst>
                <a:tab pos="396875" algn="l"/>
              </a:tabLst>
            </a:pPr>
            <a:r>
              <a:rPr lang="en-US" sz="3100" dirty="0">
                <a:solidFill>
                  <a:schemeClr val="bg1"/>
                </a:solidFill>
              </a:rPr>
              <a:t>Jn.20:30-31 . . .</a:t>
            </a:r>
          </a:p>
          <a:p>
            <a:pPr marL="738188" indent="-738188">
              <a:spcAft>
                <a:spcPts val="600"/>
              </a:spcAft>
              <a:buNone/>
              <a:tabLst>
                <a:tab pos="396875" algn="l"/>
              </a:tabLst>
            </a:pPr>
            <a:r>
              <a:rPr lang="en-US" sz="3100" dirty="0">
                <a:solidFill>
                  <a:schemeClr val="bg1"/>
                </a:solidFill>
              </a:rPr>
              <a:t>	</a:t>
            </a:r>
            <a:r>
              <a:rPr lang="en-US" sz="3100" dirty="0">
                <a:solidFill>
                  <a:srgbClr val="CCFFFF"/>
                </a:solidFill>
              </a:rPr>
              <a:t>Jesus </a:t>
            </a:r>
            <a:r>
              <a:rPr lang="en-US" sz="3100" u="sng" dirty="0">
                <a:solidFill>
                  <a:srgbClr val="CCFFFF"/>
                </a:solidFill>
              </a:rPr>
              <a:t>spoke</a:t>
            </a:r>
            <a:r>
              <a:rPr lang="en-US" sz="3100" dirty="0">
                <a:solidFill>
                  <a:srgbClr val="CCFFFF"/>
                </a:solidFill>
              </a:rPr>
              <a:t>, </a:t>
            </a:r>
            <a:r>
              <a:rPr lang="en-US" sz="3100" u="sng" dirty="0">
                <a:solidFill>
                  <a:srgbClr val="CCFFFF"/>
                </a:solidFill>
              </a:rPr>
              <a:t>did signs </a:t>
            </a:r>
          </a:p>
          <a:p>
            <a:pPr marL="738188" indent="-738188">
              <a:spcAft>
                <a:spcPts val="600"/>
              </a:spcAft>
              <a:buNone/>
              <a:tabLst>
                <a:tab pos="396875" algn="l"/>
              </a:tabLst>
            </a:pPr>
            <a:r>
              <a:rPr lang="en-US" sz="3100" dirty="0">
                <a:solidFill>
                  <a:srgbClr val="CCFFFF"/>
                </a:solidFill>
              </a:rPr>
              <a:t>	John wrote them that we may believe</a:t>
            </a:r>
          </a:p>
          <a:p>
            <a:pPr marL="738188" indent="-738188">
              <a:spcAft>
                <a:spcPts val="300"/>
              </a:spcAft>
              <a:buNone/>
              <a:tabLst>
                <a:tab pos="396875" algn="l"/>
              </a:tabLst>
            </a:pPr>
            <a:endParaRPr lang="en-US" sz="3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184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9AA08E47-1E01-4C6A-A86C-BABA5F4A73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0570" y="0"/>
            <a:ext cx="8416657" cy="1080656"/>
          </a:xfrm>
        </p:spPr>
        <p:txBody>
          <a:bodyPr/>
          <a:lstStyle/>
          <a:p>
            <a:r>
              <a:rPr lang="en-US" sz="32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“Good News!”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B4EDA91-6B7B-442D-B37A-5A4F44BA61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9952" y="1024094"/>
            <a:ext cx="8567489" cy="5063848"/>
          </a:xfrm>
        </p:spPr>
        <p:txBody>
          <a:bodyPr/>
          <a:lstStyle/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  <a:tabLst>
                <a:tab pos="396875" algn="l"/>
              </a:tabLst>
            </a:pPr>
            <a:r>
              <a:rPr lang="en-US" sz="3100" dirty="0">
                <a:solidFill>
                  <a:schemeClr val="bg1"/>
                </a:solidFill>
              </a:rPr>
              <a:t>Bonus?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  <a:tabLst>
                <a:tab pos="396875" algn="l"/>
              </a:tabLst>
            </a:pPr>
            <a:r>
              <a:rPr lang="en-US" sz="3100" dirty="0">
                <a:solidFill>
                  <a:schemeClr val="bg1"/>
                </a:solidFill>
              </a:rPr>
              <a:t>Clean bill of health?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  <a:tabLst>
                <a:tab pos="396875" algn="l"/>
              </a:tabLst>
            </a:pPr>
            <a:r>
              <a:rPr lang="en-US" sz="3100" dirty="0">
                <a:solidFill>
                  <a:schemeClr val="bg1"/>
                </a:solidFill>
              </a:rPr>
              <a:t>Favorite dessert?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  <a:tabLst>
                <a:tab pos="396875" algn="l"/>
              </a:tabLst>
            </a:pPr>
            <a:r>
              <a:rPr lang="en-US" sz="3100" dirty="0">
                <a:solidFill>
                  <a:schemeClr val="bg1"/>
                </a:solidFill>
              </a:rPr>
              <a:t>Baby?</a:t>
            </a:r>
          </a:p>
          <a:p>
            <a:pPr marL="0" indent="0">
              <a:spcAft>
                <a:spcPts val="600"/>
              </a:spcAft>
              <a:buNone/>
              <a:tabLst>
                <a:tab pos="396875" algn="l"/>
              </a:tabLst>
            </a:pPr>
            <a:endParaRPr lang="en-US" sz="2600" dirty="0">
              <a:solidFill>
                <a:schemeClr val="bg1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25B05AE-F123-40B5-BFF6-7B1AB484337E}"/>
              </a:ext>
            </a:extLst>
          </p:cNvPr>
          <p:cNvSpPr/>
          <p:nvPr/>
        </p:nvSpPr>
        <p:spPr>
          <a:xfrm>
            <a:off x="640222" y="3723588"/>
            <a:ext cx="7722156" cy="867266"/>
          </a:xfrm>
          <a:prstGeom prst="rect">
            <a:avLst/>
          </a:prstGeom>
          <a:solidFill>
            <a:schemeClr val="tx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rgbClr val="FFFFCC"/>
                </a:solidFill>
              </a:rPr>
              <a:t>Most people do not rise above this level</a:t>
            </a:r>
          </a:p>
        </p:txBody>
      </p:sp>
    </p:spTree>
    <p:extLst>
      <p:ext uri="{BB962C8B-B14F-4D97-AF65-F5344CB8AC3E}">
        <p14:creationId xmlns:p14="http://schemas.microsoft.com/office/powerpoint/2010/main" val="586355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C92DE882-7865-4E8D-B37D-09F4A055C44F}"/>
              </a:ext>
            </a:extLst>
          </p:cNvPr>
          <p:cNvSpPr/>
          <p:nvPr/>
        </p:nvSpPr>
        <p:spPr>
          <a:xfrm>
            <a:off x="1987003" y="877458"/>
            <a:ext cx="5038016" cy="536563"/>
          </a:xfrm>
          <a:prstGeom prst="roundRect">
            <a:avLst/>
          </a:prstGeom>
          <a:solidFill>
            <a:schemeClr val="tx1"/>
          </a:solidFill>
          <a:ln w="31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.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ea typeface="Verdana" panose="020B0604030504040204" pitchFamily="34" charset="0"/>
              </a:rPr>
              <a:t>What is the gospel?</a:t>
            </a:r>
            <a:endParaRPr kumimoji="0" lang="en-US" sz="2000" b="0" i="1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ea typeface="Verdana" panose="020B0604030504040204" pitchFamily="34" charset="0"/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79249DCB-3876-4DF2-91C9-FC38565361BC}"/>
              </a:ext>
            </a:extLst>
          </p:cNvPr>
          <p:cNvSpPr/>
          <p:nvPr/>
        </p:nvSpPr>
        <p:spPr>
          <a:xfrm>
            <a:off x="1145354" y="3056605"/>
            <a:ext cx="6705600" cy="1357744"/>
          </a:xfrm>
          <a:prstGeom prst="roundRect">
            <a:avLst/>
          </a:prstGeom>
          <a:solidFill>
            <a:schemeClr val="tx1"/>
          </a:solidFill>
          <a:ln w="31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IV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.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ea typeface="Verdana" panose="020B0604030504040204" pitchFamily="34" charset="0"/>
              </a:rPr>
              <a:t>What must I do with it?</a:t>
            </a:r>
            <a:endParaRPr kumimoji="0" lang="en-US" sz="3200" b="0" i="1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ea typeface="Verdana" panose="020B0604030504040204" pitchFamily="34" charset="0"/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D27B1007-9D23-4B0A-9476-7F7FCEFB5DA2}"/>
              </a:ext>
            </a:extLst>
          </p:cNvPr>
          <p:cNvSpPr/>
          <p:nvPr/>
        </p:nvSpPr>
        <p:spPr>
          <a:xfrm>
            <a:off x="1979144" y="1595471"/>
            <a:ext cx="5038016" cy="536563"/>
          </a:xfrm>
          <a:prstGeom prst="roundRect">
            <a:avLst/>
          </a:prstGeom>
          <a:solidFill>
            <a:schemeClr val="tx1"/>
          </a:solidFill>
          <a:ln w="31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II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.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ea typeface="Verdana" panose="020B0604030504040204" pitchFamily="34" charset="0"/>
              </a:rPr>
              <a:t>When is gospel in effect?</a:t>
            </a:r>
            <a:endParaRPr kumimoji="0" lang="en-US" sz="2000" b="0" i="1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ea typeface="Verdana" panose="020B0604030504040204" pitchFamily="34" charset="0"/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594E6EB5-5829-4A5B-BF07-666E6783933A}"/>
              </a:ext>
            </a:extLst>
          </p:cNvPr>
          <p:cNvSpPr/>
          <p:nvPr/>
        </p:nvSpPr>
        <p:spPr>
          <a:xfrm>
            <a:off x="1980712" y="2313482"/>
            <a:ext cx="5038016" cy="536563"/>
          </a:xfrm>
          <a:prstGeom prst="roundRect">
            <a:avLst/>
          </a:prstGeom>
          <a:solidFill>
            <a:schemeClr val="tx1"/>
          </a:solidFill>
          <a:ln w="31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III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.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ea typeface="Verdana" panose="020B0604030504040204" pitchFamily="34" charset="0"/>
              </a:rPr>
              <a:t>Why is gospel necessary?</a:t>
            </a:r>
            <a:endParaRPr kumimoji="0" lang="en-US" sz="2000" b="0" i="1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543463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9AA08E47-1E01-4C6A-A86C-BABA5F4A73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922" y="0"/>
            <a:ext cx="8217035" cy="1080656"/>
          </a:xfrm>
        </p:spPr>
        <p:txBody>
          <a:bodyPr/>
          <a:lstStyle/>
          <a:p>
            <a:r>
              <a:rPr lang="en-US" sz="2400" dirty="0">
                <a:solidFill>
                  <a:srgbClr val="00FFC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1. </a:t>
            </a:r>
            <a:r>
              <a:rPr lang="en-US" sz="32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Obey it</a:t>
            </a:r>
            <a:endParaRPr lang="en-US" sz="3200" u="sng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BD50A21-3D3A-47D0-864D-B7D4BD08E1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6755" y="1080656"/>
            <a:ext cx="7899662" cy="5273964"/>
          </a:xfrm>
        </p:spPr>
        <p:txBody>
          <a:bodyPr/>
          <a:lstStyle/>
          <a:p>
            <a:pPr marL="0" indent="0">
              <a:spcAft>
                <a:spcPts val="600"/>
              </a:spcAft>
              <a:buNone/>
            </a:pPr>
            <a:r>
              <a:rPr lang="en-US" sz="3100" dirty="0">
                <a:solidFill>
                  <a:srgbClr val="FFFFCC"/>
                </a:solidFill>
              </a:rPr>
              <a:t>Ro.6</a:t>
            </a:r>
            <a:r>
              <a:rPr lang="en-US" sz="3100" baseline="30000" dirty="0">
                <a:solidFill>
                  <a:srgbClr val="FFFFCC"/>
                </a:solidFill>
              </a:rPr>
              <a:t>17</a:t>
            </a:r>
            <a:r>
              <a:rPr lang="en-US" sz="3100" dirty="0">
                <a:solidFill>
                  <a:srgbClr val="FFFFCC"/>
                </a:solidFill>
              </a:rPr>
              <a:t>, </a:t>
            </a:r>
            <a:r>
              <a:rPr lang="en-US" sz="3100" dirty="0">
                <a:solidFill>
                  <a:schemeClr val="bg1"/>
                </a:solidFill>
              </a:rPr>
              <a:t>But God be thanked that though you were slaves of sin, yet you </a:t>
            </a:r>
            <a:r>
              <a:rPr lang="en-US" sz="3100" dirty="0">
                <a:solidFill>
                  <a:srgbClr val="FFFFCC"/>
                </a:solidFill>
              </a:rPr>
              <a:t>obeyed</a:t>
            </a:r>
            <a:r>
              <a:rPr lang="en-US" sz="3100" dirty="0">
                <a:solidFill>
                  <a:schemeClr val="bg1"/>
                </a:solidFill>
              </a:rPr>
              <a:t> from the heart that form of doctrine to which you were delivered.   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3100" dirty="0">
                <a:solidFill>
                  <a:srgbClr val="FFFFCC"/>
                </a:solidFill>
              </a:rPr>
              <a:t>Ro.10</a:t>
            </a:r>
            <a:r>
              <a:rPr lang="en-US" sz="3100" baseline="30000" dirty="0">
                <a:solidFill>
                  <a:srgbClr val="FFFFCC"/>
                </a:solidFill>
              </a:rPr>
              <a:t>16</a:t>
            </a:r>
            <a:r>
              <a:rPr lang="en-US" sz="3100" dirty="0">
                <a:solidFill>
                  <a:srgbClr val="FFFFCC"/>
                </a:solidFill>
              </a:rPr>
              <a:t>, </a:t>
            </a:r>
            <a:r>
              <a:rPr lang="en-US" sz="3100" dirty="0">
                <a:solidFill>
                  <a:schemeClr val="bg1"/>
                </a:solidFill>
              </a:rPr>
              <a:t>But they have not all </a:t>
            </a:r>
            <a:r>
              <a:rPr lang="en-US" sz="3100" dirty="0">
                <a:solidFill>
                  <a:srgbClr val="FFFFCC"/>
                </a:solidFill>
              </a:rPr>
              <a:t>obeyed</a:t>
            </a:r>
            <a:r>
              <a:rPr lang="en-US" sz="3100" dirty="0">
                <a:solidFill>
                  <a:schemeClr val="bg1"/>
                </a:solidFill>
              </a:rPr>
              <a:t> the gospel. For Isaiah says, L</a:t>
            </a:r>
            <a:r>
              <a:rPr lang="en-US" sz="2600" dirty="0">
                <a:solidFill>
                  <a:schemeClr val="bg1"/>
                </a:solidFill>
              </a:rPr>
              <a:t>ORD</a:t>
            </a:r>
            <a:r>
              <a:rPr lang="en-US" sz="3100" dirty="0">
                <a:solidFill>
                  <a:schemeClr val="bg1"/>
                </a:solidFill>
              </a:rPr>
              <a:t>, who has believed our report? </a:t>
            </a:r>
          </a:p>
        </p:txBody>
      </p:sp>
    </p:spTree>
    <p:extLst>
      <p:ext uri="{BB962C8B-B14F-4D97-AF65-F5344CB8AC3E}">
        <p14:creationId xmlns:p14="http://schemas.microsoft.com/office/powerpoint/2010/main" val="1559160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9AA08E47-1E01-4C6A-A86C-BABA5F4A73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4076" y="0"/>
            <a:ext cx="8306590" cy="1080656"/>
          </a:xfrm>
        </p:spPr>
        <p:txBody>
          <a:bodyPr/>
          <a:lstStyle/>
          <a:p>
            <a:r>
              <a:rPr lang="en-US" sz="2400" dirty="0">
                <a:solidFill>
                  <a:srgbClr val="00FFC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2. </a:t>
            </a:r>
            <a:r>
              <a:rPr lang="en-US" sz="32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Spread it</a:t>
            </a:r>
            <a:endParaRPr lang="en-US" sz="3200" u="sng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BD50A21-3D3A-47D0-864D-B7D4BD08E1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6497" y="986386"/>
            <a:ext cx="8224889" cy="5273964"/>
          </a:xfrm>
        </p:spPr>
        <p:txBody>
          <a:bodyPr/>
          <a:lstStyle/>
          <a:p>
            <a:pPr marL="0" indent="0">
              <a:spcAft>
                <a:spcPts val="300"/>
              </a:spcAft>
              <a:buNone/>
            </a:pPr>
            <a:r>
              <a:rPr lang="en-US" sz="3100" dirty="0">
                <a:solidFill>
                  <a:schemeClr val="bg1"/>
                </a:solidFill>
              </a:rPr>
              <a:t>1 Co.9</a:t>
            </a:r>
            <a:r>
              <a:rPr lang="en-US" sz="3100" baseline="30000" dirty="0">
                <a:solidFill>
                  <a:schemeClr val="bg1"/>
                </a:solidFill>
              </a:rPr>
              <a:t>16</a:t>
            </a:r>
            <a:r>
              <a:rPr lang="en-US" sz="3100" dirty="0">
                <a:solidFill>
                  <a:schemeClr val="bg1"/>
                </a:solidFill>
              </a:rPr>
              <a:t>, “For if I </a:t>
            </a:r>
            <a:r>
              <a:rPr lang="en-US" sz="3100" dirty="0">
                <a:solidFill>
                  <a:srgbClr val="FFFFCC"/>
                </a:solidFill>
              </a:rPr>
              <a:t>preach</a:t>
            </a:r>
            <a:r>
              <a:rPr lang="en-US" sz="3100" dirty="0">
                <a:solidFill>
                  <a:schemeClr val="bg1"/>
                </a:solidFill>
              </a:rPr>
              <a:t> the gospel, I have nothing to boast of, for necessity is laid upon me; yes, woe is me if I do not </a:t>
            </a:r>
            <a:r>
              <a:rPr lang="en-US" sz="3100" dirty="0">
                <a:solidFill>
                  <a:srgbClr val="FFFFCC"/>
                </a:solidFill>
              </a:rPr>
              <a:t>preach</a:t>
            </a:r>
            <a:r>
              <a:rPr lang="en-US" sz="3100" dirty="0">
                <a:solidFill>
                  <a:schemeClr val="bg1"/>
                </a:solidFill>
              </a:rPr>
              <a:t> the gospel”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3100" dirty="0">
                <a:solidFill>
                  <a:schemeClr val="bg1"/>
                </a:solidFill>
              </a:rPr>
              <a:t>	Paul must preach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3100" dirty="0">
                <a:solidFill>
                  <a:schemeClr val="bg1"/>
                </a:solidFill>
              </a:rPr>
              <a:t>	His sincerity is seen in preaching the 	gospel without charge</a:t>
            </a:r>
          </a:p>
        </p:txBody>
      </p:sp>
    </p:spTree>
    <p:extLst>
      <p:ext uri="{BB962C8B-B14F-4D97-AF65-F5344CB8AC3E}">
        <p14:creationId xmlns:p14="http://schemas.microsoft.com/office/powerpoint/2010/main" val="1442180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9AA08E47-1E01-4C6A-A86C-BABA5F4A73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924" y="0"/>
            <a:ext cx="8215460" cy="1080656"/>
          </a:xfrm>
        </p:spPr>
        <p:txBody>
          <a:bodyPr/>
          <a:lstStyle/>
          <a:p>
            <a:r>
              <a:rPr lang="en-US" sz="2400" dirty="0">
                <a:solidFill>
                  <a:srgbClr val="00FFC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3. </a:t>
            </a:r>
            <a:r>
              <a:rPr lang="en-US" sz="32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Defend it</a:t>
            </a:r>
            <a:endParaRPr lang="en-US" sz="3200" u="sng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BD50A21-3D3A-47D0-864D-B7D4BD08E1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0194" y="932873"/>
            <a:ext cx="8026924" cy="5421747"/>
          </a:xfrm>
        </p:spPr>
        <p:txBody>
          <a:bodyPr/>
          <a:lstStyle/>
          <a:p>
            <a:pPr marL="0" indent="0">
              <a:spcAft>
                <a:spcPts val="600"/>
              </a:spcAft>
              <a:buNone/>
            </a:pPr>
            <a:r>
              <a:rPr lang="en-US" sz="3100" dirty="0">
                <a:solidFill>
                  <a:srgbClr val="FFFFCC"/>
                </a:solidFill>
              </a:rPr>
              <a:t>Ph.1</a:t>
            </a:r>
            <a:r>
              <a:rPr lang="en-US" sz="3100" baseline="30000" dirty="0">
                <a:solidFill>
                  <a:srgbClr val="FFFFCC"/>
                </a:solidFill>
              </a:rPr>
              <a:t>16</a:t>
            </a:r>
            <a:r>
              <a:rPr lang="en-US" sz="3100" dirty="0">
                <a:solidFill>
                  <a:srgbClr val="FFFFCC"/>
                </a:solidFill>
              </a:rPr>
              <a:t>, </a:t>
            </a:r>
            <a:r>
              <a:rPr lang="en-US" sz="3100" dirty="0">
                <a:solidFill>
                  <a:schemeClr val="bg1"/>
                </a:solidFill>
              </a:rPr>
              <a:t>“I am appointed for the </a:t>
            </a:r>
            <a:r>
              <a:rPr lang="en-US" sz="3100" dirty="0">
                <a:solidFill>
                  <a:srgbClr val="FFFFCC"/>
                </a:solidFill>
              </a:rPr>
              <a:t>defense</a:t>
            </a:r>
            <a:r>
              <a:rPr lang="en-US" sz="3100" dirty="0">
                <a:solidFill>
                  <a:schemeClr val="bg1"/>
                </a:solidFill>
              </a:rPr>
              <a:t> of the gospel”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US" sz="3100" dirty="0">
                <a:solidFill>
                  <a:schemeClr val="bg1"/>
                </a:solidFill>
              </a:rPr>
              <a:t>Appointed: “I am in prison for the sake of Christ”</a:t>
            </a:r>
          </a:p>
          <a:p>
            <a:pPr lvl="1"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en-US" sz="3100" dirty="0">
                <a:solidFill>
                  <a:schemeClr val="bg1"/>
                </a:solidFill>
              </a:rPr>
              <a:t>We defend ourselves against injuries…</a:t>
            </a:r>
          </a:p>
          <a:p>
            <a:pPr lvl="2"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en-US" sz="3100" dirty="0">
                <a:solidFill>
                  <a:schemeClr val="bg1"/>
                </a:solidFill>
              </a:rPr>
              <a:t>Chain saw…</a:t>
            </a:r>
          </a:p>
          <a:p>
            <a:pPr lvl="2"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en-US" sz="3100" dirty="0">
                <a:solidFill>
                  <a:schemeClr val="bg1"/>
                </a:solidFill>
              </a:rPr>
              <a:t>Methodist creed: faith only…</a:t>
            </a:r>
          </a:p>
          <a:p>
            <a:pPr lvl="2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100" dirty="0">
                <a:solidFill>
                  <a:schemeClr val="bg1"/>
                </a:solidFill>
              </a:rPr>
              <a:t>What about music in church?</a:t>
            </a:r>
          </a:p>
        </p:txBody>
      </p:sp>
    </p:spTree>
    <p:extLst>
      <p:ext uri="{BB962C8B-B14F-4D97-AF65-F5344CB8AC3E}">
        <p14:creationId xmlns:p14="http://schemas.microsoft.com/office/powerpoint/2010/main" val="4168685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9AA08E47-1E01-4C6A-A86C-BABA5F4A73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924" y="0"/>
            <a:ext cx="8215460" cy="1080656"/>
          </a:xfrm>
        </p:spPr>
        <p:txBody>
          <a:bodyPr/>
          <a:lstStyle/>
          <a:p>
            <a:r>
              <a:rPr lang="en-US" sz="2400" dirty="0">
                <a:solidFill>
                  <a:srgbClr val="00FFC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3. </a:t>
            </a:r>
            <a:r>
              <a:rPr lang="en-US" sz="32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Defend it</a:t>
            </a:r>
            <a:endParaRPr lang="en-US" sz="3200" u="sng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BD50A21-3D3A-47D0-864D-B7D4BD08E1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0194" y="932873"/>
            <a:ext cx="8026924" cy="5421747"/>
          </a:xfrm>
        </p:spPr>
        <p:txBody>
          <a:bodyPr/>
          <a:lstStyle/>
          <a:p>
            <a:pPr marL="0" indent="0">
              <a:spcAft>
                <a:spcPts val="600"/>
              </a:spcAft>
              <a:buNone/>
            </a:pPr>
            <a:r>
              <a:rPr lang="en-US" sz="3100" dirty="0">
                <a:solidFill>
                  <a:srgbClr val="FFFFCC"/>
                </a:solidFill>
              </a:rPr>
              <a:t>Ph.1</a:t>
            </a:r>
            <a:r>
              <a:rPr lang="en-US" sz="3100" baseline="30000" dirty="0">
                <a:solidFill>
                  <a:srgbClr val="FFFFCC"/>
                </a:solidFill>
              </a:rPr>
              <a:t>16</a:t>
            </a:r>
            <a:r>
              <a:rPr lang="en-US" sz="3100" dirty="0">
                <a:solidFill>
                  <a:srgbClr val="FFFFCC"/>
                </a:solidFill>
              </a:rPr>
              <a:t>, </a:t>
            </a:r>
            <a:r>
              <a:rPr lang="en-US" sz="3100" dirty="0">
                <a:solidFill>
                  <a:schemeClr val="bg1"/>
                </a:solidFill>
              </a:rPr>
              <a:t>“I am appointed for the </a:t>
            </a:r>
            <a:r>
              <a:rPr lang="en-US" sz="3100" dirty="0">
                <a:solidFill>
                  <a:srgbClr val="FFFFCC"/>
                </a:solidFill>
              </a:rPr>
              <a:t>defense</a:t>
            </a:r>
            <a:r>
              <a:rPr lang="en-US" sz="3100" dirty="0">
                <a:solidFill>
                  <a:schemeClr val="bg1"/>
                </a:solidFill>
              </a:rPr>
              <a:t> of the gospel”</a:t>
            </a:r>
          </a:p>
          <a:p>
            <a:pPr lvl="1"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en-US" sz="3100" dirty="0">
                <a:solidFill>
                  <a:schemeClr val="bg1"/>
                </a:solidFill>
              </a:rPr>
              <a:t>We defend ourselves against injuries …</a:t>
            </a:r>
          </a:p>
          <a:p>
            <a:pPr lvl="1"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en-US" sz="3100" dirty="0">
                <a:solidFill>
                  <a:schemeClr val="bg1"/>
                </a:solidFill>
              </a:rPr>
              <a:t>We defend / take precautions for </a:t>
            </a:r>
            <a:r>
              <a:rPr lang="en-US" sz="3100" dirty="0" err="1">
                <a:solidFill>
                  <a:schemeClr val="bg1"/>
                </a:solidFill>
              </a:rPr>
              <a:t>impor</a:t>
            </a:r>
            <a:r>
              <a:rPr lang="en-US" sz="3100" dirty="0">
                <a:solidFill>
                  <a:schemeClr val="bg1"/>
                </a:solidFill>
              </a:rPr>
              <a:t>-tant things</a:t>
            </a:r>
          </a:p>
          <a:p>
            <a:pPr lvl="1"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en-US" sz="3100" dirty="0">
                <a:solidFill>
                  <a:schemeClr val="bg1"/>
                </a:solidFill>
              </a:rPr>
              <a:t>We defend ourselves against false doctrine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en-US" sz="3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5671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9AA08E47-1E01-4C6A-A86C-BABA5F4A73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924" y="0"/>
            <a:ext cx="8215460" cy="1080656"/>
          </a:xfrm>
        </p:spPr>
        <p:txBody>
          <a:bodyPr/>
          <a:lstStyle/>
          <a:p>
            <a:r>
              <a:rPr lang="en-US" sz="2400" dirty="0">
                <a:solidFill>
                  <a:srgbClr val="00FFC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3. </a:t>
            </a:r>
            <a:r>
              <a:rPr lang="en-US" sz="32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Defend it</a:t>
            </a:r>
            <a:endParaRPr lang="en-US" sz="3200" u="sng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BD50A21-3D3A-47D0-864D-B7D4BD08E1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0194" y="932873"/>
            <a:ext cx="8026924" cy="5421747"/>
          </a:xfrm>
        </p:spPr>
        <p:txBody>
          <a:bodyPr/>
          <a:lstStyle/>
          <a:p>
            <a:pPr marL="0" indent="0">
              <a:spcAft>
                <a:spcPts val="600"/>
              </a:spcAft>
              <a:buNone/>
            </a:pPr>
            <a:r>
              <a:rPr lang="en-US" sz="3100" dirty="0">
                <a:solidFill>
                  <a:schemeClr val="bg1"/>
                </a:solidFill>
              </a:rPr>
              <a:t>Even those who practice religious error can state truth.  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3100" dirty="0">
                <a:solidFill>
                  <a:schemeClr val="bg1"/>
                </a:solidFill>
              </a:rPr>
              <a:t>R. Catholic, Cardinal Gibbons, </a:t>
            </a:r>
            <a:r>
              <a:rPr lang="en-US" sz="3100" i="1" dirty="0">
                <a:solidFill>
                  <a:schemeClr val="bg1"/>
                </a:solidFill>
              </a:rPr>
              <a:t>Faith of our Fathers</a:t>
            </a:r>
            <a:r>
              <a:rPr lang="en-US" sz="3100" dirty="0">
                <a:solidFill>
                  <a:schemeClr val="bg1"/>
                </a:solidFill>
              </a:rPr>
              <a:t>: </a:t>
            </a:r>
            <a:r>
              <a:rPr lang="en-US" sz="3100" dirty="0">
                <a:solidFill>
                  <a:srgbClr val="CCFFCC"/>
                </a:solidFill>
              </a:rPr>
              <a:t>“This attribute or note of the Church implies that the true Church must always teach the identical doctrines once delivered by the apostles.” </a:t>
            </a:r>
          </a:p>
        </p:txBody>
      </p:sp>
    </p:spTree>
    <p:extLst>
      <p:ext uri="{BB962C8B-B14F-4D97-AF65-F5344CB8AC3E}">
        <p14:creationId xmlns:p14="http://schemas.microsoft.com/office/powerpoint/2010/main" val="1197237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9AA08E47-1E01-4C6A-A86C-BABA5F4A73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924" y="0"/>
            <a:ext cx="8215460" cy="1080656"/>
          </a:xfrm>
        </p:spPr>
        <p:txBody>
          <a:bodyPr/>
          <a:lstStyle/>
          <a:p>
            <a:r>
              <a:rPr lang="en-US" sz="2400" dirty="0">
                <a:solidFill>
                  <a:srgbClr val="00FFC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3. </a:t>
            </a:r>
            <a:r>
              <a:rPr lang="en-US" sz="32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Defend it</a:t>
            </a:r>
            <a:endParaRPr lang="en-US" sz="3200" u="sng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BD50A21-3D3A-47D0-864D-B7D4BD08E1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0194" y="932873"/>
            <a:ext cx="8026924" cy="5421747"/>
          </a:xfrm>
        </p:spPr>
        <p:txBody>
          <a:bodyPr/>
          <a:lstStyle/>
          <a:p>
            <a:pPr marL="0" indent="0">
              <a:spcAft>
                <a:spcPts val="300"/>
              </a:spcAft>
              <a:buNone/>
            </a:pPr>
            <a:r>
              <a:rPr lang="en-US" sz="3100" dirty="0" err="1">
                <a:solidFill>
                  <a:schemeClr val="bg1"/>
                </a:solidFill>
              </a:rPr>
              <a:t>Liguorian</a:t>
            </a:r>
            <a:r>
              <a:rPr lang="en-US" sz="3100" dirty="0">
                <a:solidFill>
                  <a:schemeClr val="bg1"/>
                </a:solidFill>
              </a:rPr>
              <a:t> tract, </a:t>
            </a:r>
            <a:r>
              <a:rPr lang="en-US" sz="3100" i="1" dirty="0">
                <a:solidFill>
                  <a:schemeClr val="bg1"/>
                </a:solidFill>
              </a:rPr>
              <a:t>How Old is Your Church</a:t>
            </a:r>
            <a:r>
              <a:rPr lang="en-US" sz="3100" dirty="0">
                <a:solidFill>
                  <a:schemeClr val="bg1"/>
                </a:solidFill>
              </a:rPr>
              <a:t>?  </a:t>
            </a:r>
            <a:br>
              <a:rPr lang="en-US" sz="3100" dirty="0">
                <a:solidFill>
                  <a:schemeClr val="bg1"/>
                </a:solidFill>
              </a:rPr>
            </a:br>
            <a:r>
              <a:rPr lang="en-US" sz="3100" dirty="0">
                <a:solidFill>
                  <a:srgbClr val="CCFFCC"/>
                </a:solidFill>
              </a:rPr>
              <a:t>“If you are a Roman Catholic, you know that your religion was founded in the year 33 by Jesus Christ the Son of God, and that it has not changed since that time.” </a:t>
            </a:r>
            <a:r>
              <a:rPr lang="en-US" sz="3100">
                <a:solidFill>
                  <a:srgbClr val="CCFFCC"/>
                </a:solidFill>
              </a:rPr>
              <a:t> </a:t>
            </a:r>
            <a:r>
              <a:rPr lang="en-US" sz="3100" dirty="0">
                <a:solidFill>
                  <a:schemeClr val="bg1"/>
                </a:solidFill>
              </a:rPr>
              <a:t>– Really??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US" sz="3100" dirty="0">
                <a:solidFill>
                  <a:schemeClr val="bg1"/>
                </a:solidFill>
              </a:rPr>
              <a:t>Where in the Bible can we find . . .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100" dirty="0">
                <a:solidFill>
                  <a:schemeClr val="bg1"/>
                </a:solidFill>
              </a:rPr>
              <a:t>‘Catholic Church,’ pope, Cardinal, Metro-</a:t>
            </a:r>
            <a:r>
              <a:rPr lang="en-US" sz="3100" dirty="0" err="1">
                <a:solidFill>
                  <a:schemeClr val="bg1"/>
                </a:solidFill>
              </a:rPr>
              <a:t>politan</a:t>
            </a:r>
            <a:r>
              <a:rPr lang="en-US" sz="3100" dirty="0">
                <a:solidFill>
                  <a:schemeClr val="bg1"/>
                </a:solidFill>
              </a:rPr>
              <a:t>, Abbott, Vicar, Mother Superior, Legate, Rector, Holy Orders, Monk, Nun, holy water, sprinkling for baptism, baptism of children . . .??</a:t>
            </a:r>
          </a:p>
        </p:txBody>
      </p:sp>
    </p:spTree>
    <p:extLst>
      <p:ext uri="{BB962C8B-B14F-4D97-AF65-F5344CB8AC3E}">
        <p14:creationId xmlns:p14="http://schemas.microsoft.com/office/powerpoint/2010/main" val="1221504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9AA08E47-1E01-4C6A-A86C-BABA5F4A73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7900" y="0"/>
            <a:ext cx="7953085" cy="1080656"/>
          </a:xfrm>
        </p:spPr>
        <p:txBody>
          <a:bodyPr/>
          <a:lstStyle/>
          <a:p>
            <a:r>
              <a:rPr lang="en-US" sz="2400" dirty="0">
                <a:solidFill>
                  <a:srgbClr val="00FFC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4. </a:t>
            </a:r>
            <a:r>
              <a:rPr lang="en-US" sz="32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Suffer for it bravely</a:t>
            </a:r>
            <a:endParaRPr lang="en-US" sz="3200" u="sng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BD50A21-3D3A-47D0-864D-B7D4BD08E1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4777" y="961154"/>
            <a:ext cx="8173038" cy="5421747"/>
          </a:xfrm>
        </p:spPr>
        <p:txBody>
          <a:bodyPr/>
          <a:lstStyle/>
          <a:p>
            <a:pPr marL="0" indent="0">
              <a:spcAft>
                <a:spcPts val="300"/>
              </a:spcAft>
              <a:buNone/>
            </a:pPr>
            <a:r>
              <a:rPr lang="en-US" sz="3100" dirty="0">
                <a:solidFill>
                  <a:srgbClr val="FFFFCC"/>
                </a:solidFill>
              </a:rPr>
              <a:t>Ph.1</a:t>
            </a:r>
            <a:r>
              <a:rPr lang="en-US" sz="3100" baseline="30000" dirty="0">
                <a:solidFill>
                  <a:srgbClr val="FFFFCC"/>
                </a:solidFill>
              </a:rPr>
              <a:t>16</a:t>
            </a:r>
            <a:r>
              <a:rPr lang="en-US" sz="3100" dirty="0">
                <a:solidFill>
                  <a:schemeClr val="bg1"/>
                </a:solidFill>
              </a:rPr>
              <a:t>, “</a:t>
            </a:r>
            <a:r>
              <a:rPr lang="en-US" dirty="0">
                <a:solidFill>
                  <a:schemeClr val="bg1"/>
                </a:solidFill>
              </a:rPr>
              <a:t>supposing to add </a:t>
            </a:r>
            <a:r>
              <a:rPr lang="en-US" dirty="0">
                <a:solidFill>
                  <a:srgbClr val="FFFFCC"/>
                </a:solidFill>
              </a:rPr>
              <a:t>affliction</a:t>
            </a:r>
            <a:r>
              <a:rPr lang="en-US" dirty="0">
                <a:solidFill>
                  <a:schemeClr val="bg1"/>
                </a:solidFill>
              </a:rPr>
              <a:t> to my chains…</a:t>
            </a:r>
            <a:r>
              <a:rPr lang="en-US" sz="3100" dirty="0">
                <a:solidFill>
                  <a:schemeClr val="bg1"/>
                </a:solidFill>
              </a:rPr>
              <a:t>”</a:t>
            </a:r>
          </a:p>
          <a:p>
            <a:pPr marL="227013" indent="-227013">
              <a:spcAft>
                <a:spcPts val="600"/>
              </a:spcAft>
              <a:buNone/>
            </a:pPr>
            <a:r>
              <a:rPr lang="en-US" sz="3100" dirty="0">
                <a:solidFill>
                  <a:schemeClr val="bg1"/>
                </a:solidFill>
              </a:rPr>
              <a:t>	Paul imprisoned because of sinister Jews / Romans . . . </a:t>
            </a:r>
            <a:r>
              <a:rPr lang="en-US" sz="3100">
                <a:solidFill>
                  <a:schemeClr val="bg1"/>
                </a:solidFill>
              </a:rPr>
              <a:t>even worse: </a:t>
            </a:r>
            <a:r>
              <a:rPr lang="en-US" sz="3100" dirty="0">
                <a:solidFill>
                  <a:schemeClr val="bg1"/>
                </a:solidFill>
              </a:rPr>
              <a:t>despised by some brethren</a:t>
            </a:r>
          </a:p>
          <a:p>
            <a:pPr marL="227013" indent="-227013">
              <a:spcAft>
                <a:spcPts val="600"/>
              </a:spcAft>
              <a:buNone/>
            </a:pPr>
            <a:r>
              <a:rPr lang="en-US" sz="3100" dirty="0">
                <a:solidFill>
                  <a:schemeClr val="bg1"/>
                </a:solidFill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970653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C92DE882-7865-4E8D-B37D-09F4A055C44F}"/>
              </a:ext>
            </a:extLst>
          </p:cNvPr>
          <p:cNvSpPr/>
          <p:nvPr/>
        </p:nvSpPr>
        <p:spPr>
          <a:xfrm>
            <a:off x="1153211" y="877458"/>
            <a:ext cx="6705600" cy="1357744"/>
          </a:xfrm>
          <a:prstGeom prst="roundRect">
            <a:avLst/>
          </a:prstGeom>
          <a:solidFill>
            <a:schemeClr val="tx1"/>
          </a:solidFill>
          <a:ln w="31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.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ea typeface="Verdana" panose="020B0604030504040204" pitchFamily="34" charset="0"/>
              </a:rPr>
              <a:t>What is the gospel?</a:t>
            </a:r>
            <a:endParaRPr kumimoji="0" lang="en-US" sz="3200" b="0" i="1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5194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9AA08E47-1E01-4C6A-A86C-BABA5F4A73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4008" y="0"/>
            <a:ext cx="8529782" cy="1080655"/>
          </a:xfrm>
        </p:spPr>
        <p:txBody>
          <a:bodyPr/>
          <a:lstStyle/>
          <a:p>
            <a:r>
              <a:rPr lang="en-US" sz="32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Gospel: “good news” </a:t>
            </a:r>
            <a:r>
              <a:rPr lang="en-US" sz="3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(100x in NT)</a:t>
            </a:r>
            <a:endParaRPr lang="en-US" sz="3000" u="sng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B4EDA91-6B7B-442D-B37A-5A4F44BA61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8614" y="1080655"/>
            <a:ext cx="8529781" cy="5357090"/>
          </a:xfrm>
        </p:spPr>
        <p:txBody>
          <a:bodyPr/>
          <a:lstStyle/>
          <a:p>
            <a:pPr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396875" algn="l"/>
              </a:tabLst>
            </a:pPr>
            <a:r>
              <a:rPr lang="en-US" sz="3100" dirty="0">
                <a:solidFill>
                  <a:schemeClr val="bg1"/>
                </a:solidFill>
              </a:rPr>
              <a:t>Glad tidings of Christ and His salvation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396875" algn="l"/>
              </a:tabLst>
            </a:pPr>
            <a:r>
              <a:rPr lang="en-US" sz="3100" dirty="0">
                <a:solidFill>
                  <a:schemeClr val="bg1"/>
                </a:solidFill>
              </a:rPr>
              <a:t>The record of these glad tidings</a:t>
            </a:r>
          </a:p>
          <a:p>
            <a:pPr marL="0" indent="0" algn="ctr">
              <a:spcAft>
                <a:spcPts val="600"/>
              </a:spcAft>
              <a:buNone/>
              <a:tabLst>
                <a:tab pos="396875" algn="l"/>
              </a:tabLst>
            </a:pPr>
            <a:r>
              <a:rPr lang="en-US" sz="3100" dirty="0">
                <a:solidFill>
                  <a:schemeClr val="bg1"/>
                </a:solidFill>
              </a:rPr>
              <a:t>Saxon: ‘God’s </a:t>
            </a:r>
            <a:r>
              <a:rPr lang="en-US" sz="3100" dirty="0">
                <a:solidFill>
                  <a:srgbClr val="FFFFCC"/>
                </a:solidFill>
              </a:rPr>
              <a:t>spell</a:t>
            </a:r>
            <a:r>
              <a:rPr lang="en-US" sz="3100" dirty="0">
                <a:solidFill>
                  <a:schemeClr val="bg1"/>
                </a:solidFill>
              </a:rPr>
              <a:t>’</a:t>
            </a:r>
          </a:p>
          <a:p>
            <a:pPr marL="0" indent="0" algn="ctr">
              <a:spcAft>
                <a:spcPts val="600"/>
              </a:spcAft>
              <a:buNone/>
              <a:tabLst>
                <a:tab pos="396875" algn="l"/>
              </a:tabLst>
            </a:pPr>
            <a:r>
              <a:rPr lang="en-US" sz="3100" dirty="0">
                <a:solidFill>
                  <a:schemeClr val="bg1"/>
                </a:solidFill>
              </a:rPr>
              <a:t>Spell &lt; </a:t>
            </a:r>
            <a:r>
              <a:rPr lang="en-US" sz="3100" i="1" dirty="0" err="1">
                <a:solidFill>
                  <a:srgbClr val="FFFFCC"/>
                </a:solidFill>
              </a:rPr>
              <a:t>spellian</a:t>
            </a:r>
            <a:r>
              <a:rPr lang="en-US" sz="3100" i="1" dirty="0">
                <a:solidFill>
                  <a:schemeClr val="bg1"/>
                </a:solidFill>
              </a:rPr>
              <a:t>, </a:t>
            </a:r>
            <a:r>
              <a:rPr lang="en-US" sz="3100" dirty="0">
                <a:solidFill>
                  <a:schemeClr val="bg1"/>
                </a:solidFill>
              </a:rPr>
              <a:t>to tell</a:t>
            </a:r>
          </a:p>
        </p:txBody>
      </p:sp>
    </p:spTree>
    <p:extLst>
      <p:ext uri="{BB962C8B-B14F-4D97-AF65-F5344CB8AC3E}">
        <p14:creationId xmlns:p14="http://schemas.microsoft.com/office/powerpoint/2010/main" val="3374761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9AA08E47-1E01-4C6A-A86C-BABA5F4A73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4008" y="0"/>
            <a:ext cx="8529782" cy="1080655"/>
          </a:xfrm>
        </p:spPr>
        <p:txBody>
          <a:bodyPr/>
          <a:lstStyle/>
          <a:p>
            <a:r>
              <a:rPr lang="en-US" sz="32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Gospel: “good news”</a:t>
            </a:r>
            <a:endParaRPr lang="en-US" sz="3200" u="sng" dirty="0">
              <a:solidFill>
                <a:srgbClr val="FFC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B4EDA91-6B7B-442D-B37A-5A4F44BA61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794" y="1080655"/>
            <a:ext cx="8388185" cy="5357090"/>
          </a:xfrm>
        </p:spPr>
        <p:txBody>
          <a:bodyPr/>
          <a:lstStyle/>
          <a:p>
            <a:pPr marL="0" indent="0">
              <a:spcAft>
                <a:spcPts val="300"/>
              </a:spcAft>
              <a:buNone/>
              <a:tabLst>
                <a:tab pos="396875" algn="l"/>
              </a:tabLst>
            </a:pPr>
            <a:r>
              <a:rPr lang="en-US" sz="2800" dirty="0">
                <a:solidFill>
                  <a:srgbClr val="CCFFCC"/>
                </a:solidFill>
              </a:rPr>
              <a:t>1. </a:t>
            </a:r>
            <a:r>
              <a:rPr lang="en-US" u="sng" dirty="0">
                <a:solidFill>
                  <a:schemeClr val="bg1"/>
                </a:solidFill>
              </a:rPr>
              <a:t>Secular</a:t>
            </a:r>
            <a:r>
              <a:rPr lang="en-US" dirty="0">
                <a:solidFill>
                  <a:schemeClr val="bg1"/>
                </a:solidFill>
              </a:rPr>
              <a:t>:</a:t>
            </a:r>
            <a:r>
              <a:rPr lang="en-US" dirty="0">
                <a:solidFill>
                  <a:srgbClr val="FFFF99"/>
                </a:solidFill>
              </a:rPr>
              <a:t> announce good news.  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§"/>
              <a:tabLst>
                <a:tab pos="396875" algn="l"/>
              </a:tabLst>
            </a:pPr>
            <a:r>
              <a:rPr lang="en-US" sz="3100" dirty="0">
                <a:solidFill>
                  <a:srgbClr val="FFFFCC"/>
                </a:solidFill>
              </a:rPr>
              <a:t>Always in context of joy, usually over victory and peace.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§"/>
              <a:tabLst>
                <a:tab pos="396875" algn="l"/>
              </a:tabLst>
            </a:pPr>
            <a:r>
              <a:rPr lang="en-US" sz="3100" dirty="0">
                <a:solidFill>
                  <a:srgbClr val="FFFFCC"/>
                </a:solidFill>
              </a:rPr>
              <a:t>Overthrow of tyrant, recovery of liberty, winning election, birth of child…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§"/>
              <a:tabLst>
                <a:tab pos="396875" algn="l"/>
              </a:tabLst>
            </a:pPr>
            <a:r>
              <a:rPr lang="en-US" sz="3100" dirty="0">
                <a:solidFill>
                  <a:srgbClr val="FFFFCC"/>
                </a:solidFill>
              </a:rPr>
              <a:t>“They wanted to crown me for the good news” </a:t>
            </a:r>
            <a:r>
              <a:rPr lang="en-US" sz="2600" dirty="0">
                <a:solidFill>
                  <a:schemeClr val="bg1"/>
                </a:solidFill>
              </a:rPr>
              <a:t>– Aristophanes.  </a:t>
            </a:r>
          </a:p>
        </p:txBody>
      </p:sp>
    </p:spTree>
    <p:extLst>
      <p:ext uri="{BB962C8B-B14F-4D97-AF65-F5344CB8AC3E}">
        <p14:creationId xmlns:p14="http://schemas.microsoft.com/office/powerpoint/2010/main" val="54024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9AA08E47-1E01-4C6A-A86C-BABA5F4A73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4008" y="0"/>
            <a:ext cx="8529782" cy="1080656"/>
          </a:xfrm>
        </p:spPr>
        <p:txBody>
          <a:bodyPr/>
          <a:lstStyle/>
          <a:p>
            <a:r>
              <a:rPr lang="en-US" sz="32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Gospel: “good news”</a:t>
            </a:r>
            <a:endParaRPr lang="en-US" sz="3200" u="sng" dirty="0">
              <a:solidFill>
                <a:srgbClr val="FFC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B4EDA91-6B7B-442D-B37A-5A4F44BA61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2234" y="1080655"/>
            <a:ext cx="8570432" cy="5357090"/>
          </a:xfrm>
        </p:spPr>
        <p:txBody>
          <a:bodyPr/>
          <a:lstStyle/>
          <a:p>
            <a:pPr marL="0" indent="0">
              <a:spcAft>
                <a:spcPts val="300"/>
              </a:spcAft>
              <a:buNone/>
              <a:tabLst>
                <a:tab pos="396875" algn="l"/>
              </a:tabLst>
            </a:pPr>
            <a:r>
              <a:rPr lang="en-US" sz="2800" dirty="0">
                <a:solidFill>
                  <a:srgbClr val="CCFFCC"/>
                </a:solidFill>
              </a:rPr>
              <a:t>2. </a:t>
            </a:r>
            <a:r>
              <a:rPr lang="en-US" u="sng" dirty="0">
                <a:solidFill>
                  <a:schemeClr val="bg1"/>
                </a:solidFill>
              </a:rPr>
              <a:t>Old Testament</a:t>
            </a:r>
            <a:r>
              <a:rPr lang="en-US" dirty="0">
                <a:solidFill>
                  <a:schemeClr val="bg1"/>
                </a:solidFill>
              </a:rPr>
              <a:t>:</a:t>
            </a:r>
            <a:r>
              <a:rPr lang="en-US" dirty="0">
                <a:solidFill>
                  <a:srgbClr val="FFFF99"/>
                </a:solidFill>
              </a:rPr>
              <a:t>  2 Sm.18:31 – 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§"/>
              <a:tabLst>
                <a:tab pos="396875" algn="l"/>
              </a:tabLst>
            </a:pPr>
            <a:r>
              <a:rPr lang="en-US" sz="3100" dirty="0">
                <a:solidFill>
                  <a:schemeClr val="bg1"/>
                </a:solidFill>
              </a:rPr>
              <a:t>Just then the Cushite came, and the Cushite said, “There is </a:t>
            </a:r>
            <a:r>
              <a:rPr lang="en-US" sz="3100" dirty="0">
                <a:solidFill>
                  <a:srgbClr val="CCFFCC"/>
                </a:solidFill>
              </a:rPr>
              <a:t>good news</a:t>
            </a:r>
            <a:r>
              <a:rPr lang="en-US" sz="3100" dirty="0">
                <a:solidFill>
                  <a:schemeClr val="bg1"/>
                </a:solidFill>
              </a:rPr>
              <a:t>, my lord the king!   For the L</a:t>
            </a:r>
            <a:r>
              <a:rPr lang="en-US" sz="2600" dirty="0">
                <a:solidFill>
                  <a:schemeClr val="bg1"/>
                </a:solidFill>
              </a:rPr>
              <a:t>ORD </a:t>
            </a:r>
            <a:r>
              <a:rPr lang="en-US" sz="3100" dirty="0">
                <a:solidFill>
                  <a:schemeClr val="bg1"/>
                </a:solidFill>
              </a:rPr>
              <a:t>has avenged you this day of all those who rose against you.”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§"/>
              <a:tabLst>
                <a:tab pos="396875" algn="l"/>
              </a:tabLst>
            </a:pPr>
            <a:r>
              <a:rPr lang="en-US" sz="3100" dirty="0">
                <a:solidFill>
                  <a:srgbClr val="FFFFCC"/>
                </a:solidFill>
              </a:rPr>
              <a:t>Rescue from Absalom’s slaughter</a:t>
            </a:r>
          </a:p>
        </p:txBody>
      </p:sp>
    </p:spTree>
    <p:extLst>
      <p:ext uri="{BB962C8B-B14F-4D97-AF65-F5344CB8AC3E}">
        <p14:creationId xmlns:p14="http://schemas.microsoft.com/office/powerpoint/2010/main" val="4153447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9AA08E47-1E01-4C6A-A86C-BABA5F4A73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4008" y="0"/>
            <a:ext cx="8529782" cy="1080656"/>
          </a:xfrm>
        </p:spPr>
        <p:txBody>
          <a:bodyPr/>
          <a:lstStyle/>
          <a:p>
            <a:r>
              <a:rPr lang="en-US" sz="32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Gospel: “good news”</a:t>
            </a:r>
            <a:endParaRPr lang="en-US" sz="3200" u="sng" dirty="0">
              <a:solidFill>
                <a:srgbClr val="FFC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B4EDA91-6B7B-442D-B37A-5A4F44BA61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5176" y="1080655"/>
            <a:ext cx="8529781" cy="5357090"/>
          </a:xfrm>
        </p:spPr>
        <p:txBody>
          <a:bodyPr/>
          <a:lstStyle/>
          <a:p>
            <a:pPr marL="0" indent="0">
              <a:spcAft>
                <a:spcPts val="300"/>
              </a:spcAft>
              <a:buNone/>
              <a:tabLst>
                <a:tab pos="396875" algn="l"/>
              </a:tabLst>
            </a:pPr>
            <a:r>
              <a:rPr lang="en-US" sz="2800" dirty="0">
                <a:solidFill>
                  <a:srgbClr val="CCFFCC"/>
                </a:solidFill>
              </a:rPr>
              <a:t>3. </a:t>
            </a:r>
            <a:r>
              <a:rPr lang="en-US" u="sng" dirty="0">
                <a:solidFill>
                  <a:schemeClr val="bg1"/>
                </a:solidFill>
              </a:rPr>
              <a:t>New Testament</a:t>
            </a:r>
            <a:r>
              <a:rPr lang="en-US" dirty="0">
                <a:solidFill>
                  <a:schemeClr val="bg1"/>
                </a:solidFill>
              </a:rPr>
              <a:t>:</a:t>
            </a:r>
            <a:r>
              <a:rPr lang="en-US" dirty="0">
                <a:solidFill>
                  <a:srgbClr val="FFFF99"/>
                </a:solidFill>
              </a:rPr>
              <a:t>  Mark 1:1 – </a:t>
            </a:r>
          </a:p>
          <a:p>
            <a:pPr lvl="1"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396875" algn="l"/>
              </a:tabLst>
            </a:pPr>
            <a:r>
              <a:rPr lang="en-US" sz="3100" dirty="0">
                <a:solidFill>
                  <a:schemeClr val="bg1"/>
                </a:solidFill>
              </a:rPr>
              <a:t>“The beginning of the gospel of Jesus Christ.”  </a:t>
            </a:r>
          </a:p>
          <a:p>
            <a:pPr lvl="2"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396875" algn="l"/>
              </a:tabLst>
            </a:pPr>
            <a:r>
              <a:rPr lang="en-US" sz="3100" dirty="0">
                <a:solidFill>
                  <a:schemeClr val="bg1"/>
                </a:solidFill>
              </a:rPr>
              <a:t>Promised in Isaiah…</a:t>
            </a:r>
          </a:p>
          <a:p>
            <a:pPr lvl="2">
              <a:spcAft>
                <a:spcPts val="600"/>
              </a:spcAft>
              <a:buFont typeface="Wingdings" panose="05000000000000000000" pitchFamily="2" charset="2"/>
              <a:buChar char="§"/>
              <a:tabLst>
                <a:tab pos="396875" algn="l"/>
              </a:tabLst>
            </a:pPr>
            <a:r>
              <a:rPr lang="en-US" sz="3100" dirty="0">
                <a:solidFill>
                  <a:schemeClr val="bg1"/>
                </a:solidFill>
              </a:rPr>
              <a:t>John comes baptizing…in fulfillment. </a:t>
            </a:r>
          </a:p>
        </p:txBody>
      </p:sp>
    </p:spTree>
    <p:extLst>
      <p:ext uri="{BB962C8B-B14F-4D97-AF65-F5344CB8AC3E}">
        <p14:creationId xmlns:p14="http://schemas.microsoft.com/office/powerpoint/2010/main" val="3541559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9AA08E47-1E01-4C6A-A86C-BABA5F4A73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9424" y="0"/>
            <a:ext cx="8529782" cy="1080656"/>
          </a:xfrm>
        </p:spPr>
        <p:txBody>
          <a:bodyPr/>
          <a:lstStyle/>
          <a:p>
            <a:r>
              <a:rPr lang="en-US" sz="32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Synonyms: we preach…</a:t>
            </a:r>
            <a:endParaRPr lang="en-US" sz="3200" u="sng" dirty="0">
              <a:solidFill>
                <a:srgbClr val="FFC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B4EDA91-6B7B-442D-B37A-5A4F44BA61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4030" y="1080655"/>
            <a:ext cx="8529781" cy="5357090"/>
          </a:xfrm>
        </p:spPr>
        <p:txBody>
          <a:bodyPr/>
          <a:lstStyle/>
          <a:p>
            <a:pPr marL="0" indent="0">
              <a:spcAft>
                <a:spcPts val="300"/>
              </a:spcAft>
              <a:buNone/>
              <a:tabLst>
                <a:tab pos="396875" algn="l"/>
              </a:tabLst>
            </a:pPr>
            <a:r>
              <a:rPr lang="en-US" sz="2800" dirty="0">
                <a:solidFill>
                  <a:srgbClr val="CCFFFF"/>
                </a:solidFill>
              </a:rPr>
              <a:t>1.</a:t>
            </a:r>
            <a:r>
              <a:rPr lang="en-US" sz="2800" dirty="0">
                <a:solidFill>
                  <a:srgbClr val="CCFFCC"/>
                </a:solidFill>
              </a:rPr>
              <a:t> </a:t>
            </a:r>
            <a:r>
              <a:rPr lang="en-US" u="sng" dirty="0">
                <a:solidFill>
                  <a:schemeClr val="bg1"/>
                </a:solidFill>
              </a:rPr>
              <a:t>Christ</a:t>
            </a:r>
            <a:r>
              <a:rPr lang="en-US" dirty="0">
                <a:solidFill>
                  <a:schemeClr val="bg1"/>
                </a:solidFill>
              </a:rPr>
              <a:t>.  2 Co.4:5 –  </a:t>
            </a:r>
            <a:endParaRPr lang="en-US" dirty="0">
              <a:solidFill>
                <a:srgbClr val="FFFF99"/>
              </a:solidFill>
            </a:endParaRPr>
          </a:p>
          <a:p>
            <a:pPr lvl="1"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396875" algn="l"/>
              </a:tabLst>
            </a:pPr>
            <a:r>
              <a:rPr lang="en-US" sz="3100" dirty="0">
                <a:solidFill>
                  <a:srgbClr val="CCFFFF"/>
                </a:solidFill>
              </a:rPr>
              <a:t>“For we do not preach ourselves, but Christ Jesus the Lord, and ourselves your bond-servants for Jesus’ sake.”  </a:t>
            </a:r>
          </a:p>
        </p:txBody>
      </p:sp>
    </p:spTree>
    <p:extLst>
      <p:ext uri="{BB962C8B-B14F-4D97-AF65-F5344CB8AC3E}">
        <p14:creationId xmlns:p14="http://schemas.microsoft.com/office/powerpoint/2010/main" val="36393360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9AA08E47-1E01-4C6A-A86C-BABA5F4A73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9424" y="0"/>
            <a:ext cx="8529782" cy="1080656"/>
          </a:xfrm>
        </p:spPr>
        <p:txBody>
          <a:bodyPr/>
          <a:lstStyle/>
          <a:p>
            <a:r>
              <a:rPr lang="en-US" sz="32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Synonyms: we preach…</a:t>
            </a:r>
            <a:endParaRPr lang="en-US" sz="3200" u="sng" dirty="0">
              <a:solidFill>
                <a:srgbClr val="FFC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B4EDA91-6B7B-442D-B37A-5A4F44BA61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4030" y="1080655"/>
            <a:ext cx="8529781" cy="5357090"/>
          </a:xfrm>
        </p:spPr>
        <p:txBody>
          <a:bodyPr/>
          <a:lstStyle/>
          <a:p>
            <a:pPr marL="0" indent="0">
              <a:spcAft>
                <a:spcPts val="300"/>
              </a:spcAft>
              <a:buNone/>
              <a:tabLst>
                <a:tab pos="396875" algn="l"/>
              </a:tabLst>
            </a:pPr>
            <a:r>
              <a:rPr lang="en-US" sz="2800" dirty="0">
                <a:solidFill>
                  <a:srgbClr val="CCFFFF"/>
                </a:solidFill>
              </a:rPr>
              <a:t>2.</a:t>
            </a:r>
            <a:r>
              <a:rPr lang="en-US" sz="2800" dirty="0">
                <a:solidFill>
                  <a:srgbClr val="CCFFCC"/>
                </a:solidFill>
              </a:rPr>
              <a:t> </a:t>
            </a:r>
            <a:r>
              <a:rPr lang="en-US" u="sng" dirty="0">
                <a:solidFill>
                  <a:schemeClr val="bg1"/>
                </a:solidFill>
              </a:rPr>
              <a:t>Faith</a:t>
            </a:r>
            <a:r>
              <a:rPr lang="en-US" dirty="0">
                <a:solidFill>
                  <a:schemeClr val="bg1"/>
                </a:solidFill>
              </a:rPr>
              <a:t>.  Gal.1:11, 23 –  </a:t>
            </a:r>
            <a:endParaRPr lang="en-US" dirty="0">
              <a:solidFill>
                <a:srgbClr val="FFFF99"/>
              </a:solidFill>
            </a:endParaRPr>
          </a:p>
          <a:p>
            <a:pPr lvl="1"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396875" algn="l"/>
              </a:tabLst>
            </a:pPr>
            <a:r>
              <a:rPr lang="en-US" sz="3100" dirty="0">
                <a:solidFill>
                  <a:srgbClr val="CCFFFF"/>
                </a:solidFill>
              </a:rPr>
              <a:t>“But I make known to you, brethren, that the </a:t>
            </a:r>
            <a:r>
              <a:rPr lang="en-US" sz="3100" dirty="0">
                <a:solidFill>
                  <a:schemeClr val="bg1"/>
                </a:solidFill>
              </a:rPr>
              <a:t>gospel</a:t>
            </a:r>
            <a:r>
              <a:rPr lang="en-US" sz="3100" dirty="0">
                <a:solidFill>
                  <a:srgbClr val="CCFFFF"/>
                </a:solidFill>
              </a:rPr>
              <a:t> </a:t>
            </a:r>
            <a:r>
              <a:rPr lang="en-US" sz="3100" dirty="0">
                <a:solidFill>
                  <a:schemeClr val="bg1"/>
                </a:solidFill>
              </a:rPr>
              <a:t>which was preached </a:t>
            </a:r>
            <a:r>
              <a:rPr lang="en-US" sz="3100" dirty="0">
                <a:solidFill>
                  <a:srgbClr val="CCFFFF"/>
                </a:solidFill>
              </a:rPr>
              <a:t>by me is not according to man . . .  But they were hearing only, “He who formerly persecuted us now </a:t>
            </a:r>
            <a:r>
              <a:rPr lang="en-US" sz="3100" dirty="0">
                <a:solidFill>
                  <a:schemeClr val="bg1"/>
                </a:solidFill>
              </a:rPr>
              <a:t>preaches the faith </a:t>
            </a:r>
            <a:r>
              <a:rPr lang="en-US" sz="3100" dirty="0">
                <a:solidFill>
                  <a:srgbClr val="CCFFFF"/>
                </a:solidFill>
              </a:rPr>
              <a:t>which he once tried to destroy.”</a:t>
            </a:r>
          </a:p>
          <a:p>
            <a:pPr marL="457200" lvl="1" indent="0">
              <a:spcAft>
                <a:spcPts val="0"/>
              </a:spcAft>
              <a:buNone/>
              <a:tabLst>
                <a:tab pos="396875" algn="l"/>
              </a:tabLst>
            </a:pPr>
            <a:endParaRPr lang="en-US" sz="3100" dirty="0">
              <a:solidFill>
                <a:srgbClr val="CC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92554"/>
      </p:ext>
    </p:extLst>
  </p:cSld>
  <p:clrMapOvr>
    <a:masterClrMapping/>
  </p:clrMapOvr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3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2434</TotalTime>
  <Words>1236</Words>
  <Application>Microsoft Office PowerPoint</Application>
  <PresentationFormat>On-screen Show (4:3)</PresentationFormat>
  <Paragraphs>112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27</vt:i4>
      </vt:variant>
    </vt:vector>
  </HeadingPairs>
  <TitlesOfParts>
    <vt:vector size="33" baseType="lpstr">
      <vt:lpstr>Arial</vt:lpstr>
      <vt:lpstr>Times New Roman</vt:lpstr>
      <vt:lpstr>Verdana</vt:lpstr>
      <vt:lpstr>Wingdings</vt:lpstr>
      <vt:lpstr>1_Default Design</vt:lpstr>
      <vt:lpstr>3_Default Design</vt:lpstr>
      <vt:lpstr>PowerPoint Presentation</vt:lpstr>
      <vt:lpstr>“Good News!”</vt:lpstr>
      <vt:lpstr>PowerPoint Presentation</vt:lpstr>
      <vt:lpstr>Gospel: “good news” (100x in NT)</vt:lpstr>
      <vt:lpstr>Gospel: “good news”</vt:lpstr>
      <vt:lpstr>Gospel: “good news”</vt:lpstr>
      <vt:lpstr>Gospel: “good news”</vt:lpstr>
      <vt:lpstr>Synonyms: we preach…</vt:lpstr>
      <vt:lpstr>Synonyms: we preach…</vt:lpstr>
      <vt:lpstr>Synonyms: we preach…</vt:lpstr>
      <vt:lpstr>Gospel is “good news”</vt:lpstr>
      <vt:lpstr>Gospel is “good news”</vt:lpstr>
      <vt:lpstr>Gospel of . . .</vt:lpstr>
      <vt:lpstr>We cannot manufacture good news</vt:lpstr>
      <vt:lpstr>PowerPoint Presentation</vt:lpstr>
      <vt:lpstr>What about the thief on the cross?</vt:lpstr>
      <vt:lpstr>PowerPoint Presentation</vt:lpstr>
      <vt:lpstr>Only the gospel (God’s word) has power to save souls </vt:lpstr>
      <vt:lpstr>Written word  ‖  spoken word</vt:lpstr>
      <vt:lpstr>PowerPoint Presentation</vt:lpstr>
      <vt:lpstr>1. Obey it</vt:lpstr>
      <vt:lpstr>2. Spread it</vt:lpstr>
      <vt:lpstr>3. Defend it</vt:lpstr>
      <vt:lpstr>3. Defend it</vt:lpstr>
      <vt:lpstr>3. Defend it</vt:lpstr>
      <vt:lpstr>3. Defend it</vt:lpstr>
      <vt:lpstr>4. Suffer for it bravely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Rick</dc:creator>
  <cp:lastModifiedBy>Ty Johnson</cp:lastModifiedBy>
  <cp:revision>52</cp:revision>
  <dcterms:created xsi:type="dcterms:W3CDTF">2006-09-18T21:36:30Z</dcterms:created>
  <dcterms:modified xsi:type="dcterms:W3CDTF">2022-01-16T01:34:50Z</dcterms:modified>
</cp:coreProperties>
</file>