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7"/>
  </p:notesMasterIdLst>
  <p:sldIdLst>
    <p:sldId id="305" r:id="rId3"/>
    <p:sldId id="374" r:id="rId4"/>
    <p:sldId id="454" r:id="rId5"/>
    <p:sldId id="447" r:id="rId6"/>
    <p:sldId id="448" r:id="rId7"/>
    <p:sldId id="455" r:id="rId8"/>
    <p:sldId id="456" r:id="rId9"/>
    <p:sldId id="457" r:id="rId10"/>
    <p:sldId id="458" r:id="rId11"/>
    <p:sldId id="460" r:id="rId12"/>
    <p:sldId id="461" r:id="rId13"/>
    <p:sldId id="462" r:id="rId14"/>
    <p:sldId id="463" r:id="rId15"/>
    <p:sldId id="373" r:id="rId16"/>
    <p:sldId id="428" r:id="rId17"/>
    <p:sldId id="450" r:id="rId18"/>
    <p:sldId id="429" r:id="rId19"/>
    <p:sldId id="465" r:id="rId20"/>
    <p:sldId id="466" r:id="rId21"/>
    <p:sldId id="467" r:id="rId22"/>
    <p:sldId id="451" r:id="rId23"/>
    <p:sldId id="468" r:id="rId24"/>
    <p:sldId id="452" r:id="rId25"/>
    <p:sldId id="46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FFFF99"/>
    <a:srgbClr val="FFFFCC"/>
    <a:srgbClr val="CCECFF"/>
    <a:srgbClr val="800000"/>
    <a:srgbClr val="CC0066"/>
    <a:srgbClr val="777777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2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507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1231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904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380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992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69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0869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4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559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404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068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689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82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562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429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72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8.</a:t>
            </a:r>
            <a:r>
              <a:rPr lang="en-US" altLang="en-US" sz="3400" dirty="0">
                <a:solidFill>
                  <a:srgbClr val="FFFF00"/>
                </a:solidFill>
              </a:rPr>
              <a:t> “What if we don’t have all the inspired books of the Bible?”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Tim.3:16-17 – what else do we need?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we obey what we have, we will be saved.</a:t>
            </a:r>
          </a:p>
        </p:txBody>
      </p:sp>
    </p:spTree>
    <p:extLst>
      <p:ext uri="{BB962C8B-B14F-4D97-AF65-F5344CB8AC3E}">
        <p14:creationId xmlns:p14="http://schemas.microsoft.com/office/powerpoint/2010/main" val="285491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9.</a:t>
            </a:r>
            <a:r>
              <a:rPr lang="en-US" altLang="en-US" sz="3400" dirty="0">
                <a:solidFill>
                  <a:srgbClr val="FFFF00"/>
                </a:solidFill>
              </a:rPr>
              <a:t> “Early Christians had extra books in the Bible . . .  Luther took them out”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Luther made his own German translation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He opposed and exposed errors / excesses of Catholicism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3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10.</a:t>
            </a:r>
            <a:r>
              <a:rPr lang="en-US" altLang="en-US" sz="3400" dirty="0">
                <a:solidFill>
                  <a:srgbClr val="FFFF00"/>
                </a:solidFill>
              </a:rPr>
              <a:t> “If Luther was inspired to take books out of the Bible, why are we not Lutheran?”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Luther never claimed inspiration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Luther is not our guide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6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11.</a:t>
            </a:r>
            <a:r>
              <a:rPr lang="en-US" altLang="en-US" sz="3400" dirty="0">
                <a:solidFill>
                  <a:srgbClr val="FFFF00"/>
                </a:solidFill>
              </a:rPr>
              <a:t> “We have Bible only because Catholic Church assembled it for us…?”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Many Catholic/priests oppose </a:t>
            </a:r>
            <a:r>
              <a:rPr lang="en-US" altLang="en-US" sz="3100" u="sng" dirty="0">
                <a:solidFill>
                  <a:srgbClr val="CCFFCC"/>
                </a:solidFill>
              </a:rPr>
              <a:t>Francis</a:t>
            </a:r>
            <a:r>
              <a:rPr lang="en-US" altLang="en-US" sz="3100" dirty="0">
                <a:solidFill>
                  <a:srgbClr val="CCFFCC"/>
                </a:solidFill>
              </a:rPr>
              <a:t> . . .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Atheists can go to heaven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Will not judge homosexuals…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Embraces transgenders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Supports climate change politics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Forgiveness for women who have abortions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Streamlined annulment process for divorcees who remarry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Big bang theory . . .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Women in pastoral roles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0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Catholics gave us the Bible?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Impossible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Co.9:5, Peter was married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Pt.4:11, </a:t>
            </a: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we speak as oracles of God…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will we say about . . .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Roman Catholicism?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Roman Catholic Church?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Pope?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Cardinals?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9650" y="533400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Catholics gave us the Bible?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018308" y="12954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Apocrypha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13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Apocrypha: </a:t>
            </a:r>
            <a:r>
              <a:rPr lang="en-US" altLang="en-US" sz="3600" i="1" dirty="0">
                <a:solidFill>
                  <a:srgbClr val="FFFF00"/>
                </a:solidFill>
              </a:rPr>
              <a:t>hidden</a:t>
            </a:r>
            <a:r>
              <a:rPr lang="en-US" altLang="en-US" sz="3600" dirty="0">
                <a:solidFill>
                  <a:srgbClr val="FFFF00"/>
                </a:solidFill>
              </a:rPr>
              <a:t>; of uninspired books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Collection of documents mostly dated between 2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Cen. B.C. and 1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Cen. A.D.; not part of original OT canon.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Names of books included in R. Catholic editions of Bible: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Tobit, Judith, Wisdom of Solomon, Ecclesiasticus, Baruch, 1 Mac-</a:t>
            </a:r>
            <a:r>
              <a:rPr lang="en-US" sz="3100" kern="0" dirty="0" err="1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cabees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and 2 Maccabees.   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Catholic Council of Trent (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1546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affirmed their canonicity as in Latin Vulgate, and condemned those who reject them. 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Apocrypha: </a:t>
            </a:r>
            <a:r>
              <a:rPr lang="en-US" altLang="en-US" sz="3600" i="1" dirty="0">
                <a:solidFill>
                  <a:srgbClr val="FFFF00"/>
                </a:solidFill>
              </a:rPr>
              <a:t>the facts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Apocrypha never claims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inspiration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Josephus (AD 37-95)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rejected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it, accepting only 22 OT bks. 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Apocrypha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accepted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by Origen, Tertullian (late 2</a:t>
            </a:r>
            <a:r>
              <a:rPr lang="en-US" sz="3000" kern="0" baseline="300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Century).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Written during silent years between OT and NT.  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Mal.4:4-5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looks 400 yrs. into future when ‘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Elijah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’ would come (Mt.11:14).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“No evidence these books were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ever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regarded as canonical by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any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Jews, wheth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er inside or outside Palestine…” </a:t>
            </a:r>
            <a:r>
              <a:rPr lang="en-US" sz="2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F. F. Bruce.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Apocrypha: </a:t>
            </a:r>
            <a:r>
              <a:rPr lang="en-US" altLang="en-US" sz="3600" i="1" dirty="0">
                <a:solidFill>
                  <a:srgbClr val="FFFF00"/>
                </a:solidFill>
              </a:rPr>
              <a:t>the facts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never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quoted from Apocrypha.  Apostles ignored it.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Contains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errors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“Books of Tobit and Judith abound in geographical, chronological, and historical mistakes”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Prof. Wm. Green.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8.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Prayer for the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dead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 ‘Wherefore he made the propitiation for them that had died, that they might be released from their sins’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2 Mac. 12:45.  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Nowhere authorized in Bible.</a:t>
            </a:r>
          </a:p>
          <a:p>
            <a:pPr marL="395288" indent="-395288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3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1. </a:t>
            </a:r>
            <a:r>
              <a:rPr lang="en-US" altLang="en-US" sz="3600" dirty="0">
                <a:solidFill>
                  <a:srgbClr val="FFFF00"/>
                </a:solidFill>
              </a:rPr>
              <a:t>Questioning (doubting) Scriptures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U.S. society has been trained to doubt word of God.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Even churches (including Roman </a:t>
            </a:r>
            <a:r>
              <a:rPr lang="en-US" altLang="en-US" sz="3100" dirty="0" err="1">
                <a:solidFill>
                  <a:schemeClr val="bg1"/>
                </a:solidFill>
              </a:rPr>
              <a:t>Catho-licism</a:t>
            </a:r>
            <a:r>
              <a:rPr lang="en-US" altLang="en-US" sz="3100" dirty="0">
                <a:solidFill>
                  <a:schemeClr val="bg1"/>
                </a:solidFill>
              </a:rPr>
              <a:t>) openly deny the Bible.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For years, they tried to silence it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9650" y="533400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Catholics gave us the Bible?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018308" y="1914427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Peter, first pope?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2C00470-4A0A-4ACC-B0CC-28B7026CA926}"/>
              </a:ext>
            </a:extLst>
          </p:cNvPr>
          <p:cNvSpPr/>
          <p:nvPr/>
        </p:nvSpPr>
        <p:spPr bwMode="auto">
          <a:xfrm>
            <a:off x="1018881" y="1219200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Apocrypha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14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If Peter were pope, would expect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>
                <a:solidFill>
                  <a:srgbClr val="FFFF00"/>
                </a:solidFill>
              </a:rPr>
              <a:t>some statement…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935" y="1295400"/>
            <a:ext cx="8458200" cy="5181600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Theme of Mt.16 – Jesus, the Messiah,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Peter, the pope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Mt.16:21-23, some pope!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Mt.18:1-4, why did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other apostles miss it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?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Why didn’t Jesus correct them?    (v.4)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Mt.18:18, you 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3100" u="sng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plural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why?   If Peter alone, it would be singular.  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Were all popes?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Mt.19:28, why </a:t>
            </a:r>
            <a:r>
              <a:rPr lang="en-US" sz="3100" u="sng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twelve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thrones…?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If Peter were pope, would expect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>
                <a:solidFill>
                  <a:srgbClr val="FFFF00"/>
                </a:solidFill>
              </a:rPr>
              <a:t>some statement…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935" y="1295400"/>
            <a:ext cx="84582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6.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Mt.20:20-28, James / John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27-28, 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lowest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7.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Ac.8:14, apostles sent </a:t>
            </a:r>
            <a:r>
              <a:rPr lang="en-US" sz="3100" i="1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Peter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…??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8.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Co.3:11, no other foundation than…</a:t>
            </a:r>
            <a:r>
              <a:rPr lang="en-US" sz="3100" i="1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Peter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9.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Gal.2:9…11-14, authority over Paul??    </a:t>
            </a:r>
          </a:p>
          <a:p>
            <a:pPr lvl="1" defTabSz="519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14: gospel is standard that is binding on all apostles</a:t>
            </a:r>
          </a:p>
          <a:p>
            <a:pPr marL="519113" indent="-519113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OT evidence: Ps.118:22 / Is.28:16 – Mt.21:42 (Ro.9:32).  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Pt.2:4-8</a:t>
            </a:r>
          </a:p>
          <a:p>
            <a:pPr marL="0" indent="0">
              <a:spcAft>
                <a:spcPts val="4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7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Logic: why ask about Himself 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(Mt.16:13-15) </a:t>
            </a:r>
            <a:r>
              <a:rPr lang="en-US" altLang="en-US" sz="3400" dirty="0">
                <a:solidFill>
                  <a:srgbClr val="FFFF00"/>
                </a:solidFill>
              </a:rPr>
              <a:t>but apply it to Peter?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sz="3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Fulfillment:  </a:t>
            </a: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Ac.2:42</a:t>
            </a:r>
          </a:p>
          <a:p>
            <a:pPr marL="282575" lvl="1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built His church on inspired preaching and unanimous confession of all apostles and prophets</a:t>
            </a:r>
          </a:p>
          <a:p>
            <a:pPr marL="682625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Ep.2:20-22  (3:3-5)</a:t>
            </a:r>
          </a:p>
          <a:p>
            <a:pPr marL="682625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Pt.1:1, Peter: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apostle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5:1,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elder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2 Pt. 1:1,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servant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apostle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Successors: even if Peter were first pope, where does it mention successors?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1:21-22, apostles…but no pope…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sz="3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Ownership:  </a:t>
            </a: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will build My church…</a:t>
            </a:r>
          </a:p>
          <a:p>
            <a:pPr marL="682625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Ep.1:22-23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7EDDD9-0A24-4F97-8ECF-53FAD75B8B2D}"/>
              </a:ext>
            </a:extLst>
          </p:cNvPr>
          <p:cNvSpPr/>
          <p:nvPr/>
        </p:nvSpPr>
        <p:spPr>
          <a:xfrm>
            <a:off x="1295400" y="3429000"/>
            <a:ext cx="65532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Why does NT not even mention, much less authorize, chief features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of Roman Catholic Church?</a:t>
            </a:r>
          </a:p>
        </p:txBody>
      </p:sp>
    </p:spTree>
    <p:extLst>
      <p:ext uri="{BB962C8B-B14F-4D97-AF65-F5344CB8AC3E}">
        <p14:creationId xmlns:p14="http://schemas.microsoft.com/office/powerpoint/2010/main" val="20565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2. </a:t>
            </a:r>
            <a:r>
              <a:rPr lang="en-US" altLang="en-US" sz="3600" dirty="0">
                <a:solidFill>
                  <a:srgbClr val="FFFF00"/>
                </a:solidFill>
              </a:rPr>
              <a:t>Book on church history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Needs to leave Lord’s church.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After reading of R. Catholic atrocities / false doctrines, join Roman Catholicism?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Ac.2, how much did these Jewish Christians know of NT?  (2:42)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Hb.5:12-14</a:t>
            </a:r>
          </a:p>
        </p:txBody>
      </p:sp>
    </p:spTree>
    <p:extLst>
      <p:ext uri="{BB962C8B-B14F-4D97-AF65-F5344CB8AC3E}">
        <p14:creationId xmlns:p14="http://schemas.microsoft.com/office/powerpoint/2010/main" val="305669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3. </a:t>
            </a:r>
            <a:r>
              <a:rPr lang="en-US" altLang="en-US" sz="3400" dirty="0">
                <a:solidFill>
                  <a:srgbClr val="FFFF00"/>
                </a:solidFill>
              </a:rPr>
              <a:t>Critical of Bible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</a:t>
            </a:r>
            <a:r>
              <a:rPr lang="en-US" altLang="en-US" sz="3100" i="1" dirty="0">
                <a:solidFill>
                  <a:schemeClr val="bg1"/>
                </a:solidFill>
              </a:rPr>
              <a:t>It seemed insurmountable and super difficult that God would just give us a big thousand page collection of letters, poetry, history, Jewish law, prophecy, and say figure it out on your own</a:t>
            </a:r>
            <a:r>
              <a:rPr lang="en-US" altLang="en-US" sz="3100" dirty="0">
                <a:solidFill>
                  <a:schemeClr val="bg1"/>
                </a:solidFill>
              </a:rPr>
              <a:t>.”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Why did Jesus teach common people . . .?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Why did Lord’s apostles write epistles to common people . . .?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4.</a:t>
            </a:r>
            <a:r>
              <a:rPr lang="en-US" altLang="en-US" sz="3400" dirty="0">
                <a:solidFill>
                  <a:srgbClr val="FFFF00"/>
                </a:solidFill>
              </a:rPr>
              <a:t> Obstacles to learning Bible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</a:t>
            </a:r>
            <a:r>
              <a:rPr lang="en-US" altLang="en-US" sz="3100" i="1" dirty="0">
                <a:solidFill>
                  <a:schemeClr val="bg1"/>
                </a:solidFill>
              </a:rPr>
              <a:t>What if…cannot read… low IQ… no college degree…”  </a:t>
            </a:r>
            <a:r>
              <a:rPr lang="en-US" altLang="en-US" sz="3100" dirty="0">
                <a:solidFill>
                  <a:schemeClr val="bg1"/>
                </a:solidFill>
              </a:rPr>
              <a:t> – Hopeless?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can understand plan of salvation in one setting, Ac.2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can understand work of church, worship, godliness as easily as Ac.2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Work and patience increase knowledge, Ac.2:42.    Cf. Ep.3:3-5;   2 Pt.3:15-16</a:t>
            </a:r>
          </a:p>
        </p:txBody>
      </p:sp>
    </p:spTree>
    <p:extLst>
      <p:ext uri="{BB962C8B-B14F-4D97-AF65-F5344CB8AC3E}">
        <p14:creationId xmlns:p14="http://schemas.microsoft.com/office/powerpoint/2010/main" val="33432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5.</a:t>
            </a:r>
            <a:r>
              <a:rPr lang="en-US" altLang="en-US" sz="3400" dirty="0">
                <a:solidFill>
                  <a:srgbClr val="FFFF00"/>
                </a:solidFill>
              </a:rPr>
              <a:t> “You have to know Hebrew / Greek…”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Who says?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Do we need medical degree to take medicine?</a:t>
            </a:r>
            <a:r>
              <a:rPr lang="en-US" altLang="en-US" sz="2700" dirty="0">
                <a:solidFill>
                  <a:schemeClr val="bg1"/>
                </a:solidFill>
              </a:rPr>
              <a:t> 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Do we need horticulture degree to grow flowers?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Ac.2:…6, 8</a:t>
            </a:r>
          </a:p>
        </p:txBody>
      </p:sp>
    </p:spTree>
    <p:extLst>
      <p:ext uri="{BB962C8B-B14F-4D97-AF65-F5344CB8AC3E}">
        <p14:creationId xmlns:p14="http://schemas.microsoft.com/office/powerpoint/2010/main" val="32721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6.</a:t>
            </a:r>
            <a:r>
              <a:rPr lang="en-US" altLang="en-US" sz="3400" dirty="0">
                <a:solidFill>
                  <a:srgbClr val="FFFF00"/>
                </a:solidFill>
              </a:rPr>
              <a:t> “What if they translated it all wrong?”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Nothing in antiquity compares to NT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Herodotus – 9 manuscripts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Tenacity of NT text –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9745C1-C454-4E6C-988E-D472AFCD16CE}"/>
              </a:ext>
            </a:extLst>
          </p:cNvPr>
          <p:cNvSpPr/>
          <p:nvPr/>
        </p:nvSpPr>
        <p:spPr>
          <a:xfrm>
            <a:off x="723900" y="3016577"/>
            <a:ext cx="7696200" cy="2667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“Once a reading occurs it will persist with </a:t>
            </a:r>
            <a:r>
              <a:rPr lang="en-US" sz="3100" dirty="0" err="1">
                <a:solidFill>
                  <a:srgbClr val="FFFFCC"/>
                </a:solidFill>
              </a:rPr>
              <a:t>obstinancy</a:t>
            </a:r>
            <a:r>
              <a:rPr lang="en-US" sz="3100" dirty="0">
                <a:solidFill>
                  <a:srgbClr val="FFFFCC"/>
                </a:solidFill>
              </a:rPr>
              <a:t> ... It is precisely the overwhelm-</a:t>
            </a:r>
            <a:r>
              <a:rPr lang="en-US" sz="3100" dirty="0" err="1">
                <a:solidFill>
                  <a:srgbClr val="FFFFCC"/>
                </a:solidFill>
              </a:rPr>
              <a:t>ming</a:t>
            </a:r>
            <a:r>
              <a:rPr lang="en-US" sz="3100" dirty="0">
                <a:solidFill>
                  <a:srgbClr val="FFFFCC"/>
                </a:solidFill>
              </a:rPr>
              <a:t> mass of the New Testament textual tradition which provides an assurance of certainty in establishing the original text” 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dirty="0"/>
              <a:t>–  Kurt / Barbara Aland</a:t>
            </a:r>
          </a:p>
        </p:txBody>
      </p:sp>
    </p:spTree>
    <p:extLst>
      <p:ext uri="{BB962C8B-B14F-4D97-AF65-F5344CB8AC3E}">
        <p14:creationId xmlns:p14="http://schemas.microsoft.com/office/powerpoint/2010/main" val="334962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6.</a:t>
            </a:r>
            <a:r>
              <a:rPr lang="en-US" altLang="en-US" sz="3400" dirty="0">
                <a:solidFill>
                  <a:srgbClr val="FFFF00"/>
                </a:solidFill>
              </a:rPr>
              <a:t> “What if they translated it all wrong?”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Mt.24:35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Real danger: reject accurate NT for a false religion – 1 Tim.4:1-3;  2 Tim.4:1-5  </a:t>
            </a:r>
          </a:p>
        </p:txBody>
      </p:sp>
    </p:spTree>
    <p:extLst>
      <p:ext uri="{BB962C8B-B14F-4D97-AF65-F5344CB8AC3E}">
        <p14:creationId xmlns:p14="http://schemas.microsoft.com/office/powerpoint/2010/main" val="19151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7.</a:t>
            </a:r>
            <a:r>
              <a:rPr lang="en-US" altLang="en-US" sz="3400" dirty="0">
                <a:solidFill>
                  <a:srgbClr val="FFFF00"/>
                </a:solidFill>
              </a:rPr>
              <a:t> “There are 30-40,000 different </a:t>
            </a:r>
            <a:r>
              <a:rPr lang="en-US" altLang="en-US" sz="3400" dirty="0" err="1">
                <a:solidFill>
                  <a:srgbClr val="FFFF00"/>
                </a:solidFill>
              </a:rPr>
              <a:t>denomin-ations</a:t>
            </a:r>
            <a:r>
              <a:rPr lang="en-US" altLang="en-US" sz="3400" dirty="0">
                <a:solidFill>
                  <a:srgbClr val="FFFF00"/>
                </a:solidFill>
              </a:rPr>
              <a:t> with different interpretations…”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First Century:  </a:t>
            </a:r>
            <a:r>
              <a:rPr lang="en-US" altLang="en-US" sz="3100" dirty="0">
                <a:solidFill>
                  <a:srgbClr val="CCFFCC"/>
                </a:solidFill>
              </a:rPr>
              <a:t>Pharisees, Sadducees, Essenes, </a:t>
            </a:r>
            <a:r>
              <a:rPr lang="en-US" altLang="en-US" sz="3100" dirty="0" err="1">
                <a:solidFill>
                  <a:srgbClr val="CCFFCC"/>
                </a:solidFill>
              </a:rPr>
              <a:t>gnostics</a:t>
            </a:r>
            <a:r>
              <a:rPr lang="en-US" altLang="en-US" sz="3100" dirty="0">
                <a:solidFill>
                  <a:srgbClr val="CCFFCC"/>
                </a:solidFill>
              </a:rPr>
              <a:t>, ascetics, Ebionites, Marcionites . . .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But:  Mt.11:25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Pt.2:2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Implication: we cannot know truth.  Jn.8:31f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Whose words will judge us – pope?  Catholic church?   .  .  .    Jn.12:48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11405</TotalTime>
  <Words>1288</Words>
  <Application>Microsoft Office PowerPoint</Application>
  <PresentationFormat>On-screen Show (4:3)</PresentationFormat>
  <Paragraphs>131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Verdana</vt:lpstr>
      <vt:lpstr>1_Default Design</vt:lpstr>
      <vt:lpstr>Default Design</vt:lpstr>
      <vt:lpstr>PowerPoint Presentation</vt:lpstr>
      <vt:lpstr>1. Questioning (doubting) Scriptures</vt:lpstr>
      <vt:lpstr>2. Book on church history</vt:lpstr>
      <vt:lpstr>3. Critical of Bible</vt:lpstr>
      <vt:lpstr>4. Obstacles to learning Bible</vt:lpstr>
      <vt:lpstr>5. “You have to know Hebrew / Greek…”</vt:lpstr>
      <vt:lpstr>6. “What if they translated it all wrong?”</vt:lpstr>
      <vt:lpstr>6. “What if they translated it all wrong?”</vt:lpstr>
      <vt:lpstr>7. “There are 30-40,000 different denomin-ations with different interpretations…”</vt:lpstr>
      <vt:lpstr>8. “What if we don’t have all the inspired books of the Bible?”</vt:lpstr>
      <vt:lpstr>9. “Early Christians had extra books in the Bible . . .  Luther took them out”</vt:lpstr>
      <vt:lpstr>10. “If Luther was inspired to take books out of the Bible, why are we not Lutheran?”</vt:lpstr>
      <vt:lpstr>11. “We have Bible only because Catholic Church assembled it for us…?”</vt:lpstr>
      <vt:lpstr>PowerPoint Presentation</vt:lpstr>
      <vt:lpstr>Impossible</vt:lpstr>
      <vt:lpstr>PowerPoint Presentation</vt:lpstr>
      <vt:lpstr>Apocrypha: hidden; of uninspired books</vt:lpstr>
      <vt:lpstr>Apocrypha: the facts</vt:lpstr>
      <vt:lpstr>Apocrypha: the facts</vt:lpstr>
      <vt:lpstr>PowerPoint Presentation</vt:lpstr>
      <vt:lpstr>If Peter were pope, would expect some statement…</vt:lpstr>
      <vt:lpstr>If Peter were pope, would expect some statement…</vt:lpstr>
      <vt:lpstr>Logic: why ask about Himself  (Mt.16:13-15) but apply it to Peter?</vt:lpstr>
      <vt:lpstr>Successors: even if Peter were first pope, where does it mention successors?  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1138</cp:revision>
  <dcterms:created xsi:type="dcterms:W3CDTF">2011-08-18T15:42:19Z</dcterms:created>
  <dcterms:modified xsi:type="dcterms:W3CDTF">2022-02-12T19:42:21Z</dcterms:modified>
</cp:coreProperties>
</file>