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305" r:id="rId3"/>
    <p:sldId id="374" r:id="rId4"/>
    <p:sldId id="373" r:id="rId5"/>
    <p:sldId id="428" r:id="rId6"/>
    <p:sldId id="455" r:id="rId7"/>
    <p:sldId id="456" r:id="rId8"/>
    <p:sldId id="462" r:id="rId9"/>
    <p:sldId id="463" r:id="rId10"/>
    <p:sldId id="457" r:id="rId11"/>
    <p:sldId id="454" r:id="rId12"/>
    <p:sldId id="465" r:id="rId13"/>
    <p:sldId id="464" r:id="rId14"/>
    <p:sldId id="459" r:id="rId15"/>
    <p:sldId id="429" r:id="rId16"/>
    <p:sldId id="460" r:id="rId17"/>
    <p:sldId id="451" r:id="rId18"/>
    <p:sldId id="467" r:id="rId19"/>
    <p:sldId id="466" r:id="rId20"/>
    <p:sldId id="461" r:id="rId21"/>
    <p:sldId id="452" r:id="rId22"/>
    <p:sldId id="45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ECFF"/>
    <a:srgbClr val="CCFFFF"/>
    <a:srgbClr val="CCFFCC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247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906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44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02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1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84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197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65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51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738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Paul’s Love Letter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10,000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Corinthians had many teachers in Christ (1:12) . . . but only one ‘father.’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U.S. – deluged with advice / information: phones, TV, internet...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Instructors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Guardian, leader, guide.   Pedagogue…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Hb.12</a:t>
            </a:r>
            <a:r>
              <a:rPr lang="en-US" altLang="en-US" baseline="30000" dirty="0">
                <a:solidFill>
                  <a:srgbClr val="FFFF00"/>
                </a:solidFill>
              </a:rPr>
              <a:t>6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For whom the L</a:t>
            </a:r>
            <a:r>
              <a:rPr lang="en-US" altLang="en-US" sz="2700" dirty="0">
                <a:solidFill>
                  <a:srgbClr val="CCFFFF"/>
                </a:solidFill>
              </a:rPr>
              <a:t>ORD</a:t>
            </a:r>
            <a:r>
              <a:rPr lang="en-US" altLang="en-US" dirty="0">
                <a:solidFill>
                  <a:srgbClr val="CCFFFF"/>
                </a:solidFill>
              </a:rPr>
              <a:t> loves He chastens, And scourges every son whom He receives. </a:t>
            </a:r>
          </a:p>
        </p:txBody>
      </p:sp>
    </p:spTree>
    <p:extLst>
      <p:ext uri="{BB962C8B-B14F-4D97-AF65-F5344CB8AC3E}">
        <p14:creationId xmlns:p14="http://schemas.microsoft.com/office/powerpoint/2010/main" val="96149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10,000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685800"/>
            <a:ext cx="84582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Instructors</a:t>
            </a:r>
          </a:p>
          <a:p>
            <a:pPr marL="0" indent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4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Father</a:t>
            </a:r>
          </a:p>
          <a:p>
            <a:pPr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speaks of what he did,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a title by which he should be addressed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Phm.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appeal to you for my son Ones-</a:t>
            </a:r>
            <a:r>
              <a:rPr lang="en-US" sz="3100" kern="0" dirty="0" err="1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imus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whom I have </a:t>
            </a:r>
            <a:r>
              <a:rPr lang="en-US" sz="3100" i="1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begotten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while in my chains.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Ja.1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His own will He </a:t>
            </a:r>
            <a:r>
              <a:rPr lang="en-US" sz="3100" i="1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brought us forth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the word of truth, that we might be a kind of </a:t>
            </a:r>
            <a:r>
              <a:rPr lang="en-US" sz="3100" kern="0" dirty="0" err="1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firstfruits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His creatures.   </a:t>
            </a: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8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Father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probably influenced Timothy more than his own father had.</a:t>
            </a: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begot you </a:t>
            </a:r>
            <a:r>
              <a:rPr lang="en-US" sz="27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(emphatic) 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Christ, through the gospel</a:t>
            </a: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Christ, Paul could beget nothing</a:t>
            </a:r>
            <a:endParaRPr lang="en-US" sz="27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mentor can help us grow. 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Timothy / Titus – </a:t>
            </a: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Mark – </a:t>
            </a: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Barnabas / Peter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Joshua – </a:t>
            </a: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</a:t>
            </a: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Elisha – </a:t>
            </a: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Elijah </a:t>
            </a:r>
            <a:endParaRPr lang="en-US" sz="3100" kern="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13737" y="6096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admonishes, 14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F6D54C0-3D44-4907-922A-26D92B80F881}"/>
              </a:ext>
            </a:extLst>
          </p:cNvPr>
          <p:cNvSpPr/>
          <p:nvPr/>
        </p:nvSpPr>
        <p:spPr bwMode="auto">
          <a:xfrm>
            <a:off x="1431761" y="2667000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sets an example,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D6BC8E-ABD1-439F-B394-724140614D7C}"/>
              </a:ext>
            </a:extLst>
          </p:cNvPr>
          <p:cNvSpPr/>
          <p:nvPr/>
        </p:nvSpPr>
        <p:spPr bwMode="auto">
          <a:xfrm>
            <a:off x="2209800" y="12954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loves, 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9B00B79-9F64-4F1B-BF1D-D9BBAC19681B}"/>
              </a:ext>
            </a:extLst>
          </p:cNvPr>
          <p:cNvSpPr/>
          <p:nvPr/>
        </p:nvSpPr>
        <p:spPr bwMode="auto">
          <a:xfrm>
            <a:off x="2209800" y="19812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begets, 15</a:t>
            </a:r>
          </a:p>
        </p:txBody>
      </p:sp>
    </p:spTree>
    <p:extLst>
      <p:ext uri="{BB962C8B-B14F-4D97-AF65-F5344CB8AC3E}">
        <p14:creationId xmlns:p14="http://schemas.microsoft.com/office/powerpoint/2010/main" val="33736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Imitator, ‘mimic’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did not swagger like arrogant parents who bark orders but violate their own rules.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trains by word and by example.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conduct proves the parentage.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closer the parent-child relationship, the more likely the training will ‘take.’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AECFEF-8C87-4AF1-BEFB-CBE2E29B34D1}"/>
              </a:ext>
            </a:extLst>
          </p:cNvPr>
          <p:cNvSpPr/>
          <p:nvPr/>
        </p:nvSpPr>
        <p:spPr>
          <a:xfrm>
            <a:off x="1246909" y="2057400"/>
            <a:ext cx="6650182" cy="609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We imitate Paul as he follows Jesus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0F1CA-8FFD-4069-ADF1-16DBE93DA92E}"/>
              </a:ext>
            </a:extLst>
          </p:cNvPr>
          <p:cNvSpPr/>
          <p:nvPr/>
        </p:nvSpPr>
        <p:spPr>
          <a:xfrm>
            <a:off x="1549190" y="5086546"/>
            <a:ext cx="60456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From the larger bull the smaller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ones are taught to plow</a:t>
            </a:r>
            <a:r>
              <a:rPr lang="en-US" sz="3100" dirty="0"/>
              <a:t> </a:t>
            </a:r>
            <a:r>
              <a:rPr lang="en-US" sz="2400" dirty="0"/>
              <a:t>– Ovid</a:t>
            </a:r>
            <a:r>
              <a:rPr lang="en-US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13737" y="6096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admonishes, 14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F6D54C0-3D44-4907-922A-26D92B80F881}"/>
              </a:ext>
            </a:extLst>
          </p:cNvPr>
          <p:cNvSpPr/>
          <p:nvPr/>
        </p:nvSpPr>
        <p:spPr bwMode="auto">
          <a:xfrm>
            <a:off x="1431761" y="3352800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sends Timothy,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D6BC8E-ABD1-439F-B394-724140614D7C}"/>
              </a:ext>
            </a:extLst>
          </p:cNvPr>
          <p:cNvSpPr/>
          <p:nvPr/>
        </p:nvSpPr>
        <p:spPr bwMode="auto">
          <a:xfrm>
            <a:off x="2209800" y="12954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loves, 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9B00B79-9F64-4F1B-BF1D-D9BBAC19681B}"/>
              </a:ext>
            </a:extLst>
          </p:cNvPr>
          <p:cNvSpPr/>
          <p:nvPr/>
        </p:nvSpPr>
        <p:spPr bwMode="auto">
          <a:xfrm>
            <a:off x="2209800" y="19812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begets, 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2B69B2F-5A4F-43FD-A2D8-8BBDEF4088ED}"/>
              </a:ext>
            </a:extLst>
          </p:cNvPr>
          <p:cNvSpPr/>
          <p:nvPr/>
        </p:nvSpPr>
        <p:spPr bwMode="auto">
          <a:xfrm>
            <a:off x="2209800" y="26670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sets an example, 16</a:t>
            </a:r>
          </a:p>
        </p:txBody>
      </p:sp>
    </p:spTree>
    <p:extLst>
      <p:ext uri="{BB962C8B-B14F-4D97-AF65-F5344CB8AC3E}">
        <p14:creationId xmlns:p14="http://schemas.microsoft.com/office/powerpoint/2010/main" val="156122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Timothy could speak for Paul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Timothy would report to Paul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Timothy is a living example of what the Corinthians should be.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Timothy would remind them of 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ways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rgbClr val="CCECFF"/>
                </a:solidFill>
              </a:rPr>
              <a:t>“Paul’s ways” </a:t>
            </a:r>
            <a:r>
              <a:rPr lang="en-US" altLang="en-US" dirty="0">
                <a:solidFill>
                  <a:schemeClr val="bg1"/>
                </a:solidFill>
              </a:rPr>
              <a:t>are NOT something that Paul invented.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rgbClr val="CCECFF"/>
                </a:solidFill>
              </a:rPr>
              <a:t>“Paul’s ways” </a:t>
            </a:r>
            <a:r>
              <a:rPr lang="en-US" altLang="en-US" dirty="0">
                <a:solidFill>
                  <a:schemeClr val="bg1"/>
                </a:solidFill>
              </a:rPr>
              <a:t>are NOT something that a man taught Paul (Gal.1).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rgbClr val="CCECFF"/>
                </a:solidFill>
              </a:rPr>
              <a:t>“Paul’s ways” </a:t>
            </a:r>
            <a:r>
              <a:rPr lang="en-US" altLang="en-US" dirty="0">
                <a:solidFill>
                  <a:schemeClr val="bg1"/>
                </a:solidFill>
              </a:rPr>
              <a:t>are what </a:t>
            </a:r>
            <a:r>
              <a:rPr lang="en-US" altLang="en-US" dirty="0">
                <a:solidFill>
                  <a:srgbClr val="CCECFF"/>
                </a:solidFill>
              </a:rPr>
              <a:t>LORD taught him </a:t>
            </a:r>
            <a:r>
              <a:rPr lang="en-US" altLang="en-US" dirty="0">
                <a:solidFill>
                  <a:schemeClr val="bg1"/>
                </a:solidFill>
              </a:rPr>
              <a:t>(Gal.1).</a:t>
            </a: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How do we know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what God wants us to do?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His </a:t>
            </a:r>
            <a:r>
              <a:rPr lang="en-US" sz="3100" baseline="300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commands; </a:t>
            </a:r>
            <a:r>
              <a:rPr lang="en-US" sz="3100" baseline="300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approved examples; </a:t>
            </a:r>
            <a:r>
              <a:rPr lang="en-US" sz="3100" baseline="300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forced conclusions.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9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he found any belonging to</a:t>
            </a:r>
            <a:b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i="1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Way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men or women, he might bring them bound to Jerusalem.    </a:t>
            </a:r>
            <a:r>
              <a:rPr lang="en-US" sz="31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Ac.18:8-11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Co.7:17;  14:33b,  36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People tend to forget; society exerts pressure to conform us to </a:t>
            </a:r>
            <a:r>
              <a:rPr lang="en-US" sz="3100" i="1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its ways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0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Timothy would remind of Paul’s ways </a:t>
            </a:r>
            <a:r>
              <a:rPr lang="en-US" altLang="en-US" sz="3000" dirty="0">
                <a:solidFill>
                  <a:schemeClr val="bg1"/>
                </a:solidFill>
              </a:rPr>
              <a:t>(Ph.4:9)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Paul’s ways are in Christ (</a:t>
            </a:r>
            <a:r>
              <a:rPr lang="en-US" altLang="en-US" sz="3200" i="1" dirty="0">
                <a:solidFill>
                  <a:srgbClr val="FFFF00"/>
                </a:solidFill>
              </a:rPr>
              <a:t>His</a:t>
            </a:r>
            <a:r>
              <a:rPr lang="en-US" altLang="en-US" sz="3200" dirty="0">
                <a:solidFill>
                  <a:srgbClr val="FFFF00"/>
                </a:solidFill>
              </a:rPr>
              <a:t> ways)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New Testament pattern –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‘as I teach </a:t>
            </a:r>
            <a:r>
              <a:rPr lang="en-US" sz="3100" i="1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everywhere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in </a:t>
            </a:r>
            <a:r>
              <a:rPr lang="en-US" sz="3100" i="1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church’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Tim.1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Hold fast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pattern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sound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which you have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heard from me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in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which are </a:t>
            </a:r>
            <a:r>
              <a:rPr lang="en-US" sz="3100" u="sng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Christ Jesus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Corinthians were forgetting: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Co.15!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330C28-3606-43D0-9C84-01A2058F5682}"/>
              </a:ext>
            </a:extLst>
          </p:cNvPr>
          <p:cNvSpPr/>
          <p:nvPr/>
        </p:nvSpPr>
        <p:spPr>
          <a:xfrm>
            <a:off x="895546" y="4953000"/>
            <a:ext cx="22860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1 Tim.1:16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7B3090E-6A55-474A-AC14-D0B91641C41B}"/>
              </a:ext>
            </a:extLst>
          </p:cNvPr>
          <p:cNvCxnSpPr>
            <a:cxnSpLocks/>
          </p:cNvCxnSpPr>
          <p:nvPr/>
        </p:nvCxnSpPr>
        <p:spPr>
          <a:xfrm flipH="1">
            <a:off x="2895600" y="3200400"/>
            <a:ext cx="2133600" cy="19050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56282EF-F111-44FE-988A-0E662E87B691}"/>
              </a:ext>
            </a:extLst>
          </p:cNvPr>
          <p:cNvSpPr/>
          <p:nvPr/>
        </p:nvSpPr>
        <p:spPr>
          <a:xfrm>
            <a:off x="3657600" y="4953000"/>
            <a:ext cx="22860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>
                <a:solidFill>
                  <a:srgbClr val="FFFF99"/>
                </a:solidFill>
              </a:rPr>
              <a:t>1 Cor.15:3 </a:t>
            </a:r>
            <a:endParaRPr lang="en-US" sz="3100" dirty="0">
              <a:solidFill>
                <a:srgbClr val="FFFF99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453052-CCE9-44FD-9C5B-0546ACE3164D}"/>
              </a:ext>
            </a:extLst>
          </p:cNvPr>
          <p:cNvCxnSpPr>
            <a:cxnSpLocks/>
          </p:cNvCxnSpPr>
          <p:nvPr/>
        </p:nvCxnSpPr>
        <p:spPr>
          <a:xfrm flipH="1">
            <a:off x="5619946" y="4038600"/>
            <a:ext cx="1161854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3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13737" y="6096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admonishes, 14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F6D54C0-3D44-4907-922A-26D92B80F881}"/>
              </a:ext>
            </a:extLst>
          </p:cNvPr>
          <p:cNvSpPr/>
          <p:nvPr/>
        </p:nvSpPr>
        <p:spPr bwMode="auto">
          <a:xfrm>
            <a:off x="1431761" y="4048027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confronts sin,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17-21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D6BC8E-ABD1-439F-B394-724140614D7C}"/>
              </a:ext>
            </a:extLst>
          </p:cNvPr>
          <p:cNvSpPr/>
          <p:nvPr/>
        </p:nvSpPr>
        <p:spPr bwMode="auto">
          <a:xfrm>
            <a:off x="2209800" y="12954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loves, 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9B00B79-9F64-4F1B-BF1D-D9BBAC19681B}"/>
              </a:ext>
            </a:extLst>
          </p:cNvPr>
          <p:cNvSpPr/>
          <p:nvPr/>
        </p:nvSpPr>
        <p:spPr bwMode="auto">
          <a:xfrm>
            <a:off x="2209800" y="19812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begets, 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2B69B2F-5A4F-43FD-A2D8-8BBDEF4088ED}"/>
              </a:ext>
            </a:extLst>
          </p:cNvPr>
          <p:cNvSpPr/>
          <p:nvPr/>
        </p:nvSpPr>
        <p:spPr bwMode="auto">
          <a:xfrm>
            <a:off x="2209800" y="26670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sets an example, 16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933C403-B1DD-45C0-BC0B-FB25F0E3ECEB}"/>
              </a:ext>
            </a:extLst>
          </p:cNvPr>
          <p:cNvSpPr/>
          <p:nvPr/>
        </p:nvSpPr>
        <p:spPr bwMode="auto">
          <a:xfrm>
            <a:off x="2209800" y="33528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sends Timothy, 17</a:t>
            </a:r>
          </a:p>
        </p:txBody>
      </p:sp>
    </p:spTree>
    <p:extLst>
      <p:ext uri="{BB962C8B-B14F-4D97-AF65-F5344CB8AC3E}">
        <p14:creationId xmlns:p14="http://schemas.microsoft.com/office/powerpoint/2010/main" val="190454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Corinthians 4:1-13, strong words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1-2: </a:t>
            </a:r>
            <a:r>
              <a:rPr lang="en-US" altLang="en-US" sz="3100" dirty="0">
                <a:solidFill>
                  <a:schemeClr val="bg1"/>
                </a:solidFill>
              </a:rPr>
              <a:t>we are simply faithful ‘servants.’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3:</a:t>
            </a:r>
            <a:r>
              <a:rPr lang="en-US" altLang="en-US" sz="3100" dirty="0">
                <a:solidFill>
                  <a:schemeClr val="bg1"/>
                </a:solidFill>
              </a:rPr>
              <a:t> Paul’s least concern.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4-5:</a:t>
            </a:r>
            <a:r>
              <a:rPr lang="en-US" altLang="en-US" sz="3100" dirty="0">
                <a:solidFill>
                  <a:schemeClr val="bg1"/>
                </a:solidFill>
              </a:rPr>
              <a:t> our opinions are worthless.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6: </a:t>
            </a:r>
            <a:r>
              <a:rPr lang="en-US" altLang="en-US" sz="3100" dirty="0">
                <a:solidFill>
                  <a:schemeClr val="bg1"/>
                </a:solidFill>
              </a:rPr>
              <a:t>‘Not beyond what is written.’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7: </a:t>
            </a:r>
            <a:r>
              <a:rPr lang="en-US" altLang="en-US" sz="3100" dirty="0">
                <a:solidFill>
                  <a:schemeClr val="bg1"/>
                </a:solidFill>
              </a:rPr>
              <a:t>shame!   Whole world will see their folly.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8-10:</a:t>
            </a:r>
            <a:r>
              <a:rPr lang="en-US" altLang="en-US" sz="3100" dirty="0">
                <a:solidFill>
                  <a:schemeClr val="bg1"/>
                </a:solidFill>
              </a:rPr>
              <a:t> sarcasm:  Corinthians at top, apostles at  bottom.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11-12:</a:t>
            </a:r>
            <a:r>
              <a:rPr lang="en-US" altLang="en-US" sz="3100" dirty="0">
                <a:solidFill>
                  <a:schemeClr val="bg1"/>
                </a:solidFill>
              </a:rPr>
              <a:t> apostles are shamed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(poverty; abuse)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13:</a:t>
            </a:r>
            <a:r>
              <a:rPr lang="en-US" altLang="en-US" sz="3100" dirty="0">
                <a:solidFill>
                  <a:schemeClr val="bg1"/>
                </a:solidFill>
              </a:rPr>
              <a:t> Paul – we are </a:t>
            </a:r>
            <a:r>
              <a:rPr lang="en-US" altLang="en-US" sz="3100" i="1" dirty="0">
                <a:solidFill>
                  <a:srgbClr val="FFC000"/>
                </a:solidFill>
              </a:rPr>
              <a:t>filth</a:t>
            </a:r>
            <a:r>
              <a:rPr lang="en-US" altLang="en-US" sz="3100" dirty="0">
                <a:solidFill>
                  <a:schemeClr val="bg1"/>
                </a:solidFill>
              </a:rPr>
              <a:t> . . . </a:t>
            </a:r>
            <a:r>
              <a:rPr lang="en-US" altLang="en-US" sz="3100" i="1" dirty="0">
                <a:solidFill>
                  <a:srgbClr val="FFC000"/>
                </a:solidFill>
              </a:rPr>
              <a:t>rubbish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Party spirit, </a:t>
            </a:r>
            <a:r>
              <a:rPr lang="en-US" altLang="en-US" sz="3500" dirty="0">
                <a:solidFill>
                  <a:schemeClr val="bg1"/>
                </a:solidFill>
              </a:rPr>
              <a:t>1:10-13; 3:3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 focused on ‘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 that they forgot truth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Pride, </a:t>
            </a:r>
            <a:r>
              <a:rPr lang="en-US" sz="35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Puffed up, exaggerated self-conception.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300"/>
              </a:spcAft>
              <a:buNone/>
            </a:pP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Pretense, posturing, </a:t>
            </a:r>
            <a:r>
              <a:rPr lang="en-US" sz="35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4:18, 21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Spiritual leaders must discipline wanderers.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choose how Paul will come…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CB9E48-23BA-41E5-BA91-C34CB5FA5669}"/>
              </a:ext>
            </a:extLst>
          </p:cNvPr>
          <p:cNvSpPr/>
          <p:nvPr/>
        </p:nvSpPr>
        <p:spPr>
          <a:xfrm>
            <a:off x="571892" y="2895600"/>
            <a:ext cx="8001000" cy="685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Pride is the enemy of learning and growth</a:t>
            </a:r>
          </a:p>
        </p:txBody>
      </p:sp>
    </p:spTree>
    <p:extLst>
      <p:ext uri="{BB962C8B-B14F-4D97-AF65-F5344CB8AC3E}">
        <p14:creationId xmlns:p14="http://schemas.microsoft.com/office/powerpoint/2010/main" val="3156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CC"/>
                </a:solidFill>
              </a:rPr>
              <a:t>Remember…</a:t>
            </a:r>
            <a:endParaRPr lang="en-US" altLang="en-US" sz="3600" dirty="0">
              <a:solidFill>
                <a:srgbClr val="CC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“There is nothing sharper and more </a:t>
            </a:r>
            <a:r>
              <a:rPr lang="en-US" altLang="en-US" sz="3100">
                <a:solidFill>
                  <a:schemeClr val="bg1"/>
                </a:solidFill>
              </a:rPr>
              <a:t>pene-trating</a:t>
            </a:r>
            <a:r>
              <a:rPr lang="en-US" altLang="en-US" sz="3100" dirty="0">
                <a:solidFill>
                  <a:schemeClr val="bg1"/>
                </a:solidFill>
              </a:rPr>
              <a:t> than the rebukes of love”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Starke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“A good example builds not only with words but also with his life.”  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“He that would be a good man must have either a friend to admonish him or an enemy to watch over him.”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“Education without religion, as useful as it is, seems rather to make man a more clever devil”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C.S.Lewis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431761" y="609600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admonishes,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Paul does not write to shame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warns them as beloved children (a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dmonish, correct)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Warnings hurt, but do not harm.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Warnings discipline, but do not destroy.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b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Ch.5.    Ep.6:4.    Eli.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20:31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did not browbeat, humiliate, or judge self-righteously.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Warnings imply real danger.</a:t>
            </a: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13737" y="6096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admonishes, 14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F6D54C0-3D44-4907-922A-26D92B80F881}"/>
              </a:ext>
            </a:extLst>
          </p:cNvPr>
          <p:cNvSpPr/>
          <p:nvPr/>
        </p:nvSpPr>
        <p:spPr bwMode="auto">
          <a:xfrm>
            <a:off x="1431761" y="1295400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loves,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0579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Paul writes to confirm his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love for his children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95400"/>
            <a:ext cx="84582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also v.17: dear, prized, valued.</a:t>
            </a:r>
          </a:p>
          <a:p>
            <a:pPr marL="631825" lvl="1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Co.2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…out of much affliction and anguish of heart I wrote to you, with many tears, not that you should be grieved, but that you might know the love which I have so abundantly for you.</a:t>
            </a: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5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Paul writes to confirm his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love for his children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19200"/>
            <a:ext cx="8458200" cy="5257800"/>
          </a:xfrm>
        </p:spPr>
        <p:txBody>
          <a:bodyPr/>
          <a:lstStyle/>
          <a:p>
            <a:pPr marL="631825" lvl="1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Co.12</a:t>
            </a:r>
            <a:r>
              <a:rPr lang="en-US" sz="31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for the third time I am ready to come to you.  And I will not be burden-some to you; for I do not seek yours, but you. For the children ought not to lay up for the parents, but the parents for the children.  </a:t>
            </a:r>
            <a:b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000" kern="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I will very gladly spend and be spent for your souls; though the more abundantly</a:t>
            </a:r>
            <a:b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love you, the less I am loved. </a:t>
            </a:r>
          </a:p>
        </p:txBody>
      </p:sp>
    </p:spTree>
    <p:extLst>
      <p:ext uri="{BB962C8B-B14F-4D97-AF65-F5344CB8AC3E}">
        <p14:creationId xmlns:p14="http://schemas.microsoft.com/office/powerpoint/2010/main" val="51456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Paul writes to confirm his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love for his children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19200"/>
            <a:ext cx="84582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Loving brothers correct brothers.   4:21; </a:t>
            </a:r>
            <a:b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Co.5.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3100" i="1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small mistake in the beginning is a big one in the end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Aquinas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36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13737" y="6096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admonishes, 14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F6D54C0-3D44-4907-922A-26D92B80F881}"/>
              </a:ext>
            </a:extLst>
          </p:cNvPr>
          <p:cNvSpPr/>
          <p:nvPr/>
        </p:nvSpPr>
        <p:spPr bwMode="auto">
          <a:xfrm>
            <a:off x="1431761" y="1981200"/>
            <a:ext cx="6288887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begets,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D6BC8E-ABD1-439F-B394-724140614D7C}"/>
              </a:ext>
            </a:extLst>
          </p:cNvPr>
          <p:cNvSpPr/>
          <p:nvPr/>
        </p:nvSpPr>
        <p:spPr bwMode="auto">
          <a:xfrm>
            <a:off x="2209800" y="1295400"/>
            <a:ext cx="4724935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Paul loves, 14</a:t>
            </a:r>
          </a:p>
        </p:txBody>
      </p:sp>
    </p:spTree>
    <p:extLst>
      <p:ext uri="{BB962C8B-B14F-4D97-AF65-F5344CB8AC3E}">
        <p14:creationId xmlns:p14="http://schemas.microsoft.com/office/powerpoint/2010/main" val="34053159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11134</TotalTime>
  <Words>1122</Words>
  <Application>Microsoft Office PowerPoint</Application>
  <PresentationFormat>On-screen Show (4:3)</PresentationFormat>
  <Paragraphs>122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1_Default Design</vt:lpstr>
      <vt:lpstr>Default Design</vt:lpstr>
      <vt:lpstr>PowerPoint Presentation</vt:lpstr>
      <vt:lpstr>1 Corinthians 4:1-13, strong words</vt:lpstr>
      <vt:lpstr>PowerPoint Presentation</vt:lpstr>
      <vt:lpstr>Paul does not write to shame</vt:lpstr>
      <vt:lpstr>PowerPoint Presentation</vt:lpstr>
      <vt:lpstr>Paul writes to confirm his love for his children</vt:lpstr>
      <vt:lpstr>Paul writes to confirm his love for his children</vt:lpstr>
      <vt:lpstr>Paul writes to confirm his love for his children</vt:lpstr>
      <vt:lpstr>PowerPoint Presentation</vt:lpstr>
      <vt:lpstr>10,000</vt:lpstr>
      <vt:lpstr>10,000</vt:lpstr>
      <vt:lpstr>Father</vt:lpstr>
      <vt:lpstr>PowerPoint Presentation</vt:lpstr>
      <vt:lpstr>Imitator, ‘mimic’</vt:lpstr>
      <vt:lpstr>PowerPoint Presentation</vt:lpstr>
      <vt:lpstr>Timothy could speak for Paul Timothy would report to Paul</vt:lpstr>
      <vt:lpstr>How do we know what God wants us to do?</vt:lpstr>
      <vt:lpstr>Timothy would remind of Paul’s ways (Ph.4:9) Paul’s ways are in Christ (His ways)</vt:lpstr>
      <vt:lpstr>PowerPoint Presentation</vt:lpstr>
      <vt:lpstr>Party spirit, 1:10-13; 3:3</vt:lpstr>
      <vt:lpstr>Remember…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1138</cp:revision>
  <dcterms:created xsi:type="dcterms:W3CDTF">2011-08-18T15:42:19Z</dcterms:created>
  <dcterms:modified xsi:type="dcterms:W3CDTF">2022-02-12T19:42:53Z</dcterms:modified>
</cp:coreProperties>
</file>