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305" r:id="rId2"/>
    <p:sldId id="512" r:id="rId3"/>
    <p:sldId id="621" r:id="rId4"/>
    <p:sldId id="475" r:id="rId5"/>
    <p:sldId id="607" r:id="rId6"/>
    <p:sldId id="622" r:id="rId7"/>
    <p:sldId id="623" r:id="rId8"/>
    <p:sldId id="618" r:id="rId9"/>
    <p:sldId id="601" r:id="rId10"/>
    <p:sldId id="636" r:id="rId11"/>
    <p:sldId id="624" r:id="rId12"/>
    <p:sldId id="626" r:id="rId13"/>
    <p:sldId id="625" r:id="rId14"/>
    <p:sldId id="627" r:id="rId15"/>
    <p:sldId id="628" r:id="rId16"/>
    <p:sldId id="629" r:id="rId17"/>
    <p:sldId id="630" r:id="rId18"/>
    <p:sldId id="631" r:id="rId19"/>
    <p:sldId id="632" r:id="rId20"/>
    <p:sldId id="606" r:id="rId21"/>
    <p:sldId id="634" r:id="rId22"/>
    <p:sldId id="633" r:id="rId23"/>
    <p:sldId id="635" r:id="rId24"/>
    <p:sldId id="61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99"/>
    <a:srgbClr val="CCFFFF"/>
    <a:srgbClr val="FFFF66"/>
    <a:srgbClr val="00FFCC"/>
    <a:srgbClr val="FFCC66"/>
    <a:srgbClr val="99FF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750121" y="524167"/>
            <a:ext cx="7651802" cy="12954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500" dirty="0">
                <a:solidFill>
                  <a:srgbClr val="CCFFFF"/>
                </a:solidFill>
              </a:rPr>
              <a:t>Does the New Testament Authorize Mechanical Music in Worship?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Testimony of 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Edward Dickinson, Oberlin College: </a:t>
            </a:r>
            <a:b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“…while the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pagan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melodies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were always sung to an instrumental accompaniment, the church chant was exclusively vocal … Many of the fathers, speaking of religious song, make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no mention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of instruments; others, like Clement of Alexandria and St. Chrysostom, refer to them only to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denounce them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10352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Testimony of 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Clement: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“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Only one instrument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do we use, viz., the word of peace wherewith we honor God,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no longer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the old psaltery, trumpet, drum, and flute.”</a:t>
            </a:r>
          </a:p>
        </p:txBody>
      </p:sp>
    </p:spTree>
    <p:extLst>
      <p:ext uri="{BB962C8B-B14F-4D97-AF65-F5344CB8AC3E}">
        <p14:creationId xmlns:p14="http://schemas.microsoft.com/office/powerpoint/2010/main" val="379816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Testimony of 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Chrysostom: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“David formerly sang in psalms, also we sing today with him;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he had a lyre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with lifeless strings, the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church has a lyre with living strings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Our tongues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are the strings of the lyre, with a different tone, indeed, but with a more accordant piety.  Their high religious and moral enthusiasm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needed no aid from external stimulus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; the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pure vocal utterance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was the more proper expression of their faith.”</a:t>
            </a:r>
          </a:p>
        </p:txBody>
      </p:sp>
    </p:spTree>
    <p:extLst>
      <p:ext uri="{BB962C8B-B14F-4D97-AF65-F5344CB8AC3E}">
        <p14:creationId xmlns:p14="http://schemas.microsoft.com/office/powerpoint/2010/main" val="193174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Testimony of 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John Spencer Curwen, member of Royal Academy of Music, President of Tonic Sol-fa College, London, 1880: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“Men still living can remember the time when organs were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very seldom found outside the Church of England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The Methodists, Independents, and Baptists rarely had them, and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by the Presbyterians they were stoutly opposed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Yet, even in the Church of England itself, organs did not obtain admission without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much controversy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7874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Encyclopedias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Schaff-Herzog,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“In the Greek Church the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organ never came into use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But after the 8</a:t>
            </a:r>
            <a:r>
              <a:rPr lang="en-US" sz="3100" baseline="30000" dirty="0">
                <a:solidFill>
                  <a:srgbClr val="FFFFCC"/>
                </a:solidFill>
                <a:ea typeface="Times New Roman" panose="02020603050405020304" pitchFamily="18" charset="0"/>
              </a:rPr>
              <a:t>th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 Century it became more and more common in the Latin Church; not, however, without opposition from the side of the monks… The Reformed Church discarded it; and though the Church of Basel very early reintroduced it, it was in other places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admitted only sparingly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, and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after long hesitation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”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– Vol.2, p.1702.</a:t>
            </a:r>
            <a:endParaRPr lang="en-US" sz="20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3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Encyclopedias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McClintock and Strong,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“Students of </a:t>
            </a:r>
            <a:r>
              <a:rPr lang="en-US" sz="3100" dirty="0" err="1">
                <a:solidFill>
                  <a:srgbClr val="FFFFCC"/>
                </a:solidFill>
                <a:ea typeface="Times New Roman" panose="02020603050405020304" pitchFamily="18" charset="0"/>
              </a:rPr>
              <a:t>ecclesi-astical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archaeology are generally agreed that instrumental music was not used in churches till a much later date; for Thomas Aquinas, AD 1250, has these remarkable words:  ‘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Our Church does not use musical instruments, as harps and psalteries, to praise God withal, that she may not seem to </a:t>
            </a:r>
            <a:r>
              <a:rPr lang="en-US" sz="3100" u="sng" dirty="0" err="1">
                <a:solidFill>
                  <a:srgbClr val="FFFFCC"/>
                </a:solidFill>
                <a:ea typeface="Times New Roman" panose="02020603050405020304" pitchFamily="18" charset="0"/>
              </a:rPr>
              <a:t>Judaize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’” 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– Vol.8, 739. </a:t>
            </a:r>
          </a:p>
        </p:txBody>
      </p:sp>
    </p:spTree>
    <p:extLst>
      <p:ext uri="{BB962C8B-B14F-4D97-AF65-F5344CB8AC3E}">
        <p14:creationId xmlns:p14="http://schemas.microsoft.com/office/powerpoint/2010/main" val="3226773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Historians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Prof. John Girardeau, Presbyterian scholar, Columbia Theological Seminary, S.C.,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‘‘It has thus been proved … that the church, although lapsing more and more into </a:t>
            </a:r>
            <a:r>
              <a:rPr lang="en-US" sz="3100" dirty="0" err="1">
                <a:solidFill>
                  <a:srgbClr val="FFFFCC"/>
                </a:solidFill>
                <a:ea typeface="Times New Roman" panose="02020603050405020304" pitchFamily="18" charset="0"/>
              </a:rPr>
              <a:t>defec-tion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from the truth and into a corruption of apostolic practice,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had no instrumental music for 1200 years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Times New Roman" panose="02020603050405020304" pitchFamily="18" charset="0"/>
              </a:rPr>
              <a:t>[he means it did not become general during this period, rd]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…It is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heresy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in the sphere of worship.”</a:t>
            </a:r>
            <a:endParaRPr lang="en-US" sz="2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6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Commentators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Vincent,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‘‘But neither Basil, nor Ambrose, nor Chrysostom, in their panegyrics upon music,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mention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instrumental music, and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Basil expressly condemns it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Bingham dismisses the matter summarily, and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cites Justin Martyr as saying expressly that instrumental music was not used in the Christian Church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.” </a:t>
            </a:r>
            <a:endParaRPr lang="en-US" sz="2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76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Chrysostom,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‘‘It was only permitted to the Jews as sacrifice was, for the heaviness and grossness of their souls.  God condescended to their weakness, because they were lately drawn off from idols;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but now, instead of organs, we may use our own bodies to praise him withal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” 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– (on Ps.149) ib. 192.</a:t>
            </a:r>
            <a:endParaRPr lang="en-US" sz="2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93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5262" y="630384"/>
            <a:ext cx="5749635" cy="54796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Musical praise in the OT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0AC0F6-66FE-43E5-A960-A380A90C842D}"/>
              </a:ext>
            </a:extLst>
          </p:cNvPr>
          <p:cNvSpPr/>
          <p:nvPr/>
        </p:nvSpPr>
        <p:spPr>
          <a:xfrm>
            <a:off x="1093691" y="2036545"/>
            <a:ext cx="695705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Musical instruments do not harmonize with 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3D5B62A-6722-40BA-9C88-CA554AEA2AED}"/>
              </a:ext>
            </a:extLst>
          </p:cNvPr>
          <p:cNvSpPr/>
          <p:nvPr/>
        </p:nvSpPr>
        <p:spPr>
          <a:xfrm>
            <a:off x="1697403" y="1329538"/>
            <a:ext cx="5749635" cy="54796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Musical praise in the NT</a:t>
            </a:r>
          </a:p>
        </p:txBody>
      </p:sp>
    </p:spTree>
    <p:extLst>
      <p:ext uri="{BB962C8B-B14F-4D97-AF65-F5344CB8AC3E}">
        <p14:creationId xmlns:p14="http://schemas.microsoft.com/office/powerpoint/2010/main" val="40377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History of mechanical music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3255"/>
            <a:ext cx="8229600" cy="538479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Luther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The organ in the worship of God is an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ensign of Baal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Calvin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: 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It is no more suitable than the burning of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incense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, the lighting of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tapers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or revival of the other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shadows of the law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.   The Roman Catholics borrowed it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from the Jews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. 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Spurgeon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: 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I would as soon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pray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to God with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machinery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as to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sing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to God with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machinery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. 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John 4:24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720437"/>
            <a:ext cx="8363527" cy="5643415"/>
          </a:xfrm>
        </p:spPr>
        <p:txBody>
          <a:bodyPr/>
          <a:lstStyle/>
          <a:p>
            <a:pPr marL="228600" indent="-28733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Jn.16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13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 However, when He, the Spirit of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truth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, has come, He will guide you into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all truth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; for He will not speak on His own authority, but whatever He hears He will speak; and He will tell you things to come.</a:t>
            </a:r>
          </a:p>
          <a:p>
            <a:pPr marL="628650" lvl="1" indent="-28733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Mechanical music is not revealed.</a:t>
            </a:r>
          </a:p>
          <a:p>
            <a:pPr marL="628650" lvl="1" indent="-287338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Can we use them and abide in truth?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John 4:24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720437"/>
            <a:ext cx="8363527" cy="5643415"/>
          </a:xfrm>
        </p:spPr>
        <p:txBody>
          <a:bodyPr/>
          <a:lstStyle/>
          <a:p>
            <a:pPr marL="228600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 Tim.3</a:t>
            </a:r>
            <a:r>
              <a:rPr lang="en-US" sz="3100" baseline="30000" dirty="0">
                <a:solidFill>
                  <a:srgbClr val="FFFF00"/>
                </a:solidFill>
                <a:ea typeface="Times New Roman" panose="02020603050405020304" pitchFamily="18" charset="0"/>
              </a:rPr>
              <a:t>16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 All Scripture is given by inspiration of God, and is profitable for doctrine, for reproof, for correction, for instruction in righteousness,  </a:t>
            </a:r>
            <a:r>
              <a:rPr lang="en-US" sz="3100" baseline="30000" dirty="0">
                <a:solidFill>
                  <a:srgbClr val="FFFF00"/>
                </a:solidFill>
                <a:ea typeface="Times New Roman" panose="02020603050405020304" pitchFamily="18" charset="0"/>
              </a:rPr>
              <a:t>17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 that the man of God may be </a:t>
            </a:r>
            <a:r>
              <a:rPr lang="en-US" sz="3100" dirty="0">
                <a:solidFill>
                  <a:schemeClr val="accent1"/>
                </a:solidFill>
                <a:ea typeface="Times New Roman" panose="02020603050405020304" pitchFamily="18" charset="0"/>
              </a:rPr>
              <a:t>complete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thoroughly equipped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for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every good work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228600" indent="-28733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2 Pt.1</a:t>
            </a:r>
            <a:r>
              <a:rPr lang="en-US" sz="3100" baseline="30000" dirty="0">
                <a:solidFill>
                  <a:srgbClr val="FFFF00"/>
                </a:solidFill>
                <a:ea typeface="Times New Roman" panose="02020603050405020304" pitchFamily="18" charset="0"/>
              </a:rPr>
              <a:t>3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as His divine power has given to us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all things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that pertain to life and godliness, through the knowledge of Him who called us by glory and virtue.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Mt.15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720437"/>
            <a:ext cx="8363527" cy="5643415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9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 And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in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vain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they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worship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Me, Teaching as doctrines the commandments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of men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13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But He answered and said, “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Every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plant which My heavenly Father has not planted will be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uprooted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.”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14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 Let them alone. They are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blind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leaders of the blind.  And if the blind leads the blind, both will fall into a 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ditch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Mt.21:23-27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720437"/>
            <a:ext cx="8363527" cy="5643415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Every religious practice is based on God’s authority or man’s authority.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Jn.14:15, if love God…keep commandments</a:t>
            </a:r>
          </a:p>
          <a:p>
            <a:pPr marL="631825" lvl="1" indent="-2921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Love leads us to please the one we love, not ourselves.</a:t>
            </a:r>
          </a:p>
          <a:p>
            <a:pPr marL="631825" lvl="1" indent="-2921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Contrast:  “I like it” … “I think it’s beautiful” … “I’m satisfied with it” </a:t>
            </a:r>
          </a:p>
          <a:p>
            <a:pPr marL="631825" lvl="1" indent="-2921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Ro.10:17, faith comes from </a:t>
            </a:r>
            <a:r>
              <a:rPr lang="en-US" sz="3100" i="1" u="sng" dirty="0">
                <a:solidFill>
                  <a:schemeClr val="bg1"/>
                </a:solidFill>
                <a:ea typeface="Times New Roman" panose="02020603050405020304" pitchFamily="18" charset="0"/>
              </a:rPr>
              <a:t>God’s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Word…</a:t>
            </a:r>
          </a:p>
          <a:p>
            <a:pPr marL="631825" lvl="1" indent="-2921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Pr.14:12, ‘seems right’ is not good enough</a:t>
            </a:r>
          </a:p>
          <a:p>
            <a:pPr marL="631825" lvl="1" indent="-2921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Col.3:17, we must respect Lord’s authority</a:t>
            </a:r>
          </a:p>
        </p:txBody>
      </p:sp>
    </p:spTree>
    <p:extLst>
      <p:ext uri="{BB962C8B-B14F-4D97-AF65-F5344CB8AC3E}">
        <p14:creationId xmlns:p14="http://schemas.microsoft.com/office/powerpoint/2010/main" val="40955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No one can disagree with our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4325"/>
            <a:ext cx="8229600" cy="5643415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</a:rPr>
              <a:t>Baptism –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sprinkling, pouring, immersion?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Giving –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first day of week, as prospered?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Lord’s supper –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first day of week?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Singing –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even those who use mechanical music admit singing is scriptural…</a:t>
            </a: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 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1 Thes.5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21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test all things; hold fast what is good.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Times New Roman" panose="02020603050405020304" pitchFamily="18" charset="0"/>
              </a:rPr>
              <a:t>NOT . . . Hold fast what ‘I prefer’</a:t>
            </a:r>
          </a:p>
        </p:txBody>
      </p:sp>
    </p:spTree>
    <p:extLst>
      <p:ext uri="{BB962C8B-B14F-4D97-AF65-F5344CB8AC3E}">
        <p14:creationId xmlns:p14="http://schemas.microsoft.com/office/powerpoint/2010/main" val="359852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History of mechanical music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3255"/>
            <a:ext cx="8229600" cy="538479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</a:rPr>
              <a:t>Wesley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: 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I have no objection to the organ in our chapels provided it is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neither seen or heard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</a:rPr>
              <a:t>Clarke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: 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I am an old man and an old minister, and I here declare that I have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never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known instrumental music to be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productive of any good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in the worship of God and have reason to believe that it has been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productive of much evil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Music as a science I esteem and admire, but instruments of music in the house of God I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abominate and abhor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.   </a:t>
            </a:r>
            <a:endParaRPr lang="en-US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01550" y="630384"/>
            <a:ext cx="695705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Musical praise in the OT</a:t>
            </a: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2359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Singing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3" y="640445"/>
            <a:ext cx="8502976" cy="588290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Dt.31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19</a:t>
            </a: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Now therefore,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write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down this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song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for yourselves, and teach it to the children of Israel; put it in their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mouths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, that this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song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may be a witness for Me against the children of Israel.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Ps.47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6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praises to God,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praises! 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praises to our King,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praises!   </a:t>
            </a:r>
            <a:r>
              <a:rPr lang="en-US" sz="30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7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For God is the King of all the earth;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praises with under-standing.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Ps.51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14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Deliver me from blood guiltiness, O God, The God of my salvation, And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my tongue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shall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sing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aloud of Your righteousness.  </a:t>
            </a:r>
            <a:endParaRPr lang="en-US" sz="3000" baseline="300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5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2359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Mechanical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3" y="640445"/>
            <a:ext cx="8502976" cy="5882903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Ps.68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25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The singers went before, the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players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on instruments followed after; Among them were the maidens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playing timbrels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3100" dirty="0">
                <a:solidFill>
                  <a:srgbClr val="CCFFFF"/>
                </a:solidFill>
                <a:ea typeface="Times New Roman" panose="02020603050405020304" pitchFamily="18" charset="0"/>
              </a:rPr>
              <a:t>Ps.150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3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Praise Him with the sound of the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trumpet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; Praise Him with the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lute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and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harp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!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   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4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Praise Him with the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timbrel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and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dance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;     Praise Him with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stringed instruments and flutes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!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   </a:t>
            </a:r>
            <a:r>
              <a:rPr lang="en-US" sz="3100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5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Praise Him with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loud cymbals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; Praise Him with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clashing cymbals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!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6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5262" y="630384"/>
            <a:ext cx="5749635" cy="54796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Musical praise in the OT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30AC0F6-66FE-43E5-A960-A380A90C842D}"/>
              </a:ext>
            </a:extLst>
          </p:cNvPr>
          <p:cNvSpPr/>
          <p:nvPr/>
        </p:nvSpPr>
        <p:spPr>
          <a:xfrm>
            <a:off x="1093691" y="1320113"/>
            <a:ext cx="695705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Musical praise in the NT</a:t>
            </a:r>
          </a:p>
        </p:txBody>
      </p:sp>
    </p:spTree>
    <p:extLst>
      <p:ext uri="{BB962C8B-B14F-4D97-AF65-F5344CB8AC3E}">
        <p14:creationId xmlns:p14="http://schemas.microsoft.com/office/powerpoint/2010/main" val="77084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Only singing is authorized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2109"/>
            <a:ext cx="8229600" cy="5384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Mt.26:30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Mk.14:26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Ac.16:25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4.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Ro.15:9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5.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1 Co.14:15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6.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Ep.5:19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7.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Col.3:16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8.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Hb.2:12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9.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Ja.5:13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51AE67-762C-4BEC-9CAA-79B1792ECE4A}"/>
              </a:ext>
            </a:extLst>
          </p:cNvPr>
          <p:cNvSpPr/>
          <p:nvPr/>
        </p:nvSpPr>
        <p:spPr>
          <a:xfrm>
            <a:off x="3374794" y="1093508"/>
            <a:ext cx="5070050" cy="4967927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1500"/>
              </a:spcAft>
            </a:pPr>
            <a:r>
              <a:rPr lang="en-US" sz="2000" dirty="0">
                <a:solidFill>
                  <a:srgbClr val="00FFCC"/>
                </a:solidFill>
              </a:rPr>
              <a:t>1.  </a:t>
            </a:r>
            <a:r>
              <a:rPr lang="en-US" sz="3000" dirty="0"/>
              <a:t>Complete list of NT </a:t>
            </a:r>
            <a:r>
              <a:rPr lang="en-US" sz="3000" dirty="0" err="1"/>
              <a:t>vss</a:t>
            </a:r>
            <a:r>
              <a:rPr lang="en-US" sz="3000" dirty="0"/>
              <a:t> that mention musical praise by Christians on earth.</a:t>
            </a:r>
          </a:p>
          <a:p>
            <a:pPr algn="ctr">
              <a:spcAft>
                <a:spcPts val="1500"/>
              </a:spcAft>
            </a:pPr>
            <a:r>
              <a:rPr lang="en-US" sz="2000" dirty="0">
                <a:solidFill>
                  <a:srgbClr val="00FFCC"/>
                </a:solidFill>
              </a:rPr>
              <a:t>2.  </a:t>
            </a:r>
            <a:r>
              <a:rPr lang="en-US" sz="3000" dirty="0"/>
              <a:t>NT mentions instruments (12x), dancing (5x) but</a:t>
            </a:r>
            <a:br>
              <a:rPr lang="en-US" sz="3000" dirty="0"/>
            </a:br>
            <a:r>
              <a:rPr lang="en-US" sz="3000" dirty="0"/>
              <a:t>never as acts of praise.</a:t>
            </a:r>
          </a:p>
          <a:p>
            <a:pPr algn="ctr"/>
            <a:r>
              <a:rPr lang="en-US" sz="2000" dirty="0">
                <a:solidFill>
                  <a:srgbClr val="00FFCC"/>
                </a:solidFill>
              </a:rPr>
              <a:t>3.  </a:t>
            </a:r>
            <a:r>
              <a:rPr lang="en-US" sz="3000" dirty="0"/>
              <a:t>If God wants these things today, why did He not say so…as in OT?</a:t>
            </a:r>
          </a:p>
        </p:txBody>
      </p:sp>
    </p:spTree>
    <p:extLst>
      <p:ext uri="{BB962C8B-B14F-4D97-AF65-F5344CB8AC3E}">
        <p14:creationId xmlns:p14="http://schemas.microsoft.com/office/powerpoint/2010/main" val="35422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Testimony of ancient 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88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Dr. Frederic Louis Ritter, Vassar College: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“We have no real knowledge of the exact character of the music which formed a part of the religious devotion of the first Christian congregations.  It was, however,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purely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vocal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…   As late as the 4</a:t>
            </a:r>
            <a:r>
              <a:rPr lang="en-US" baseline="30000" dirty="0">
                <a:solidFill>
                  <a:srgbClr val="FFFFCC"/>
                </a:solidFill>
                <a:ea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Century, St. Hieronymus says, speaking of the degraded state of Roman spectacles, ‘A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Christian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maid </a:t>
            </a:r>
            <a:r>
              <a:rPr lang="en-US" u="sng" dirty="0">
                <a:solidFill>
                  <a:srgbClr val="FFFFCC"/>
                </a:solidFill>
                <a:ea typeface="Times New Roman" panose="02020603050405020304" pitchFamily="18" charset="0"/>
              </a:rPr>
              <a:t>should not know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 what a lyre or flute is, nor what their use is.’”</a:t>
            </a:r>
          </a:p>
        </p:txBody>
      </p:sp>
    </p:spTree>
    <p:extLst>
      <p:ext uri="{BB962C8B-B14F-4D97-AF65-F5344CB8AC3E}">
        <p14:creationId xmlns:p14="http://schemas.microsoft.com/office/powerpoint/2010/main" val="10401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1619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1_Default Design</vt:lpstr>
      <vt:lpstr>PowerPoint Presentation</vt:lpstr>
      <vt:lpstr>History of mechanical music in worship</vt:lpstr>
      <vt:lpstr>History of mechanical music in worship</vt:lpstr>
      <vt:lpstr>PowerPoint Presentation</vt:lpstr>
      <vt:lpstr>Singing</vt:lpstr>
      <vt:lpstr>Mechanical music</vt:lpstr>
      <vt:lpstr>PowerPoint Presentation</vt:lpstr>
      <vt:lpstr>Only singing is authorized</vt:lpstr>
      <vt:lpstr>Testimony of ancient writers</vt:lpstr>
      <vt:lpstr>Testimony of ancient writers</vt:lpstr>
      <vt:lpstr>Testimony of ancient writers</vt:lpstr>
      <vt:lpstr>Testimony of ancient writers</vt:lpstr>
      <vt:lpstr>Testimony of ancient writers</vt:lpstr>
      <vt:lpstr>Encyclopedias</vt:lpstr>
      <vt:lpstr>Encyclopedias</vt:lpstr>
      <vt:lpstr>Historians</vt:lpstr>
      <vt:lpstr>Commentators</vt:lpstr>
      <vt:lpstr>Ancient writers</vt:lpstr>
      <vt:lpstr>PowerPoint Presentation</vt:lpstr>
      <vt:lpstr>John 4:24</vt:lpstr>
      <vt:lpstr>John 4:24</vt:lpstr>
      <vt:lpstr>Mt.15</vt:lpstr>
      <vt:lpstr>Mt.21:23-27</vt:lpstr>
      <vt:lpstr>No one can disagree with our practice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44</cp:revision>
  <dcterms:created xsi:type="dcterms:W3CDTF">2006-09-18T21:36:30Z</dcterms:created>
  <dcterms:modified xsi:type="dcterms:W3CDTF">2022-02-12T19:43:10Z</dcterms:modified>
</cp:coreProperties>
</file>