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rell, Jared" initials="MJ" lastIdx="1" clrIdx="0">
    <p:extLst>
      <p:ext uri="{19B8F6BF-5375-455C-9EA6-DF929625EA0E}">
        <p15:presenceInfo xmlns:p15="http://schemas.microsoft.com/office/powerpoint/2012/main" userId="S-1-5-21-1126177620-2786831117-424237298-463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0" autoAdjust="0"/>
    <p:restoredTop sz="94660"/>
  </p:normalViewPr>
  <p:slideViewPr>
    <p:cSldViewPr snapToGrid="0">
      <p:cViewPr varScale="1">
        <p:scale>
          <a:sx n="87" d="100"/>
          <a:sy n="87" d="100"/>
        </p:scale>
        <p:origin x="298" y="67"/>
      </p:cViewPr>
      <p:guideLst/>
    </p:cSldViewPr>
  </p:slideViewPr>
  <p:notesTextViewPr>
    <p:cViewPr>
      <p:scale>
        <a:sx n="1" d="1"/>
        <a:sy n="1" d="1"/>
      </p:scale>
      <p:origin x="0" y="0"/>
    </p:cViewPr>
  </p:notesTextViewPr>
  <p:sorterViewPr>
    <p:cViewPr>
      <p:scale>
        <a:sx n="100" d="100"/>
        <a:sy n="100" d="100"/>
      </p:scale>
      <p:origin x="0" y="-1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ell, Jared" userId="3e5a7cad-73e1-457f-ae23-9784ed4a9761" providerId="ADAL" clId="{83F7A1C0-FFE6-4009-AD4F-1F1ACA1971F3}"/>
    <pc:docChg chg="undo custSel addSld delSld modSld sldOrd">
      <pc:chgData name="Murrell, Jared" userId="3e5a7cad-73e1-457f-ae23-9784ed4a9761" providerId="ADAL" clId="{83F7A1C0-FFE6-4009-AD4F-1F1ACA1971F3}" dt="2022-04-17T12:39:38.705" v="5713"/>
      <pc:docMkLst>
        <pc:docMk/>
      </pc:docMkLst>
      <pc:sldChg chg="modSp modAnim">
        <pc:chgData name="Murrell, Jared" userId="3e5a7cad-73e1-457f-ae23-9784ed4a9761" providerId="ADAL" clId="{83F7A1C0-FFE6-4009-AD4F-1F1ACA1971F3}" dt="2022-04-17T12:37:56.262" v="5686"/>
        <pc:sldMkLst>
          <pc:docMk/>
          <pc:sldMk cId="1366891652" sldId="260"/>
        </pc:sldMkLst>
        <pc:spChg chg="mod">
          <ac:chgData name="Murrell, Jared" userId="3e5a7cad-73e1-457f-ae23-9784ed4a9761" providerId="ADAL" clId="{83F7A1C0-FFE6-4009-AD4F-1F1ACA1971F3}" dt="2022-04-17T11:37:21.765" v="2" actId="20577"/>
          <ac:spMkLst>
            <pc:docMk/>
            <pc:sldMk cId="1366891652" sldId="260"/>
            <ac:spMk id="4" creationId="{2CD1F100-0A42-4CA2-A16C-7416C7C376AC}"/>
          </ac:spMkLst>
        </pc:spChg>
      </pc:sldChg>
      <pc:sldChg chg="modSp add modAnim">
        <pc:chgData name="Murrell, Jared" userId="3e5a7cad-73e1-457f-ae23-9784ed4a9761" providerId="ADAL" clId="{83F7A1C0-FFE6-4009-AD4F-1F1ACA1971F3}" dt="2022-04-17T12:38:09.664" v="5688"/>
        <pc:sldMkLst>
          <pc:docMk/>
          <pc:sldMk cId="2660172517" sldId="261"/>
        </pc:sldMkLst>
        <pc:spChg chg="mod">
          <ac:chgData name="Murrell, Jared" userId="3e5a7cad-73e1-457f-ae23-9784ed4a9761" providerId="ADAL" clId="{83F7A1C0-FFE6-4009-AD4F-1F1ACA1971F3}" dt="2022-04-17T11:38:59.035" v="207" actId="20577"/>
          <ac:spMkLst>
            <pc:docMk/>
            <pc:sldMk cId="2660172517" sldId="261"/>
            <ac:spMk id="4" creationId="{2CD1F100-0A42-4CA2-A16C-7416C7C376AC}"/>
          </ac:spMkLst>
        </pc:spChg>
      </pc:sldChg>
      <pc:sldChg chg="add del">
        <pc:chgData name="Murrell, Jared" userId="3e5a7cad-73e1-457f-ae23-9784ed4a9761" providerId="ADAL" clId="{83F7A1C0-FFE6-4009-AD4F-1F1ACA1971F3}" dt="2022-04-17T11:39:22.036" v="209" actId="2696"/>
        <pc:sldMkLst>
          <pc:docMk/>
          <pc:sldMk cId="2430015830" sldId="262"/>
        </pc:sldMkLst>
      </pc:sldChg>
      <pc:sldChg chg="modSp add modAnim">
        <pc:chgData name="Murrell, Jared" userId="3e5a7cad-73e1-457f-ae23-9784ed4a9761" providerId="ADAL" clId="{83F7A1C0-FFE6-4009-AD4F-1F1ACA1971F3}" dt="2022-04-17T12:38:21.126" v="5690"/>
        <pc:sldMkLst>
          <pc:docMk/>
          <pc:sldMk cId="3300167577" sldId="262"/>
        </pc:sldMkLst>
        <pc:spChg chg="mod">
          <ac:chgData name="Murrell, Jared" userId="3e5a7cad-73e1-457f-ae23-9784ed4a9761" providerId="ADAL" clId="{83F7A1C0-FFE6-4009-AD4F-1F1ACA1971F3}" dt="2022-04-17T11:43:02.016" v="587" actId="20577"/>
          <ac:spMkLst>
            <pc:docMk/>
            <pc:sldMk cId="3300167577" sldId="262"/>
            <ac:spMk id="4" creationId="{2CD1F100-0A42-4CA2-A16C-7416C7C376AC}"/>
          </ac:spMkLst>
        </pc:spChg>
      </pc:sldChg>
      <pc:sldChg chg="modSp add modAnim">
        <pc:chgData name="Murrell, Jared" userId="3e5a7cad-73e1-457f-ae23-9784ed4a9761" providerId="ADAL" clId="{83F7A1C0-FFE6-4009-AD4F-1F1ACA1971F3}" dt="2022-04-17T12:38:29.471" v="5692"/>
        <pc:sldMkLst>
          <pc:docMk/>
          <pc:sldMk cId="1267326961" sldId="263"/>
        </pc:sldMkLst>
        <pc:spChg chg="mod">
          <ac:chgData name="Murrell, Jared" userId="3e5a7cad-73e1-457f-ae23-9784ed4a9761" providerId="ADAL" clId="{83F7A1C0-FFE6-4009-AD4F-1F1ACA1971F3}" dt="2022-04-17T11:45:18.125" v="945" actId="6549"/>
          <ac:spMkLst>
            <pc:docMk/>
            <pc:sldMk cId="1267326961" sldId="263"/>
            <ac:spMk id="4" creationId="{2CD1F100-0A42-4CA2-A16C-7416C7C376AC}"/>
          </ac:spMkLst>
        </pc:spChg>
      </pc:sldChg>
      <pc:sldChg chg="modSp add modAnim">
        <pc:chgData name="Murrell, Jared" userId="3e5a7cad-73e1-457f-ae23-9784ed4a9761" providerId="ADAL" clId="{83F7A1C0-FFE6-4009-AD4F-1F1ACA1971F3}" dt="2022-04-17T12:38:40.040" v="5694"/>
        <pc:sldMkLst>
          <pc:docMk/>
          <pc:sldMk cId="3996754365" sldId="264"/>
        </pc:sldMkLst>
        <pc:spChg chg="mod">
          <ac:chgData name="Murrell, Jared" userId="3e5a7cad-73e1-457f-ae23-9784ed4a9761" providerId="ADAL" clId="{83F7A1C0-FFE6-4009-AD4F-1F1ACA1971F3}" dt="2022-04-17T11:48:54.859" v="1239" actId="313"/>
          <ac:spMkLst>
            <pc:docMk/>
            <pc:sldMk cId="3996754365" sldId="264"/>
            <ac:spMk id="4" creationId="{2CD1F100-0A42-4CA2-A16C-7416C7C376AC}"/>
          </ac:spMkLst>
        </pc:spChg>
      </pc:sldChg>
      <pc:sldChg chg="modSp add modAnim">
        <pc:chgData name="Murrell, Jared" userId="3e5a7cad-73e1-457f-ae23-9784ed4a9761" providerId="ADAL" clId="{83F7A1C0-FFE6-4009-AD4F-1F1ACA1971F3}" dt="2022-04-17T12:38:47.273" v="5696"/>
        <pc:sldMkLst>
          <pc:docMk/>
          <pc:sldMk cId="2353224011" sldId="265"/>
        </pc:sldMkLst>
        <pc:spChg chg="mod">
          <ac:chgData name="Murrell, Jared" userId="3e5a7cad-73e1-457f-ae23-9784ed4a9761" providerId="ADAL" clId="{83F7A1C0-FFE6-4009-AD4F-1F1ACA1971F3}" dt="2022-04-17T11:55:30.015" v="1921" actId="1076"/>
          <ac:spMkLst>
            <pc:docMk/>
            <pc:sldMk cId="2353224011" sldId="265"/>
            <ac:spMk id="4" creationId="{2CD1F100-0A42-4CA2-A16C-7416C7C376AC}"/>
          </ac:spMkLst>
        </pc:spChg>
      </pc:sldChg>
      <pc:sldChg chg="modSp add ord modAnim">
        <pc:chgData name="Murrell, Jared" userId="3e5a7cad-73e1-457f-ae23-9784ed4a9761" providerId="ADAL" clId="{83F7A1C0-FFE6-4009-AD4F-1F1ACA1971F3}" dt="2022-04-17T12:38:52.986" v="5698"/>
        <pc:sldMkLst>
          <pc:docMk/>
          <pc:sldMk cId="2526769487" sldId="266"/>
        </pc:sldMkLst>
        <pc:spChg chg="mod">
          <ac:chgData name="Murrell, Jared" userId="3e5a7cad-73e1-457f-ae23-9784ed4a9761" providerId="ADAL" clId="{83F7A1C0-FFE6-4009-AD4F-1F1ACA1971F3}" dt="2022-04-17T12:01:43.543" v="2521" actId="20577"/>
          <ac:spMkLst>
            <pc:docMk/>
            <pc:sldMk cId="2526769487" sldId="266"/>
            <ac:spMk id="4" creationId="{2CD1F100-0A42-4CA2-A16C-7416C7C376AC}"/>
          </ac:spMkLst>
        </pc:spChg>
      </pc:sldChg>
      <pc:sldChg chg="modSp add modAnim">
        <pc:chgData name="Murrell, Jared" userId="3e5a7cad-73e1-457f-ae23-9784ed4a9761" providerId="ADAL" clId="{83F7A1C0-FFE6-4009-AD4F-1F1ACA1971F3}" dt="2022-04-17T12:39:00.889" v="5700"/>
        <pc:sldMkLst>
          <pc:docMk/>
          <pc:sldMk cId="3302766638" sldId="267"/>
        </pc:sldMkLst>
        <pc:spChg chg="mod">
          <ac:chgData name="Murrell, Jared" userId="3e5a7cad-73e1-457f-ae23-9784ed4a9761" providerId="ADAL" clId="{83F7A1C0-FFE6-4009-AD4F-1F1ACA1971F3}" dt="2022-04-17T12:07:57.259" v="2966" actId="6549"/>
          <ac:spMkLst>
            <pc:docMk/>
            <pc:sldMk cId="3302766638" sldId="267"/>
            <ac:spMk id="4" creationId="{2CD1F100-0A42-4CA2-A16C-7416C7C376AC}"/>
          </ac:spMkLst>
        </pc:spChg>
      </pc:sldChg>
      <pc:sldChg chg="modSp add modAnim">
        <pc:chgData name="Murrell, Jared" userId="3e5a7cad-73e1-457f-ae23-9784ed4a9761" providerId="ADAL" clId="{83F7A1C0-FFE6-4009-AD4F-1F1ACA1971F3}" dt="2022-04-17T12:39:10.135" v="5703" actId="313"/>
        <pc:sldMkLst>
          <pc:docMk/>
          <pc:sldMk cId="3945977516" sldId="268"/>
        </pc:sldMkLst>
        <pc:spChg chg="mod">
          <ac:chgData name="Murrell, Jared" userId="3e5a7cad-73e1-457f-ae23-9784ed4a9761" providerId="ADAL" clId="{83F7A1C0-FFE6-4009-AD4F-1F1ACA1971F3}" dt="2022-04-17T12:39:10.135" v="5703" actId="313"/>
          <ac:spMkLst>
            <pc:docMk/>
            <pc:sldMk cId="3945977516" sldId="268"/>
            <ac:spMk id="4" creationId="{2CD1F100-0A42-4CA2-A16C-7416C7C376AC}"/>
          </ac:spMkLst>
        </pc:spChg>
      </pc:sldChg>
      <pc:sldChg chg="modSp add modAnim">
        <pc:chgData name="Murrell, Jared" userId="3e5a7cad-73e1-457f-ae23-9784ed4a9761" providerId="ADAL" clId="{83F7A1C0-FFE6-4009-AD4F-1F1ACA1971F3}" dt="2022-04-17T12:39:15.590" v="5705"/>
        <pc:sldMkLst>
          <pc:docMk/>
          <pc:sldMk cId="1623780510" sldId="269"/>
        </pc:sldMkLst>
        <pc:spChg chg="mod">
          <ac:chgData name="Murrell, Jared" userId="3e5a7cad-73e1-457f-ae23-9784ed4a9761" providerId="ADAL" clId="{83F7A1C0-FFE6-4009-AD4F-1F1ACA1971F3}" dt="2022-04-17T12:14:54.649" v="3672" actId="20577"/>
          <ac:spMkLst>
            <pc:docMk/>
            <pc:sldMk cId="1623780510" sldId="269"/>
            <ac:spMk id="4" creationId="{2CD1F100-0A42-4CA2-A16C-7416C7C376AC}"/>
          </ac:spMkLst>
        </pc:spChg>
      </pc:sldChg>
      <pc:sldChg chg="modSp add modAnim">
        <pc:chgData name="Murrell, Jared" userId="3e5a7cad-73e1-457f-ae23-9784ed4a9761" providerId="ADAL" clId="{83F7A1C0-FFE6-4009-AD4F-1F1ACA1971F3}" dt="2022-04-17T12:39:27.869" v="5709"/>
        <pc:sldMkLst>
          <pc:docMk/>
          <pc:sldMk cId="2137455267" sldId="270"/>
        </pc:sldMkLst>
        <pc:spChg chg="mod">
          <ac:chgData name="Murrell, Jared" userId="3e5a7cad-73e1-457f-ae23-9784ed4a9761" providerId="ADAL" clId="{83F7A1C0-FFE6-4009-AD4F-1F1ACA1971F3}" dt="2022-04-17T12:24:39.629" v="4698" actId="20577"/>
          <ac:spMkLst>
            <pc:docMk/>
            <pc:sldMk cId="2137455267" sldId="270"/>
            <ac:spMk id="4" creationId="{2CD1F100-0A42-4CA2-A16C-7416C7C376AC}"/>
          </ac:spMkLst>
        </pc:spChg>
      </pc:sldChg>
      <pc:sldChg chg="modSp add modAnim">
        <pc:chgData name="Murrell, Jared" userId="3e5a7cad-73e1-457f-ae23-9784ed4a9761" providerId="ADAL" clId="{83F7A1C0-FFE6-4009-AD4F-1F1ACA1971F3}" dt="2022-04-17T12:39:21.329" v="5707"/>
        <pc:sldMkLst>
          <pc:docMk/>
          <pc:sldMk cId="405355554" sldId="271"/>
        </pc:sldMkLst>
        <pc:spChg chg="mod">
          <ac:chgData name="Murrell, Jared" userId="3e5a7cad-73e1-457f-ae23-9784ed4a9761" providerId="ADAL" clId="{83F7A1C0-FFE6-4009-AD4F-1F1ACA1971F3}" dt="2022-04-17T12:18:27.558" v="4189" actId="1076"/>
          <ac:spMkLst>
            <pc:docMk/>
            <pc:sldMk cId="405355554" sldId="271"/>
            <ac:spMk id="4" creationId="{2CD1F100-0A42-4CA2-A16C-7416C7C376AC}"/>
          </ac:spMkLst>
        </pc:spChg>
      </pc:sldChg>
      <pc:sldChg chg="modSp add modAnim">
        <pc:chgData name="Murrell, Jared" userId="3e5a7cad-73e1-457f-ae23-9784ed4a9761" providerId="ADAL" clId="{83F7A1C0-FFE6-4009-AD4F-1F1ACA1971F3}" dt="2022-04-17T12:39:33.411" v="5711"/>
        <pc:sldMkLst>
          <pc:docMk/>
          <pc:sldMk cId="1989317445" sldId="272"/>
        </pc:sldMkLst>
        <pc:spChg chg="mod">
          <ac:chgData name="Murrell, Jared" userId="3e5a7cad-73e1-457f-ae23-9784ed4a9761" providerId="ADAL" clId="{83F7A1C0-FFE6-4009-AD4F-1F1ACA1971F3}" dt="2022-04-17T12:28:24.997" v="5178" actId="20577"/>
          <ac:spMkLst>
            <pc:docMk/>
            <pc:sldMk cId="1989317445" sldId="272"/>
            <ac:spMk id="4" creationId="{2CD1F100-0A42-4CA2-A16C-7416C7C376AC}"/>
          </ac:spMkLst>
        </pc:spChg>
      </pc:sldChg>
      <pc:sldChg chg="modSp add modAnim">
        <pc:chgData name="Murrell, Jared" userId="3e5a7cad-73e1-457f-ae23-9784ed4a9761" providerId="ADAL" clId="{83F7A1C0-FFE6-4009-AD4F-1F1ACA1971F3}" dt="2022-04-17T12:39:38.705" v="5713"/>
        <pc:sldMkLst>
          <pc:docMk/>
          <pc:sldMk cId="881184305" sldId="273"/>
        </pc:sldMkLst>
        <pc:spChg chg="mod">
          <ac:chgData name="Murrell, Jared" userId="3e5a7cad-73e1-457f-ae23-9784ed4a9761" providerId="ADAL" clId="{83F7A1C0-FFE6-4009-AD4F-1F1ACA1971F3}" dt="2022-04-17T12:33:15.251" v="5681" actId="20577"/>
          <ac:spMkLst>
            <pc:docMk/>
            <pc:sldMk cId="881184305" sldId="273"/>
            <ac:spMk id="4" creationId="{2CD1F100-0A42-4CA2-A16C-7416C7C376AC}"/>
          </ac:spMkLst>
        </pc:spChg>
      </pc:sldChg>
      <pc:sldChg chg="add setBg">
        <pc:chgData name="Murrell, Jared" userId="3e5a7cad-73e1-457f-ae23-9784ed4a9761" providerId="ADAL" clId="{83F7A1C0-FFE6-4009-AD4F-1F1ACA1971F3}" dt="2022-04-17T12:33:33.510" v="5683"/>
        <pc:sldMkLst>
          <pc:docMk/>
          <pc:sldMk cId="3476915631"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4821-AD2F-4D04-BAA3-582230BAF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E67AE9-6A80-49EC-959D-C212A3B7FB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39980D-FBD7-4540-B67C-1E4CFFB076D9}"/>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5" name="Footer Placeholder 4">
            <a:extLst>
              <a:ext uri="{FF2B5EF4-FFF2-40B4-BE49-F238E27FC236}">
                <a16:creationId xmlns:a16="http://schemas.microsoft.com/office/drawing/2014/main" id="{427FA35B-2F72-4727-9014-F6C8A57D8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4BD698-E798-4860-BD0A-ABA67535448B}"/>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334943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FC18-E69C-4F1B-B9A6-62C8CDD7C7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AE682A-DE29-4A5E-A277-50974E83D9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8D782-D8B3-498A-8062-85C2858EDFC2}"/>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5" name="Footer Placeholder 4">
            <a:extLst>
              <a:ext uri="{FF2B5EF4-FFF2-40B4-BE49-F238E27FC236}">
                <a16:creationId xmlns:a16="http://schemas.microsoft.com/office/drawing/2014/main" id="{4CBD8E24-C3DB-48E7-A1DE-3C082EF42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CC485-BC5A-47CE-9E42-177CE7C32CCB}"/>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73185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B3BC87-4A4D-4F14-818B-32884E68C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9EF52E-CCF3-44B6-A5BB-8CA687CD96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4889B-EAE7-4AE6-A0ED-43DB7D275648}"/>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5" name="Footer Placeholder 4">
            <a:extLst>
              <a:ext uri="{FF2B5EF4-FFF2-40B4-BE49-F238E27FC236}">
                <a16:creationId xmlns:a16="http://schemas.microsoft.com/office/drawing/2014/main" id="{F6ECF065-4EC4-48F6-8533-1A9668F5F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57EEB-E1FC-4D62-8757-A185C958B42B}"/>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91892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A2C7-2D33-48A5-A7DF-230A91A3F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12C39C-D33B-42AF-9F04-68C6D434B9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5DCB6-5772-462A-88FF-7BCE522C36A7}"/>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5" name="Footer Placeholder 4">
            <a:extLst>
              <a:ext uri="{FF2B5EF4-FFF2-40B4-BE49-F238E27FC236}">
                <a16:creationId xmlns:a16="http://schemas.microsoft.com/office/drawing/2014/main" id="{B0C4380E-CCDA-44B6-BEFF-71EB3DE5F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0BE2B-5B50-4012-A929-A500A17E083E}"/>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2326443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0CB6-B300-47F8-A5D5-20D1CEAEE3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F5B559-1CA6-4A08-AC8B-758E1E5B48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F06114-4FEC-4B69-904F-0E9734C6311A}"/>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5" name="Footer Placeholder 4">
            <a:extLst>
              <a:ext uri="{FF2B5EF4-FFF2-40B4-BE49-F238E27FC236}">
                <a16:creationId xmlns:a16="http://schemas.microsoft.com/office/drawing/2014/main" id="{228A0E44-8AAA-43D8-98A7-51F2D1ECF0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B44FA-61B5-430E-95AE-8C2B6D60FCEB}"/>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122049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7EBC-325C-4D18-988C-94EB2CC480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1626AA-1749-4412-898E-C465887295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10C639-7C8B-47A1-B849-9E8FAD5164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EF3990-9C16-4DE2-BF4E-B44EAD55315A}"/>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6" name="Footer Placeholder 5">
            <a:extLst>
              <a:ext uri="{FF2B5EF4-FFF2-40B4-BE49-F238E27FC236}">
                <a16:creationId xmlns:a16="http://schemas.microsoft.com/office/drawing/2014/main" id="{8EFD549C-CAF6-4EED-9AC3-4C3212F9B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DFB3E6-AA41-4380-A508-1A424C545F41}"/>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78518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00D7-25F3-493F-9245-D05F046B56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883B6D-BA32-45EE-9884-35AAAF9D3A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F431DD-8E95-4FF6-94CC-BE1D982CA1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F72E90-042F-4A89-89DA-09F5D8DC6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FE919F-6E4E-490D-BD4A-B2F98CB08E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42C412-B4F0-4277-8997-8449AC442688}"/>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8" name="Footer Placeholder 7">
            <a:extLst>
              <a:ext uri="{FF2B5EF4-FFF2-40B4-BE49-F238E27FC236}">
                <a16:creationId xmlns:a16="http://schemas.microsoft.com/office/drawing/2014/main" id="{1DA2ED72-87F9-4E1C-A639-CF89894664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8ED5D4-17B9-4551-95B0-62A299A827C1}"/>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148516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255E-B613-4168-8A2F-FA22246B8F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05C32-E6BC-4793-9C9B-C93B7A0FFF1D}"/>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4" name="Footer Placeholder 3">
            <a:extLst>
              <a:ext uri="{FF2B5EF4-FFF2-40B4-BE49-F238E27FC236}">
                <a16:creationId xmlns:a16="http://schemas.microsoft.com/office/drawing/2014/main" id="{957E133F-5E11-42B7-9448-796931BD3D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215C2B-44A8-47FC-BF34-30DCC9B94353}"/>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377540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7FABD8-7817-48FA-93A5-E377607B8CF5}"/>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3" name="Footer Placeholder 2">
            <a:extLst>
              <a:ext uri="{FF2B5EF4-FFF2-40B4-BE49-F238E27FC236}">
                <a16:creationId xmlns:a16="http://schemas.microsoft.com/office/drawing/2014/main" id="{EFD10593-9BEE-4023-9964-39E52B4772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3DF17B-1E27-48DD-A36A-E57FDFC26243}"/>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22010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8F88-D110-4BA0-9145-7BCBCF0DD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BBC6EA-20F9-4CFE-A413-2186B21F14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0560FA-1112-419F-A7D4-3753E651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09CF90-1CE2-42E4-97D1-DB32F945EFEB}"/>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6" name="Footer Placeholder 5">
            <a:extLst>
              <a:ext uri="{FF2B5EF4-FFF2-40B4-BE49-F238E27FC236}">
                <a16:creationId xmlns:a16="http://schemas.microsoft.com/office/drawing/2014/main" id="{5337C870-DBB9-4303-9F22-414C822B0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8E70D-5D4D-45B1-8448-1F1BC49673CD}"/>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263944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E41F-7206-4C19-9C6F-9638C91A2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F4B69E-45D8-4696-B12F-AE66213A1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913656-9DD5-4779-94AE-DDFEE2BCB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765560-DE5E-4A46-B0B3-EB263F1D07B1}"/>
              </a:ext>
            </a:extLst>
          </p:cNvPr>
          <p:cNvSpPr>
            <a:spLocks noGrp="1"/>
          </p:cNvSpPr>
          <p:nvPr>
            <p:ph type="dt" sz="half" idx="10"/>
          </p:nvPr>
        </p:nvSpPr>
        <p:spPr/>
        <p:txBody>
          <a:bodyPr/>
          <a:lstStyle/>
          <a:p>
            <a:fld id="{66835361-35FB-4277-BE18-F60016ED1A7A}" type="datetimeFigureOut">
              <a:rPr lang="en-US" smtClean="0"/>
              <a:t>5/8/2022</a:t>
            </a:fld>
            <a:endParaRPr lang="en-US"/>
          </a:p>
        </p:txBody>
      </p:sp>
      <p:sp>
        <p:nvSpPr>
          <p:cNvPr id="6" name="Footer Placeholder 5">
            <a:extLst>
              <a:ext uri="{FF2B5EF4-FFF2-40B4-BE49-F238E27FC236}">
                <a16:creationId xmlns:a16="http://schemas.microsoft.com/office/drawing/2014/main" id="{BD8ABDE0-B518-4C4F-B97F-26FA3A6CC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2B6595-A38A-4C6C-87E8-7B3EE1ADC150}"/>
              </a:ext>
            </a:extLst>
          </p:cNvPr>
          <p:cNvSpPr>
            <a:spLocks noGrp="1"/>
          </p:cNvSpPr>
          <p:nvPr>
            <p:ph type="sldNum" sz="quarter" idx="12"/>
          </p:nvPr>
        </p:nvSpPr>
        <p:spPr/>
        <p:txBody>
          <a:bodyPr/>
          <a:lstStyle/>
          <a:p>
            <a:fld id="{315B89C8-9247-41C8-BE91-3C850B9D84AC}" type="slidenum">
              <a:rPr lang="en-US" smtClean="0"/>
              <a:t>‹#›</a:t>
            </a:fld>
            <a:endParaRPr lang="en-US"/>
          </a:p>
        </p:txBody>
      </p:sp>
    </p:spTree>
    <p:extLst>
      <p:ext uri="{BB962C8B-B14F-4D97-AF65-F5344CB8AC3E}">
        <p14:creationId xmlns:p14="http://schemas.microsoft.com/office/powerpoint/2010/main" val="278896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628F13-6AA5-432E-8E54-1D2FA43D65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8BCC9C-8186-48E6-A8C8-23E246F857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1BAC62-4774-4431-9157-713107591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35361-35FB-4277-BE18-F60016ED1A7A}" type="datetimeFigureOut">
              <a:rPr lang="en-US" smtClean="0"/>
              <a:t>5/8/2022</a:t>
            </a:fld>
            <a:endParaRPr lang="en-US"/>
          </a:p>
        </p:txBody>
      </p:sp>
      <p:sp>
        <p:nvSpPr>
          <p:cNvPr id="5" name="Footer Placeholder 4">
            <a:extLst>
              <a:ext uri="{FF2B5EF4-FFF2-40B4-BE49-F238E27FC236}">
                <a16:creationId xmlns:a16="http://schemas.microsoft.com/office/drawing/2014/main" id="{798C2360-AE98-402B-9C42-2CB575199F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1BA77B-89DF-4A43-BD1A-B61005B21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B89C8-9247-41C8-BE91-3C850B9D84AC}" type="slidenum">
              <a:rPr lang="en-US" smtClean="0"/>
              <a:t>‹#›</a:t>
            </a:fld>
            <a:endParaRPr lang="en-US"/>
          </a:p>
        </p:txBody>
      </p:sp>
    </p:spTree>
    <p:extLst>
      <p:ext uri="{BB962C8B-B14F-4D97-AF65-F5344CB8AC3E}">
        <p14:creationId xmlns:p14="http://schemas.microsoft.com/office/powerpoint/2010/main" val="241599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9A0C-5B9B-4B78-86A1-E9B866B9E141}"/>
              </a:ext>
            </a:extLst>
          </p:cNvPr>
          <p:cNvSpPr>
            <a:spLocks noGrp="1"/>
          </p:cNvSpPr>
          <p:nvPr>
            <p:ph type="ctrTitle"/>
          </p:nvPr>
        </p:nvSpPr>
        <p:spPr/>
        <p:txBody>
          <a:bodyPr/>
          <a:lstStyle/>
          <a:p>
            <a:r>
              <a:rPr lang="en-US" dirty="0"/>
              <a:t>The Promise of Salvation</a:t>
            </a:r>
            <a:br>
              <a:rPr lang="en-US" dirty="0"/>
            </a:br>
            <a:endParaRPr lang="en-US" dirty="0"/>
          </a:p>
        </p:txBody>
      </p:sp>
      <p:sp>
        <p:nvSpPr>
          <p:cNvPr id="3" name="Subtitle 2">
            <a:extLst>
              <a:ext uri="{FF2B5EF4-FFF2-40B4-BE49-F238E27FC236}">
                <a16:creationId xmlns:a16="http://schemas.microsoft.com/office/drawing/2014/main" id="{7AE055DA-305F-4F1F-BDCD-641D8D04973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8128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15546" y="590059"/>
            <a:ext cx="10412627" cy="4524315"/>
          </a:xfrm>
          <a:prstGeom prst="rect">
            <a:avLst/>
          </a:prstGeom>
          <a:solidFill>
            <a:srgbClr val="FFFFFF">
              <a:alpha val="54902"/>
            </a:srgbClr>
          </a:solidFill>
        </p:spPr>
        <p:txBody>
          <a:bodyPr wrap="square" rtlCol="0">
            <a:spAutoFit/>
          </a:bodyPr>
          <a:lstStyle/>
          <a:p>
            <a:pPr algn="ctr"/>
            <a:r>
              <a:rPr lang="en-US" sz="3200" b="1" dirty="0"/>
              <a:t>A Shadow of Salvation</a:t>
            </a:r>
          </a:p>
          <a:p>
            <a:endParaRPr lang="en-US" sz="3200" dirty="0"/>
          </a:p>
          <a:p>
            <a:r>
              <a:rPr lang="en-US" sz="3200" dirty="0"/>
              <a:t>In God’s first Salvation of the Israelites from the Egyptians we are given a foreshadowing of the final Salvation. </a:t>
            </a:r>
          </a:p>
          <a:p>
            <a:r>
              <a:rPr lang="en-US" sz="3200" dirty="0"/>
              <a:t>Heb. 10:1</a:t>
            </a:r>
          </a:p>
          <a:p>
            <a:r>
              <a:rPr lang="en-US" sz="3200" dirty="0"/>
              <a:t>For the Law, since it has only a shadow of the good things to come and not the very form of things, can never, by the same sacrifices which the offer continually year by year, make perfect those who draw near.</a:t>
            </a:r>
          </a:p>
        </p:txBody>
      </p:sp>
    </p:spTree>
    <p:extLst>
      <p:ext uri="{BB962C8B-B14F-4D97-AF65-F5344CB8AC3E}">
        <p14:creationId xmlns:p14="http://schemas.microsoft.com/office/powerpoint/2010/main" val="394597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15546" y="590059"/>
            <a:ext cx="10412627" cy="3539430"/>
          </a:xfrm>
          <a:prstGeom prst="rect">
            <a:avLst/>
          </a:prstGeom>
          <a:solidFill>
            <a:srgbClr val="FFFFFF">
              <a:alpha val="54902"/>
            </a:srgbClr>
          </a:solidFill>
        </p:spPr>
        <p:txBody>
          <a:bodyPr wrap="square" rtlCol="0">
            <a:spAutoFit/>
          </a:bodyPr>
          <a:lstStyle/>
          <a:p>
            <a:pPr algn="ctr"/>
            <a:r>
              <a:rPr lang="en-US" sz="3200" b="1" dirty="0"/>
              <a:t>A Shadow of Salvation</a:t>
            </a:r>
          </a:p>
          <a:p>
            <a:endParaRPr lang="en-US" sz="3200" dirty="0"/>
          </a:p>
          <a:p>
            <a:pPr marL="514350" indent="-514350">
              <a:buAutoNum type="arabicPeriod"/>
            </a:pPr>
            <a:r>
              <a:rPr lang="en-US" sz="3200" dirty="0"/>
              <a:t>The Israelites were Slaves to the Egyptians.  We are slaves to sin. John 8:34</a:t>
            </a:r>
          </a:p>
          <a:p>
            <a:pPr marL="514350" indent="-514350">
              <a:buAutoNum type="arabicPeriod"/>
            </a:pPr>
            <a:r>
              <a:rPr lang="en-US" sz="3200" dirty="0"/>
              <a:t>The Israelites savior was Moses.  Deut. 18:15-19</a:t>
            </a:r>
          </a:p>
          <a:p>
            <a:r>
              <a:rPr lang="en-US" sz="3200" dirty="0"/>
              <a:t>	He prophesied of only greater who would come later - 	Jesus the son of God</a:t>
            </a:r>
          </a:p>
        </p:txBody>
      </p:sp>
    </p:spTree>
    <p:extLst>
      <p:ext uri="{BB962C8B-B14F-4D97-AF65-F5344CB8AC3E}">
        <p14:creationId xmlns:p14="http://schemas.microsoft.com/office/powerpoint/2010/main" val="162378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782595" y="181957"/>
            <a:ext cx="10824519" cy="6494085"/>
          </a:xfrm>
          <a:prstGeom prst="rect">
            <a:avLst/>
          </a:prstGeom>
          <a:solidFill>
            <a:srgbClr val="FFFFFF">
              <a:alpha val="54902"/>
            </a:srgbClr>
          </a:solidFill>
        </p:spPr>
        <p:txBody>
          <a:bodyPr wrap="square" rtlCol="0">
            <a:spAutoFit/>
          </a:bodyPr>
          <a:lstStyle/>
          <a:p>
            <a:pPr algn="ctr"/>
            <a:r>
              <a:rPr lang="en-US" sz="3200" b="1" dirty="0"/>
              <a:t>Likeness between Moses and Jesus</a:t>
            </a:r>
          </a:p>
          <a:p>
            <a:pPr marL="514350" indent="-514350">
              <a:buAutoNum type="alphaLcPeriod"/>
            </a:pPr>
            <a:r>
              <a:rPr lang="en-US" sz="3200" dirty="0"/>
              <a:t>Rescued from an evil king who wished them dead</a:t>
            </a:r>
          </a:p>
          <a:p>
            <a:pPr marL="514350" indent="-514350">
              <a:buAutoNum type="alphaLcPeriod"/>
            </a:pPr>
            <a:r>
              <a:rPr lang="en-US" sz="3200" dirty="0"/>
              <a:t>Left a place of glory to dwell with the lowly</a:t>
            </a:r>
          </a:p>
          <a:p>
            <a:pPr marL="514350" indent="-514350">
              <a:buAutoNum type="alphaLcPeriod"/>
            </a:pPr>
            <a:r>
              <a:rPr lang="en-US" sz="3200" dirty="0"/>
              <a:t>Produced many signs and wonders</a:t>
            </a:r>
          </a:p>
          <a:p>
            <a:pPr marL="514350" indent="-514350">
              <a:buAutoNum type="alphaLcPeriod"/>
            </a:pPr>
            <a:r>
              <a:rPr lang="en-US" sz="3200" dirty="0"/>
              <a:t>Delivered God’s people from bondage</a:t>
            </a:r>
          </a:p>
          <a:p>
            <a:pPr marL="514350" indent="-514350">
              <a:buAutoNum type="alphaLcPeriod"/>
            </a:pPr>
            <a:r>
              <a:rPr lang="en-US" sz="3200" dirty="0"/>
              <a:t>Provided bread and water to the people</a:t>
            </a:r>
          </a:p>
          <a:p>
            <a:pPr marL="514350" indent="-514350">
              <a:buAutoNum type="alphaLcPeriod"/>
            </a:pPr>
            <a:r>
              <a:rPr lang="en-US" sz="3200" dirty="0"/>
              <a:t>Saw the form of God and heard the voice of God on behalf of his people</a:t>
            </a:r>
          </a:p>
          <a:p>
            <a:pPr marL="514350" indent="-514350">
              <a:buAutoNum type="alphaLcPeriod"/>
            </a:pPr>
            <a:r>
              <a:rPr lang="en-US" sz="3200" dirty="0"/>
              <a:t>Revealed the will of God</a:t>
            </a:r>
          </a:p>
          <a:p>
            <a:pPr marL="514350" indent="-514350">
              <a:buAutoNum type="alphaLcPeriod"/>
            </a:pPr>
            <a:r>
              <a:rPr lang="en-US" sz="3200" dirty="0"/>
              <a:t>Were the mediator of a new covenant and gave a new law to the people</a:t>
            </a:r>
          </a:p>
          <a:p>
            <a:pPr marL="514350" indent="-514350">
              <a:buAutoNum type="alphaLcPeriod"/>
            </a:pPr>
            <a:r>
              <a:rPr lang="en-US" sz="3200" dirty="0"/>
              <a:t>Instituted a new priesthood and sacrificial system to provide forgiveness of sins</a:t>
            </a:r>
          </a:p>
        </p:txBody>
      </p:sp>
    </p:spTree>
    <p:extLst>
      <p:ext uri="{BB962C8B-B14F-4D97-AF65-F5344CB8AC3E}">
        <p14:creationId xmlns:p14="http://schemas.microsoft.com/office/powerpoint/2010/main" val="40535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15546" y="590059"/>
            <a:ext cx="10412627" cy="6001643"/>
          </a:xfrm>
          <a:prstGeom prst="rect">
            <a:avLst/>
          </a:prstGeom>
          <a:solidFill>
            <a:srgbClr val="FFFFFF">
              <a:alpha val="54902"/>
            </a:srgbClr>
          </a:solidFill>
        </p:spPr>
        <p:txBody>
          <a:bodyPr wrap="square" rtlCol="0">
            <a:spAutoFit/>
          </a:bodyPr>
          <a:lstStyle/>
          <a:p>
            <a:pPr algn="ctr"/>
            <a:r>
              <a:rPr lang="en-US" sz="3200" b="1" dirty="0"/>
              <a:t>A Shadow of Salvation</a:t>
            </a:r>
          </a:p>
          <a:p>
            <a:pPr marL="514350" indent="-514350">
              <a:buFont typeface="+mj-lt"/>
              <a:buAutoNum type="arabicPeriod" startAt="3"/>
            </a:pPr>
            <a:r>
              <a:rPr lang="en-US" sz="3200" dirty="0"/>
              <a:t>Israelites' redeemed sins by way of animal sacrifice.  We have true redemption by means of a perfect sacrifice.  Rom 6:6-23.  </a:t>
            </a:r>
          </a:p>
          <a:p>
            <a:pPr marL="514350" indent="-514350">
              <a:buFont typeface="+mj-lt"/>
              <a:buAutoNum type="arabicPeriod" startAt="3"/>
            </a:pPr>
            <a:r>
              <a:rPr lang="en-US" sz="3200" dirty="0"/>
              <a:t>Israelites received a new covenant and new law given by their mediator Moses.  We have a new covenant and new law given by our mediator the son of God, Jesus  Heb 8:6-3</a:t>
            </a:r>
          </a:p>
          <a:p>
            <a:pPr marL="514350" indent="-514350">
              <a:buFont typeface="+mj-lt"/>
              <a:buAutoNum type="arabicPeriod" startAt="3"/>
            </a:pPr>
            <a:r>
              <a:rPr lang="en-US" sz="3200" dirty="0"/>
              <a:t>Israelites built a new tabernacle where the presence of God dwelled with them.  We have a New Tabernacle where God dwells within us.  1 Cor. 3:16-17, 6:19-20, 2 Cor 6:16-18</a:t>
            </a:r>
          </a:p>
          <a:p>
            <a:endParaRPr lang="en-US" sz="3200" dirty="0"/>
          </a:p>
        </p:txBody>
      </p:sp>
    </p:spTree>
    <p:extLst>
      <p:ext uri="{BB962C8B-B14F-4D97-AF65-F5344CB8AC3E}">
        <p14:creationId xmlns:p14="http://schemas.microsoft.com/office/powerpoint/2010/main" val="213745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15546" y="590059"/>
            <a:ext cx="10412627" cy="5509200"/>
          </a:xfrm>
          <a:prstGeom prst="rect">
            <a:avLst/>
          </a:prstGeom>
          <a:solidFill>
            <a:srgbClr val="FFFFFF">
              <a:alpha val="54902"/>
            </a:srgbClr>
          </a:solidFill>
        </p:spPr>
        <p:txBody>
          <a:bodyPr wrap="square" rtlCol="0">
            <a:spAutoFit/>
          </a:bodyPr>
          <a:lstStyle/>
          <a:p>
            <a:pPr algn="ctr"/>
            <a:r>
              <a:rPr lang="en-US" sz="3200" b="1" dirty="0"/>
              <a:t>A Shadow of Salvation</a:t>
            </a:r>
          </a:p>
          <a:p>
            <a:pPr marL="514350" indent="-514350">
              <a:buFont typeface="+mj-lt"/>
              <a:buAutoNum type="arabicPeriod" startAt="6"/>
            </a:pPr>
            <a:r>
              <a:rPr lang="en-US" sz="3200" dirty="0"/>
              <a:t>Israelites’ were given a high priest who offered sacrifices on their behalf.  Today we have a True High Priest in Christ Jesus.  Heb 2:17-3:6</a:t>
            </a:r>
          </a:p>
          <a:p>
            <a:pPr marL="514350" indent="-514350">
              <a:buFont typeface="+mj-lt"/>
              <a:buAutoNum type="arabicPeriod" startAt="6"/>
            </a:pPr>
            <a:r>
              <a:rPr lang="en-US" sz="3200" dirty="0"/>
              <a:t>The Israelites embarked on a journey much like we after we have obeyed God embark of a new journey through the wilderness of this life</a:t>
            </a:r>
          </a:p>
          <a:p>
            <a:pPr marL="514350" indent="-514350">
              <a:buFont typeface="+mj-lt"/>
              <a:buAutoNum type="arabicPeriod" startAt="6"/>
            </a:pPr>
            <a:r>
              <a:rPr lang="en-US" sz="3200" dirty="0"/>
              <a:t>Finally the land of promise for Israel was the land of Canaan, a land flowing with milk and honey.  Our New Promised Land is a place of True Rest in heaven as we read in Rev. 21 earlier</a:t>
            </a:r>
          </a:p>
        </p:txBody>
      </p:sp>
    </p:spTree>
    <p:extLst>
      <p:ext uri="{BB962C8B-B14F-4D97-AF65-F5344CB8AC3E}">
        <p14:creationId xmlns:p14="http://schemas.microsoft.com/office/powerpoint/2010/main" val="198931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15546" y="590059"/>
            <a:ext cx="10412627" cy="6001643"/>
          </a:xfrm>
          <a:prstGeom prst="rect">
            <a:avLst/>
          </a:prstGeom>
          <a:solidFill>
            <a:srgbClr val="FFFFFF">
              <a:alpha val="54902"/>
            </a:srgbClr>
          </a:solidFill>
        </p:spPr>
        <p:txBody>
          <a:bodyPr wrap="square" rtlCol="0">
            <a:spAutoFit/>
          </a:bodyPr>
          <a:lstStyle/>
          <a:p>
            <a:pPr algn="ctr"/>
            <a:r>
              <a:rPr lang="en-US" sz="3200" b="1" dirty="0"/>
              <a:t>Common Theme</a:t>
            </a:r>
          </a:p>
          <a:p>
            <a:r>
              <a:rPr lang="en-US" sz="3200" dirty="0"/>
              <a:t> The Biblical theme that unites:  We are the New Israel</a:t>
            </a:r>
          </a:p>
          <a:p>
            <a:endParaRPr lang="en-US" sz="3200" dirty="0"/>
          </a:p>
          <a:p>
            <a:r>
              <a:rPr lang="en-US" sz="3200" dirty="0"/>
              <a:t>We are called to live out the original purpose for Israel</a:t>
            </a:r>
          </a:p>
          <a:p>
            <a:r>
              <a:rPr lang="en-US" sz="3200" dirty="0"/>
              <a:t>Gen 12:2-3 </a:t>
            </a:r>
          </a:p>
          <a:p>
            <a:r>
              <a:rPr lang="en-US" sz="3200" dirty="0"/>
              <a:t>A blessing, A blessing to all families and nations</a:t>
            </a:r>
          </a:p>
          <a:p>
            <a:r>
              <a:rPr lang="en-US" sz="3200" dirty="0"/>
              <a:t>Jesus as the truest and most complete fulfillment of the 	Promise to Abraham.</a:t>
            </a:r>
          </a:p>
          <a:p>
            <a:r>
              <a:rPr lang="en-US" sz="3200" dirty="0"/>
              <a:t>The world needs to know God, The Great I AM, the God of 	Abraham, Isaac, Jacob and the God of our Salvation</a:t>
            </a:r>
          </a:p>
          <a:p>
            <a:r>
              <a:rPr lang="en-US" sz="3200" dirty="0"/>
              <a:t> We must come to know him to become the blessing of 	promise</a:t>
            </a:r>
          </a:p>
        </p:txBody>
      </p:sp>
    </p:spTree>
    <p:extLst>
      <p:ext uri="{BB962C8B-B14F-4D97-AF65-F5344CB8AC3E}">
        <p14:creationId xmlns:p14="http://schemas.microsoft.com/office/powerpoint/2010/main" val="881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1670879" y="1018426"/>
            <a:ext cx="9377464" cy="2339102"/>
          </a:xfrm>
          <a:prstGeom prst="rect">
            <a:avLst/>
          </a:prstGeom>
          <a:solidFill>
            <a:srgbClr val="FFFFFF">
              <a:alpha val="54902"/>
            </a:srgbClr>
          </a:solidFill>
        </p:spPr>
        <p:txBody>
          <a:bodyPr wrap="square" rtlCol="0">
            <a:spAutoFit/>
          </a:bodyPr>
          <a:lstStyle/>
          <a:p>
            <a:r>
              <a:rPr lang="en-US" sz="3200" dirty="0"/>
              <a:t>Salvation is spoken of in grand terms.</a:t>
            </a:r>
          </a:p>
          <a:p>
            <a:pPr marL="285750" indent="-285750">
              <a:buFont typeface="Arial" panose="020B0604020202020204" pitchFamily="34" charset="0"/>
              <a:buChar char="•"/>
            </a:pPr>
            <a:r>
              <a:rPr lang="en-US" sz="3200" dirty="0"/>
              <a:t>Power  - Rom 1:16</a:t>
            </a:r>
          </a:p>
          <a:p>
            <a:pPr marL="285750" indent="-285750">
              <a:buFont typeface="Arial" panose="020B0604020202020204" pitchFamily="34" charset="0"/>
              <a:buChar char="•"/>
            </a:pPr>
            <a:r>
              <a:rPr lang="en-US" sz="3200" dirty="0"/>
              <a:t>Great  - Heb 2:1-4</a:t>
            </a:r>
          </a:p>
          <a:p>
            <a:pPr marL="285750" indent="-285750">
              <a:buFont typeface="Arial" panose="020B0604020202020204" pitchFamily="34" charset="0"/>
              <a:buChar char="•"/>
            </a:pPr>
            <a:r>
              <a:rPr lang="en-US" sz="3200" dirty="0"/>
              <a:t>Fear and Trembling  - Phil 2:13-13a</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6689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1670879" y="1018426"/>
            <a:ext cx="9377464" cy="2831544"/>
          </a:xfrm>
          <a:prstGeom prst="rect">
            <a:avLst/>
          </a:prstGeom>
          <a:solidFill>
            <a:srgbClr val="FFFFFF">
              <a:alpha val="54902"/>
            </a:srgbClr>
          </a:solidFill>
        </p:spPr>
        <p:txBody>
          <a:bodyPr wrap="square" rtlCol="0">
            <a:spAutoFit/>
          </a:bodyPr>
          <a:lstStyle/>
          <a:p>
            <a:r>
              <a:rPr lang="en-US" sz="3200" dirty="0"/>
              <a:t>The promise of the gift of Salvation – Rev. 21:1-8</a:t>
            </a:r>
          </a:p>
          <a:p>
            <a:pPr marL="285750" indent="-285750">
              <a:buFont typeface="Arial" panose="020B0604020202020204" pitchFamily="34" charset="0"/>
              <a:buChar char="•"/>
            </a:pPr>
            <a:r>
              <a:rPr lang="en-US" sz="3200" dirty="0"/>
              <a:t>The New Heaven</a:t>
            </a:r>
          </a:p>
          <a:p>
            <a:pPr marL="285750" indent="-285750">
              <a:buFont typeface="Arial" panose="020B0604020202020204" pitchFamily="34" charset="0"/>
              <a:buChar char="•"/>
            </a:pPr>
            <a:r>
              <a:rPr lang="en-US" sz="3200" dirty="0"/>
              <a:t>The New Earth</a:t>
            </a:r>
          </a:p>
          <a:p>
            <a:pPr marL="285750" indent="-285750">
              <a:buFont typeface="Arial" panose="020B0604020202020204" pitchFamily="34" charset="0"/>
              <a:buChar char="•"/>
            </a:pPr>
            <a:r>
              <a:rPr lang="en-US" sz="3200" dirty="0"/>
              <a:t>The New Jerusalem</a:t>
            </a:r>
          </a:p>
          <a:p>
            <a:pPr marL="285750" indent="-285750">
              <a:buFont typeface="Arial" panose="020B0604020202020204" pitchFamily="34" charset="0"/>
              <a:buChar char="•"/>
            </a:pPr>
            <a:r>
              <a:rPr lang="en-US" sz="3200" dirty="0"/>
              <a:t>Eternity with God – vs. 22-23</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6017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1670879" y="1018426"/>
            <a:ext cx="9377464" cy="5293757"/>
          </a:xfrm>
          <a:prstGeom prst="rect">
            <a:avLst/>
          </a:prstGeom>
          <a:solidFill>
            <a:srgbClr val="FFFFFF">
              <a:alpha val="54902"/>
            </a:srgbClr>
          </a:solidFill>
        </p:spPr>
        <p:txBody>
          <a:bodyPr wrap="square" rtlCol="0">
            <a:spAutoFit/>
          </a:bodyPr>
          <a:lstStyle/>
          <a:p>
            <a:pPr algn="ctr"/>
            <a:r>
              <a:rPr lang="en-US" sz="3200" b="1" dirty="0"/>
              <a:t>Other Promises of God</a:t>
            </a:r>
          </a:p>
          <a:p>
            <a:endParaRPr lang="en-US" sz="3200" dirty="0"/>
          </a:p>
          <a:p>
            <a:r>
              <a:rPr lang="en-US" sz="3200" dirty="0"/>
              <a:t>Promise to Abraham – Gen. 12:1-3</a:t>
            </a:r>
          </a:p>
          <a:p>
            <a:pPr marL="285750" indent="-285750">
              <a:buFont typeface="Arial" panose="020B0604020202020204" pitchFamily="34" charset="0"/>
              <a:buChar char="•"/>
            </a:pPr>
            <a:r>
              <a:rPr lang="en-US" sz="3200" dirty="0"/>
              <a:t>A Great Nation</a:t>
            </a:r>
          </a:p>
          <a:p>
            <a:pPr marL="285750" indent="-285750">
              <a:buFont typeface="Arial" panose="020B0604020202020204" pitchFamily="34" charset="0"/>
              <a:buChar char="•"/>
            </a:pPr>
            <a:r>
              <a:rPr lang="en-US" sz="3200" dirty="0"/>
              <a:t>A Blessing</a:t>
            </a:r>
          </a:p>
          <a:p>
            <a:pPr marL="285750" indent="-285750">
              <a:buFont typeface="Arial" panose="020B0604020202020204" pitchFamily="34" charset="0"/>
              <a:buChar char="•"/>
            </a:pPr>
            <a:r>
              <a:rPr lang="en-US" sz="3200" dirty="0"/>
              <a:t>A Great Name</a:t>
            </a:r>
          </a:p>
          <a:p>
            <a:pPr marL="285750" indent="-285750">
              <a:buFont typeface="Arial" panose="020B0604020202020204" pitchFamily="34" charset="0"/>
              <a:buChar char="•"/>
            </a:pPr>
            <a:r>
              <a:rPr lang="en-US" sz="3200" dirty="0"/>
              <a:t>He would be a Blessing</a:t>
            </a:r>
          </a:p>
          <a:p>
            <a:pPr marL="285750" indent="-285750">
              <a:buFont typeface="Arial" panose="020B0604020202020204" pitchFamily="34" charset="0"/>
              <a:buChar char="•"/>
            </a:pPr>
            <a:r>
              <a:rPr lang="en-US" sz="3200" dirty="0"/>
              <a:t>To Bless those who Blessed him</a:t>
            </a:r>
          </a:p>
          <a:p>
            <a:pPr marL="285750" indent="-285750">
              <a:buFont typeface="Arial" panose="020B0604020202020204" pitchFamily="34" charset="0"/>
              <a:buChar char="•"/>
            </a:pPr>
            <a:r>
              <a:rPr lang="en-US" sz="3200" dirty="0"/>
              <a:t>To Curse those who Cursed him</a:t>
            </a:r>
          </a:p>
          <a:p>
            <a:pPr marL="285750" indent="-285750">
              <a:buFont typeface="Arial" panose="020B0604020202020204" pitchFamily="34" charset="0"/>
              <a:buChar char="•"/>
            </a:pPr>
            <a:r>
              <a:rPr lang="en-US" sz="3200" dirty="0"/>
              <a:t>All the Families of the Earth will be Blessed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0016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1670879" y="1018426"/>
            <a:ext cx="9377464" cy="3816429"/>
          </a:xfrm>
          <a:prstGeom prst="rect">
            <a:avLst/>
          </a:prstGeom>
          <a:solidFill>
            <a:srgbClr val="FFFFFF">
              <a:alpha val="54902"/>
            </a:srgbClr>
          </a:solidFill>
        </p:spPr>
        <p:txBody>
          <a:bodyPr wrap="square" rtlCol="0">
            <a:spAutoFit/>
          </a:bodyPr>
          <a:lstStyle/>
          <a:p>
            <a:pPr algn="ctr"/>
            <a:r>
              <a:rPr lang="en-US" sz="3200" b="1" dirty="0"/>
              <a:t>Other Promises of God</a:t>
            </a:r>
          </a:p>
          <a:p>
            <a:endParaRPr lang="en-US" sz="3200" dirty="0"/>
          </a:p>
          <a:p>
            <a:r>
              <a:rPr lang="en-US" sz="3200" dirty="0"/>
              <a:t>Promise to Isaac – Gen. 26:4</a:t>
            </a:r>
          </a:p>
          <a:p>
            <a:pPr marL="285750" indent="-285750">
              <a:buFont typeface="Arial" panose="020B0604020202020204" pitchFamily="34" charset="0"/>
              <a:buChar char="•"/>
            </a:pPr>
            <a:r>
              <a:rPr lang="en-US" sz="3200" dirty="0"/>
              <a:t>Multiply his Descendants as the stars of heaven</a:t>
            </a:r>
          </a:p>
          <a:p>
            <a:pPr marL="285750" indent="-285750">
              <a:buFont typeface="Arial" panose="020B0604020202020204" pitchFamily="34" charset="0"/>
              <a:buChar char="•"/>
            </a:pPr>
            <a:r>
              <a:rPr lang="en-US" sz="3200" dirty="0"/>
              <a:t>Give the land of Canaan to his Descendants</a:t>
            </a:r>
          </a:p>
          <a:p>
            <a:pPr marL="285750" indent="-285750">
              <a:buFont typeface="Arial" panose="020B0604020202020204" pitchFamily="34" charset="0"/>
              <a:buChar char="•"/>
            </a:pPr>
            <a:r>
              <a:rPr lang="en-US" sz="3200" dirty="0"/>
              <a:t>By his Descendants all the Nations of the Earth would be Blessed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6732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1670879" y="1018426"/>
            <a:ext cx="9377464" cy="4801314"/>
          </a:xfrm>
          <a:prstGeom prst="rect">
            <a:avLst/>
          </a:prstGeom>
          <a:solidFill>
            <a:srgbClr val="FFFFFF">
              <a:alpha val="54902"/>
            </a:srgbClr>
          </a:solidFill>
        </p:spPr>
        <p:txBody>
          <a:bodyPr wrap="square" rtlCol="0">
            <a:spAutoFit/>
          </a:bodyPr>
          <a:lstStyle/>
          <a:p>
            <a:pPr algn="ctr"/>
            <a:r>
              <a:rPr lang="en-US" sz="3200" b="1" dirty="0"/>
              <a:t>Other Promises of God</a:t>
            </a:r>
          </a:p>
          <a:p>
            <a:endParaRPr lang="en-US" sz="3200" dirty="0"/>
          </a:p>
          <a:p>
            <a:r>
              <a:rPr lang="en-US" sz="3200" dirty="0"/>
              <a:t>Promise to Jacob (Israel) – Gen. 28:13-14</a:t>
            </a:r>
          </a:p>
          <a:p>
            <a:pPr marL="285750" indent="-285750">
              <a:buFont typeface="Arial" panose="020B0604020202020204" pitchFamily="34" charset="0"/>
              <a:buChar char="•"/>
            </a:pPr>
            <a:r>
              <a:rPr lang="en-US" sz="3200" dirty="0"/>
              <a:t>His Descendants would possess the land of Canaan</a:t>
            </a:r>
          </a:p>
          <a:p>
            <a:pPr marL="285750" indent="-285750">
              <a:buFont typeface="Arial" panose="020B0604020202020204" pitchFamily="34" charset="0"/>
              <a:buChar char="•"/>
            </a:pPr>
            <a:r>
              <a:rPr lang="en-US" sz="3200" dirty="0"/>
              <a:t>His Descendants to be as the dust of the Earth</a:t>
            </a:r>
          </a:p>
          <a:p>
            <a:pPr marL="285750" indent="-285750">
              <a:buFont typeface="Arial" panose="020B0604020202020204" pitchFamily="34" charset="0"/>
              <a:buChar char="•"/>
            </a:pPr>
            <a:r>
              <a:rPr lang="en-US" sz="3200" dirty="0"/>
              <a:t>His Descendants would spread out North, South, East and West</a:t>
            </a:r>
          </a:p>
          <a:p>
            <a:pPr marL="285750" indent="-285750">
              <a:buFont typeface="Arial" panose="020B0604020202020204" pitchFamily="34" charset="0"/>
              <a:buChar char="•"/>
            </a:pPr>
            <a:r>
              <a:rPr lang="en-US" sz="3200" dirty="0"/>
              <a:t>By his Descendants all the Families of the Earth would be Blessed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967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1662642" y="746578"/>
            <a:ext cx="9377464" cy="5786199"/>
          </a:xfrm>
          <a:prstGeom prst="rect">
            <a:avLst/>
          </a:prstGeom>
          <a:solidFill>
            <a:srgbClr val="FFFFFF">
              <a:alpha val="54902"/>
            </a:srgbClr>
          </a:solidFill>
        </p:spPr>
        <p:txBody>
          <a:bodyPr wrap="square" rtlCol="0">
            <a:spAutoFit/>
          </a:bodyPr>
          <a:lstStyle/>
          <a:p>
            <a:pPr algn="ctr"/>
            <a:r>
              <a:rPr lang="en-US" sz="3200" b="1" dirty="0"/>
              <a:t>Promises of God Fulfilled</a:t>
            </a:r>
          </a:p>
          <a:p>
            <a:endParaRPr lang="en-US" sz="3200" dirty="0"/>
          </a:p>
          <a:p>
            <a:r>
              <a:rPr lang="en-US" sz="3200" dirty="0"/>
              <a:t>The books of Exodus and Joshua detail how almost all of these promises were fulfilled.</a:t>
            </a:r>
          </a:p>
          <a:p>
            <a:pPr marL="285750" indent="-285750">
              <a:buFont typeface="Arial" panose="020B0604020202020204" pitchFamily="34" charset="0"/>
              <a:buChar char="•"/>
            </a:pPr>
            <a:r>
              <a:rPr lang="en-US" sz="3200" dirty="0"/>
              <a:t>A great nation of Israel were rescued from Egyptian slavery</a:t>
            </a:r>
          </a:p>
          <a:p>
            <a:pPr marL="285750" indent="-285750">
              <a:buFont typeface="Arial" panose="020B0604020202020204" pitchFamily="34" charset="0"/>
              <a:buChar char="•"/>
            </a:pPr>
            <a:r>
              <a:rPr lang="en-US" sz="3200" dirty="0"/>
              <a:t>These Descendants were of great number</a:t>
            </a:r>
          </a:p>
          <a:p>
            <a:pPr marL="285750" indent="-285750">
              <a:buFont typeface="Arial" panose="020B0604020202020204" pitchFamily="34" charset="0"/>
              <a:buChar char="•"/>
            </a:pPr>
            <a:r>
              <a:rPr lang="en-US" sz="3200" dirty="0"/>
              <a:t>They eventually were lead back to Canaan and possessed the land of promise</a:t>
            </a:r>
          </a:p>
          <a:p>
            <a:pPr marL="285750" indent="-285750">
              <a:buFont typeface="Arial" panose="020B0604020202020204" pitchFamily="34" charset="0"/>
              <a:buChar char="•"/>
            </a:pPr>
            <a:r>
              <a:rPr lang="en-US" sz="3200" dirty="0"/>
              <a:t>They did NOT become a blessing to all Families(Nations) of the Earth.  WHY?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5322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32021" y="590059"/>
            <a:ext cx="10396152" cy="6001643"/>
          </a:xfrm>
          <a:prstGeom prst="rect">
            <a:avLst/>
          </a:prstGeom>
          <a:solidFill>
            <a:srgbClr val="FFFFFF">
              <a:alpha val="54902"/>
            </a:srgbClr>
          </a:solidFill>
        </p:spPr>
        <p:txBody>
          <a:bodyPr wrap="square" rtlCol="0">
            <a:spAutoFit/>
          </a:bodyPr>
          <a:lstStyle/>
          <a:p>
            <a:pPr algn="ctr"/>
            <a:r>
              <a:rPr lang="en-US" sz="3200" b="1" dirty="0"/>
              <a:t>God’s Timeframe</a:t>
            </a:r>
          </a:p>
          <a:p>
            <a:endParaRPr lang="en-US" sz="3200" dirty="0"/>
          </a:p>
          <a:p>
            <a:r>
              <a:rPr lang="en-US" sz="3200" dirty="0"/>
              <a:t>His timeframe to complete his word is not like ours or even Abraham, Isaac or Jacob.  </a:t>
            </a:r>
          </a:p>
          <a:p>
            <a:pPr marL="457200" indent="-457200">
              <a:buFont typeface="Arial" panose="020B0604020202020204" pitchFamily="34" charset="0"/>
              <a:buChar char="•"/>
            </a:pPr>
            <a:r>
              <a:rPr lang="en-US" sz="3200" dirty="0"/>
              <a:t>Abraham lived 175 years</a:t>
            </a:r>
          </a:p>
          <a:p>
            <a:pPr marL="457200" indent="-457200">
              <a:buFont typeface="Arial" panose="020B0604020202020204" pitchFamily="34" charset="0"/>
              <a:buChar char="•"/>
            </a:pPr>
            <a:r>
              <a:rPr lang="en-US" sz="3200" dirty="0"/>
              <a:t>Isaac lived 180 years</a:t>
            </a:r>
          </a:p>
          <a:p>
            <a:pPr marL="457200" indent="-457200">
              <a:buFont typeface="Arial" panose="020B0604020202020204" pitchFamily="34" charset="0"/>
              <a:buChar char="•"/>
            </a:pPr>
            <a:r>
              <a:rPr lang="en-US" sz="3200" dirty="0"/>
              <a:t>Jacob lived 147 years</a:t>
            </a:r>
          </a:p>
          <a:p>
            <a:pPr marL="457200" indent="-457200">
              <a:buFont typeface="Arial" panose="020B0604020202020204" pitchFamily="34" charset="0"/>
              <a:buChar char="•"/>
            </a:pPr>
            <a:r>
              <a:rPr lang="en-US" sz="3200" dirty="0"/>
              <a:t>Only 70 people of the house hold of Jacob entered Egypt.</a:t>
            </a:r>
          </a:p>
          <a:p>
            <a:pPr marL="457200" indent="-457200">
              <a:buFont typeface="Arial" panose="020B0604020202020204" pitchFamily="34" charset="0"/>
              <a:buChar char="•"/>
            </a:pPr>
            <a:r>
              <a:rPr lang="en-US" sz="3200" dirty="0"/>
              <a:t>After they left Canaan it took over 400 years to fulfill the great nation promise and over 450 years to possess the land.</a:t>
            </a:r>
          </a:p>
          <a:p>
            <a:pPr marL="457200" indent="-457200">
              <a:buFont typeface="Arial" panose="020B0604020202020204" pitchFamily="34" charset="0"/>
              <a:buChar char="•"/>
            </a:pPr>
            <a:r>
              <a:rPr lang="en-US" sz="3200" dirty="0"/>
              <a:t>God did not forget his promise during this time.</a:t>
            </a:r>
          </a:p>
        </p:txBody>
      </p:sp>
    </p:spTree>
    <p:extLst>
      <p:ext uri="{BB962C8B-B14F-4D97-AF65-F5344CB8AC3E}">
        <p14:creationId xmlns:p14="http://schemas.microsoft.com/office/powerpoint/2010/main" val="252676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D1F100-0A42-4CA2-A16C-7416C7C376AC}"/>
              </a:ext>
            </a:extLst>
          </p:cNvPr>
          <p:cNvSpPr txBox="1"/>
          <p:nvPr/>
        </p:nvSpPr>
        <p:spPr>
          <a:xfrm>
            <a:off x="815546" y="590059"/>
            <a:ext cx="10412627" cy="5509200"/>
          </a:xfrm>
          <a:prstGeom prst="rect">
            <a:avLst/>
          </a:prstGeom>
          <a:solidFill>
            <a:srgbClr val="FFFFFF">
              <a:alpha val="54902"/>
            </a:srgbClr>
          </a:solidFill>
        </p:spPr>
        <p:txBody>
          <a:bodyPr wrap="square" rtlCol="0">
            <a:spAutoFit/>
          </a:bodyPr>
          <a:lstStyle/>
          <a:p>
            <a:pPr algn="ctr"/>
            <a:r>
              <a:rPr lang="en-US" sz="3200" b="1" dirty="0"/>
              <a:t>God’s Covenants</a:t>
            </a:r>
          </a:p>
          <a:p>
            <a:endParaRPr lang="en-US" sz="3200" dirty="0"/>
          </a:p>
          <a:p>
            <a:r>
              <a:rPr lang="en-US" sz="3200" dirty="0"/>
              <a:t>God not only made promises he also made Covenants with his people. </a:t>
            </a:r>
          </a:p>
          <a:p>
            <a:r>
              <a:rPr lang="en-US" sz="3200" dirty="0"/>
              <a:t>These Covenants were binding for both sides</a:t>
            </a:r>
          </a:p>
          <a:p>
            <a:r>
              <a:rPr lang="en-US" sz="3200" dirty="0"/>
              <a:t>Gen 22:18 - The Nations would be blessed because of 				Abraham’s obedience</a:t>
            </a:r>
          </a:p>
          <a:p>
            <a:r>
              <a:rPr lang="en-US" sz="3200" dirty="0"/>
              <a:t>Heb 8:6-12 – Israel forsook the Lord and broke their Covenant 		with God</a:t>
            </a:r>
          </a:p>
          <a:p>
            <a:r>
              <a:rPr lang="en-US" sz="3200" dirty="0"/>
              <a:t>God’s promise of a blessing to all Families was not to be fulfilled by the Nation of Israel</a:t>
            </a:r>
          </a:p>
        </p:txBody>
      </p:sp>
    </p:spTree>
    <p:extLst>
      <p:ext uri="{BB962C8B-B14F-4D97-AF65-F5344CB8AC3E}">
        <p14:creationId xmlns:p14="http://schemas.microsoft.com/office/powerpoint/2010/main" val="330276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1CB348DAC55E4EBA44E07760938D51" ma:contentTypeVersion="10" ma:contentTypeDescription="Create a new document." ma:contentTypeScope="" ma:versionID="e2f1774e131fe7d0299a3826c3331196">
  <xsd:schema xmlns:xsd="http://www.w3.org/2001/XMLSchema" xmlns:xs="http://www.w3.org/2001/XMLSchema" xmlns:p="http://schemas.microsoft.com/office/2006/metadata/properties" xmlns:ns3="7527a886-8a99-47ef-82cc-b4354c2a650c" targetNamespace="http://schemas.microsoft.com/office/2006/metadata/properties" ma:root="true" ma:fieldsID="57b71bb2dd44b73da0594b56d8015c90" ns3:_="">
    <xsd:import namespace="7527a886-8a99-47ef-82cc-b4354c2a650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27a886-8a99-47ef-82cc-b4354c2a65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59AFE2-62E0-48BD-A379-9D2C71FBC816}">
  <ds:schemaRefs>
    <ds:schemaRef ds:uri="http://schemas.microsoft.com/sharepoint/v3/contenttype/forms"/>
  </ds:schemaRefs>
</ds:datastoreItem>
</file>

<file path=customXml/itemProps2.xml><?xml version="1.0" encoding="utf-8"?>
<ds:datastoreItem xmlns:ds="http://schemas.openxmlformats.org/officeDocument/2006/customXml" ds:itemID="{60D12692-18DE-4697-B0C8-4EC577B7DB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27a886-8a99-47ef-82cc-b4354c2a65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53D235-F0BE-420A-A711-D6444CC57F5D}">
  <ds:schemaRefs>
    <ds:schemaRef ds:uri="http://schemas.microsoft.com/office/infopath/2007/PartnerControls"/>
    <ds:schemaRef ds:uri="http://www.w3.org/XML/1998/namespace"/>
    <ds:schemaRef ds:uri="http://purl.org/dc/terms/"/>
    <ds:schemaRef ds:uri="7527a886-8a99-47ef-82cc-b4354c2a650c"/>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581</TotalTime>
  <Words>905</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Promise of Salvation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Murrell, Jared</dc:creator>
  <cp:lastModifiedBy>Ty Johnson</cp:lastModifiedBy>
  <cp:revision>12</cp:revision>
  <dcterms:created xsi:type="dcterms:W3CDTF">2022-04-17T02:58:10Z</dcterms:created>
  <dcterms:modified xsi:type="dcterms:W3CDTF">2022-05-09T01:35:08Z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0x010100091CB348DAC55E4EBA44E07760938D51</vt:lpwstr>
  </property>
</Properties>
</file>