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15" r:id="rId6"/>
    <p:sldId id="635" r:id="rId7"/>
    <p:sldId id="648" r:id="rId8"/>
    <p:sldId id="638" r:id="rId9"/>
    <p:sldId id="639" r:id="rId10"/>
    <p:sldId id="640" r:id="rId11"/>
    <p:sldId id="626" r:id="rId12"/>
    <p:sldId id="647" r:id="rId13"/>
    <p:sldId id="642" r:id="rId14"/>
    <p:sldId id="641" r:id="rId15"/>
    <p:sldId id="643" r:id="rId16"/>
    <p:sldId id="644" r:id="rId17"/>
    <p:sldId id="645" r:id="rId18"/>
    <p:sldId id="646" r:id="rId19"/>
    <p:sldId id="64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00"/>
    <a:srgbClr val="FFFF99"/>
    <a:srgbClr val="FFFFCC"/>
    <a:srgbClr val="CCFFCC"/>
    <a:srgbClr val="66CCFF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87" d="100"/>
          <a:sy n="87" d="100"/>
        </p:scale>
        <p:origin x="1219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Mandates to the Married</a:t>
            </a:r>
          </a:p>
          <a:p>
            <a:pPr algn="ctr"/>
            <a:r>
              <a:rPr lang="en-US" sz="2600" dirty="0">
                <a:solidFill>
                  <a:schemeClr val="bg1"/>
                </a:solidFill>
              </a:rPr>
              <a:t>(1 Corinthians 7:12-14)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-15240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possible reasons for the question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Ezra 9-10;  Neh.9:2;  13:23-28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OT forbade intermarriage with heathen</a:t>
            </a:r>
          </a:p>
          <a:p>
            <a:pPr marL="346075" indent="-34607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1 Co.5:9-11, avoid association with sinners.</a:t>
            </a:r>
            <a:endParaRPr lang="en-US" altLang="en-US" sz="2400" dirty="0">
              <a:solidFill>
                <a:srgbClr val="FFCC00"/>
              </a:solidFill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Two sinners had married; one later obeys gospel.   Their marriage is ‘sanctified.’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EED1A1-79DD-40F5-BA19-79E6DBF48E92}"/>
              </a:ext>
            </a:extLst>
          </p:cNvPr>
          <p:cNvSpPr/>
          <p:nvPr/>
        </p:nvSpPr>
        <p:spPr>
          <a:xfrm>
            <a:off x="1197742" y="4093445"/>
            <a:ext cx="6758868" cy="169775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Believer may influence unbeliever</a:t>
            </a:r>
            <a:br>
              <a:rPr lang="en-US" sz="3100" dirty="0"/>
            </a:br>
            <a:r>
              <a:rPr lang="en-US" sz="3100" dirty="0"/>
              <a:t>by word, deed, and prayer</a:t>
            </a:r>
            <a:br>
              <a:rPr lang="en-US" sz="3100" dirty="0"/>
            </a:br>
            <a:r>
              <a:rPr lang="en-US" sz="3100" dirty="0"/>
              <a:t>to obey gospel (sanctify).   1 Pt.3</a:t>
            </a:r>
          </a:p>
        </p:txBody>
      </p:sp>
    </p:spTree>
    <p:extLst>
      <p:ext uri="{BB962C8B-B14F-4D97-AF65-F5344CB8AC3E}">
        <p14:creationId xmlns:p14="http://schemas.microsoft.com/office/powerpoint/2010/main" val="32324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passages refute two false doctrines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6075" indent="-34607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12-13: God’s marriage laws are </a:t>
            </a:r>
            <a:r>
              <a:rPr lang="en-US" altLang="en-US" sz="3100" i="1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limited to saints. 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Mt.5:32, </a:t>
            </a:r>
            <a:r>
              <a:rPr lang="en-US" altLang="en-US" sz="3100" i="1" dirty="0">
                <a:solidFill>
                  <a:schemeClr val="bg1"/>
                </a:solidFill>
              </a:rPr>
              <a:t>whoever</a:t>
            </a:r>
            <a:r>
              <a:rPr lang="en-US" altLang="en-US" sz="3100" dirty="0">
                <a:solidFill>
                  <a:schemeClr val="bg1"/>
                </a:solidFill>
              </a:rPr>
              <a:t> – cf. 16:25; 19:9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Mt.19:4-6, 9, based on </a:t>
            </a:r>
            <a:r>
              <a:rPr lang="en-US" altLang="en-US" sz="3100" u="sng" dirty="0">
                <a:solidFill>
                  <a:srgbClr val="FFFFCC"/>
                </a:solidFill>
              </a:rPr>
              <a:t>Gn.1-2</a:t>
            </a:r>
            <a:r>
              <a:rPr lang="en-US" altLang="en-US" sz="3100" dirty="0">
                <a:solidFill>
                  <a:srgbClr val="FFFFCC"/>
                </a:solidFill>
              </a:rPr>
              <a:t>.  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In general terms that embrace all mankind, God gave rules for marriage.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Co.6:9-11, even before they were Christians, they were accountable to God’s laws.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These passages refute two false doctrines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12-13: Christian found herself married to an unholy unbeliever (but </a:t>
            </a:r>
            <a:r>
              <a:rPr lang="en-US" altLang="en-US" sz="3100" i="1" u="sng" dirty="0">
                <a:solidFill>
                  <a:schemeClr val="bg1"/>
                </a:solidFill>
              </a:rPr>
              <a:t>cannot</a:t>
            </a:r>
            <a:r>
              <a:rPr lang="en-US" altLang="en-US" sz="3100" dirty="0">
                <a:solidFill>
                  <a:schemeClr val="bg1"/>
                </a:solidFill>
              </a:rPr>
              <a:t> divorce him)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She could not put him away for ‘mental adultery’ </a:t>
            </a:r>
            <a:r>
              <a:rPr lang="en-US" altLang="en-US" sz="3100" dirty="0">
                <a:solidFill>
                  <a:schemeClr val="bg1"/>
                </a:solidFill>
              </a:rPr>
              <a:t>(Mt.5:28).  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Adultery begins in the heart.  Mt.15:19;  2 Pt.2:14.</a:t>
            </a:r>
          </a:p>
          <a:p>
            <a:pPr marL="1141413" lvl="2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Jews often limited sins to overt acts.  Lk.18:11…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Lord stops it in the heart before it can act.</a:t>
            </a:r>
          </a:p>
          <a:p>
            <a:pPr marL="1141413" lvl="2" indent="-341313">
              <a:spcAft>
                <a:spcPts val="600"/>
              </a:spcAft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838200"/>
            <a:ext cx="5387243" cy="914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What to do about mixed marriage</a:t>
            </a:r>
          </a:p>
          <a:p>
            <a:pPr algn="ctr"/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with willing mate? (12-14)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F1DBA-F5F6-41C7-AA71-EA4D6BF1CE59}"/>
              </a:ext>
            </a:extLst>
          </p:cNvPr>
          <p:cNvSpPr/>
          <p:nvPr/>
        </p:nvSpPr>
        <p:spPr>
          <a:xfrm>
            <a:off x="636234" y="19050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What is wrong with the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‘mental adultery’ position?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6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Incompatible with context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12-13: married to sinner, characterized by worldly lusts.  1 Th.4:4.  Gal.5:24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Christian has a ‘changed’ mind, Ro.12:2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Paul NEVER authorizes divorce for ‘mental adultery.’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Lust is not a legitimate reason for divorce and remarriage. </a:t>
            </a:r>
          </a:p>
        </p:txBody>
      </p:sp>
    </p:spTree>
    <p:extLst>
      <p:ext uri="{BB962C8B-B14F-4D97-AF65-F5344CB8AC3E}">
        <p14:creationId xmlns:p14="http://schemas.microsoft.com/office/powerpoint/2010/main" val="404145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Inconsistent with itself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“Baptism” has a figurative use (Mk.10:38; Lk.12:50).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Can we determine how it is used in any given passage?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1 Jn.3:15</a:t>
            </a:r>
            <a:r>
              <a:rPr lang="en-US" altLang="en-US" sz="3100" dirty="0">
                <a:solidFill>
                  <a:schemeClr val="bg1"/>
                </a:solidFill>
              </a:rPr>
              <a:t>, hatred – murder.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Actual sin is </a:t>
            </a:r>
            <a:r>
              <a:rPr lang="en-US" altLang="en-US" sz="3100" u="sng" dirty="0">
                <a:solidFill>
                  <a:schemeClr val="bg1"/>
                </a:solidFill>
              </a:rPr>
              <a:t>hatred</a:t>
            </a:r>
            <a:r>
              <a:rPr lang="en-US" altLang="en-US" sz="3100" dirty="0">
                <a:solidFill>
                  <a:schemeClr val="bg1"/>
                </a:solidFill>
              </a:rPr>
              <a:t> – act of the mind.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Does this authorize </a:t>
            </a:r>
            <a:r>
              <a:rPr lang="en-US" altLang="en-US" sz="3100" u="sng" dirty="0">
                <a:solidFill>
                  <a:schemeClr val="bg1"/>
                </a:solidFill>
              </a:rPr>
              <a:t>capital punishment</a:t>
            </a:r>
            <a:r>
              <a:rPr lang="en-US" altLang="en-US" sz="3100" dirty="0">
                <a:solidFill>
                  <a:schemeClr val="bg1"/>
                </a:solidFill>
              </a:rPr>
              <a:t>?  (Calvin . . . Bossuet)</a:t>
            </a:r>
          </a:p>
        </p:txBody>
      </p:sp>
    </p:spTree>
    <p:extLst>
      <p:ext uri="{BB962C8B-B14F-4D97-AF65-F5344CB8AC3E}">
        <p14:creationId xmlns:p14="http://schemas.microsoft.com/office/powerpoint/2010/main" val="350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Inconsistent with itself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Actual sin in Mt.5:28: lust.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Does it authorize literal divorce?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Confuses Lord’s figurative description of mental act with non-figurative prescription for bodily act . . . </a:t>
            </a:r>
            <a:r>
              <a:rPr lang="en-US" altLang="en-US" sz="3100" dirty="0">
                <a:solidFill>
                  <a:srgbClr val="FFFFCC"/>
                </a:solidFill>
              </a:rPr>
              <a:t>a literal putting away for a figurative adultery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Is Mt.5:29-30 also literal?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Does Col.3:5 endorse suicide?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Co.10:6, lust;  8, fornication.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Impossible to determine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Jn.7:24, appearance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Ac.1:24, hearts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Co.2:11, spirit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May a man divorce his wife and remarry because he suspects her of adultery?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Tim.6:4, </a:t>
            </a:r>
            <a:r>
              <a:rPr lang="en-US" altLang="en-US" sz="3100" i="1" dirty="0">
                <a:solidFill>
                  <a:schemeClr val="bg1"/>
                </a:solidFill>
              </a:rPr>
              <a:t>evil suspicions</a:t>
            </a:r>
            <a:r>
              <a:rPr lang="en-US" altLang="en-US" sz="3100" dirty="0">
                <a:solidFill>
                  <a:schemeClr val="bg1"/>
                </a:solidFill>
              </a:rPr>
              <a:t>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3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Invites confusion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Prov.6:25</a:t>
            </a:r>
            <a:r>
              <a:rPr lang="en-US" altLang="en-US" sz="3100" dirty="0">
                <a:solidFill>
                  <a:schemeClr val="bg1"/>
                </a:solidFill>
              </a:rPr>
              <a:t>, do not lust…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Stop at point of  lust; defeat it here.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>
                <a:solidFill>
                  <a:schemeClr val="bg1"/>
                </a:solidFill>
              </a:rPr>
              <a:t>Prov.6:26</a:t>
            </a:r>
            <a:r>
              <a:rPr lang="en-US" altLang="en-US" sz="3100" dirty="0">
                <a:solidFill>
                  <a:schemeClr val="bg1"/>
                </a:solidFill>
              </a:rPr>
              <a:t>, prey upon his precious life…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As ox goes to the slaughter, 22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Her house is the way to Sheol, going down to the chambers  of death, 27</a:t>
            </a:r>
          </a:p>
          <a:p>
            <a:pPr marL="1030288" lvl="2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Lust is sin, but it does not permit divorce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1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en-US" altLang="en-US" sz="3400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Mixed marriages are not ideal, but they are true marriages.</a:t>
            </a:r>
          </a:p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No passage encourages Christians to marry an unbeliever.   1 Co.9:5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4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Tertullian of Carthage </a:t>
            </a:r>
            <a:r>
              <a:rPr lang="en-US" altLang="en-US" sz="2800" dirty="0">
                <a:solidFill>
                  <a:schemeClr val="bg1"/>
                </a:solidFill>
              </a:rPr>
              <a:t>(d. AD 230)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Heathen husbands…angry with believing wives because they wanted to kiss martyr’s bonds, embrace Christians, visit cottages of the poor…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Similar issues in Corinth?  (1 Co.7)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633337" y="8382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What to do about mixed marriage with willing mate?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(12-14)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Setting…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Couple gets married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One later becomes a Christian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Unbelieving mate is </a:t>
            </a:r>
            <a:r>
              <a:rPr lang="en-US" altLang="en-US" sz="3100" u="sng" dirty="0">
                <a:solidFill>
                  <a:srgbClr val="CCFFCC"/>
                </a:solidFill>
              </a:rPr>
              <a:t>resentful</a:t>
            </a:r>
            <a:r>
              <a:rPr lang="en-US" altLang="en-US" sz="3100" dirty="0">
                <a:solidFill>
                  <a:srgbClr val="CCFFCC"/>
                </a:solidFill>
              </a:rPr>
              <a:t> – </a:t>
            </a:r>
            <a:r>
              <a:rPr lang="en-US" altLang="en-US" sz="3100" i="1" dirty="0">
                <a:solidFill>
                  <a:srgbClr val="CCFFCC"/>
                </a:solidFill>
              </a:rPr>
              <a:t>‘this is not the person I married!’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New Christian is </a:t>
            </a:r>
            <a:r>
              <a:rPr lang="en-US" altLang="en-US" sz="3100" u="sng" dirty="0">
                <a:solidFill>
                  <a:srgbClr val="CCFFCC"/>
                </a:solidFill>
              </a:rPr>
              <a:t>doubtful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6:19-20 – God wants His pure child to maintain a relationship with an impure unbeliever??</a:t>
            </a:r>
          </a:p>
          <a:p>
            <a:pPr marL="857250" lvl="1" indent="-457200">
              <a:spcAft>
                <a:spcPts val="0"/>
              </a:spcAft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741363" lvl="1" indent="-341313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Paul’s reply (12)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  <a:solidFill>
            <a:schemeClr val="tx1"/>
          </a:solidFill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rgbClr val="FFFF99"/>
                </a:solidFill>
              </a:rPr>
              <a:t>‘To the rest’: </a:t>
            </a:r>
            <a:r>
              <a:rPr lang="en-US" altLang="en-US" dirty="0">
                <a:solidFill>
                  <a:schemeClr val="bg1"/>
                </a:solidFill>
              </a:rPr>
              <a:t>the rest of their questions?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‘I, not the Lord, say’: </a:t>
            </a:r>
            <a:r>
              <a:rPr lang="en-US" altLang="en-US" sz="3100" dirty="0">
                <a:solidFill>
                  <a:schemeClr val="bg1"/>
                </a:solidFill>
              </a:rPr>
              <a:t>(ct. v.10).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During His personal ministry, Lord did not specifically address mixed marriages.  </a:t>
            </a:r>
          </a:p>
          <a:p>
            <a:pPr marL="1141413" lvl="2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He spoke to Jews – [Jewish husband and wife.]  </a:t>
            </a:r>
          </a:p>
          <a:p>
            <a:pPr marL="341313" indent="-341313">
              <a:spcAft>
                <a:spcPts val="3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12-13: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what if the unbeliever consents</a:t>
            </a:r>
            <a:b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dwell with the believer??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u="sng" dirty="0">
                <a:solidFill>
                  <a:srgbClr val="CCFFFF"/>
                </a:solidFill>
              </a:rPr>
              <a:t>Both</a:t>
            </a:r>
            <a:r>
              <a:rPr lang="en-US" altLang="en-US" sz="3100" dirty="0">
                <a:solidFill>
                  <a:srgbClr val="CCFFFF"/>
                </a:solidFill>
              </a:rPr>
              <a:t> verses </a:t>
            </a:r>
            <a:r>
              <a:rPr lang="en-US" altLang="en-US" sz="3100" u="sng" dirty="0">
                <a:solidFill>
                  <a:srgbClr val="CCFFFF"/>
                </a:solidFill>
              </a:rPr>
              <a:t>prohibit</a:t>
            </a:r>
            <a:r>
              <a:rPr lang="en-US" altLang="en-US" sz="3100" dirty="0">
                <a:solidFill>
                  <a:srgbClr val="CCFFFF"/>
                </a:solidFill>
              </a:rPr>
              <a:t> a separation / divorce.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Do not divorce an unbeliever (12-13).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[This agrees with the commands of 10-11]</a:t>
            </a:r>
          </a:p>
        </p:txBody>
      </p:sp>
    </p:spTree>
    <p:extLst>
      <p:ext uri="{BB962C8B-B14F-4D97-AF65-F5344CB8AC3E}">
        <p14:creationId xmlns:p14="http://schemas.microsoft.com/office/powerpoint/2010/main" val="1155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don’t worry that they / their marriage / children are defiled by unbelieving spouse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Opposite is true:  </a:t>
            </a:r>
            <a:r>
              <a:rPr lang="en-US" altLang="en-US" sz="3100" dirty="0">
                <a:solidFill>
                  <a:srgbClr val="FFFF99"/>
                </a:solidFill>
              </a:rPr>
              <a:t>unbelieving spouse / children are </a:t>
            </a:r>
            <a:r>
              <a:rPr lang="en-US" altLang="en-US" sz="3100" i="1" u="sng" dirty="0">
                <a:solidFill>
                  <a:srgbClr val="FFFF99"/>
                </a:solidFill>
              </a:rPr>
              <a:t>sanctified</a:t>
            </a:r>
            <a:r>
              <a:rPr lang="en-US" altLang="en-US" sz="3100" dirty="0">
                <a:solidFill>
                  <a:srgbClr val="FFFF99"/>
                </a:solidFill>
              </a:rPr>
              <a:t> by the believing spouse</a:t>
            </a:r>
          </a:p>
          <a:p>
            <a:pPr marL="746125" lvl="2" indent="-28416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Does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mean they are saved through the virtue of another.    </a:t>
            </a:r>
            <a:r>
              <a:rPr lang="en-US" altLang="en-US" sz="3000" dirty="0">
                <a:solidFill>
                  <a:schemeClr val="bg1"/>
                </a:solidFill>
              </a:rPr>
              <a:t>Ezk.18:20.  Mk.16:16.    2 Co.5:10.</a:t>
            </a:r>
          </a:p>
        </p:txBody>
      </p:sp>
    </p:spTree>
    <p:extLst>
      <p:ext uri="{BB962C8B-B14F-4D97-AF65-F5344CB8AC3E}">
        <p14:creationId xmlns:p14="http://schemas.microsoft.com/office/powerpoint/2010/main" val="33064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 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“sanctify”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salvation – spouse is still an unbeliever.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Ex.19</a:t>
            </a:r>
            <a:r>
              <a:rPr lang="en-US" altLang="en-US" sz="3100" baseline="30000" dirty="0">
                <a:solidFill>
                  <a:schemeClr val="bg1"/>
                </a:solidFill>
              </a:rPr>
              <a:t>14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So Moses went down from the mountain to the people and </a:t>
            </a:r>
            <a:r>
              <a:rPr lang="en-US" altLang="en-US" sz="3100" u="sng" dirty="0">
                <a:solidFill>
                  <a:srgbClr val="FFFFCC"/>
                </a:solidFill>
              </a:rPr>
              <a:t>sanctified</a:t>
            </a:r>
            <a:r>
              <a:rPr lang="en-US" altLang="en-US" sz="3100" dirty="0">
                <a:solidFill>
                  <a:srgbClr val="FFFFCC"/>
                </a:solidFill>
              </a:rPr>
              <a:t> the </a:t>
            </a:r>
            <a:r>
              <a:rPr lang="en-US" altLang="en-US" sz="3100" u="sng" dirty="0">
                <a:solidFill>
                  <a:srgbClr val="FFFFCC"/>
                </a:solidFill>
              </a:rPr>
              <a:t>people</a:t>
            </a:r>
            <a:r>
              <a:rPr lang="en-US" altLang="en-US" sz="3100" dirty="0">
                <a:solidFill>
                  <a:srgbClr val="FFFFCC"/>
                </a:solidFill>
              </a:rPr>
              <a:t>, and they washed their clothes.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V. 23: same word used of </a:t>
            </a:r>
            <a:r>
              <a:rPr lang="en-US" altLang="en-US" sz="3100" u="sng" dirty="0">
                <a:solidFill>
                  <a:schemeClr val="bg1"/>
                </a:solidFill>
              </a:rPr>
              <a:t>Mt. Sinai</a:t>
            </a:r>
            <a:r>
              <a:rPr lang="en-US" altLang="en-US" sz="3100" dirty="0">
                <a:solidFill>
                  <a:schemeClr val="bg1"/>
                </a:solidFill>
              </a:rPr>
              <a:t>.  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Tim.4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For </a:t>
            </a:r>
            <a:r>
              <a:rPr lang="en-US" altLang="en-US" sz="3100" u="sng" dirty="0">
                <a:solidFill>
                  <a:srgbClr val="FFFFCC"/>
                </a:solidFill>
              </a:rPr>
              <a:t>every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</a:rPr>
              <a:t>creature</a:t>
            </a:r>
            <a:r>
              <a:rPr lang="en-US" altLang="en-US" sz="3100" dirty="0">
                <a:solidFill>
                  <a:srgbClr val="FFFFCC"/>
                </a:solidFill>
              </a:rPr>
              <a:t> of God is good, and nothing is to be refused if it is received with thanksgiving;  </a:t>
            </a:r>
            <a:r>
              <a:rPr lang="en-US" altLang="en-US" sz="3100" baseline="30000" dirty="0">
                <a:solidFill>
                  <a:schemeClr val="bg1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</a:rPr>
              <a:t>for it is </a:t>
            </a:r>
            <a:r>
              <a:rPr lang="en-US" altLang="en-US" sz="3100" u="sng" dirty="0">
                <a:solidFill>
                  <a:srgbClr val="FFFFCC"/>
                </a:solidFill>
              </a:rPr>
              <a:t>sanctified</a:t>
            </a:r>
            <a:r>
              <a:rPr lang="en-US" altLang="en-US" sz="3100" dirty="0">
                <a:solidFill>
                  <a:srgbClr val="FFFFCC"/>
                </a:solidFill>
              </a:rPr>
              <a:t> by the word of God and prayer.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Food is not morally holy, but lawful to eat</a:t>
            </a:r>
          </a:p>
        </p:txBody>
      </p:sp>
    </p:spTree>
    <p:extLst>
      <p:ext uri="{BB962C8B-B14F-4D97-AF65-F5344CB8AC3E}">
        <p14:creationId xmlns:p14="http://schemas.microsoft.com/office/powerpoint/2010/main" val="40510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102834"/>
            <a:ext cx="9052560" cy="990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“sanctify”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Though one is an unbeliever, God unites him to a Christian in this marriage. 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If we reject the mate, we must also reject the children of this union?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Tim.1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when I call to remembrance the genuine faith that is in you, which dwelt first in your grandmother Lois and your mother Eunice, and I am persuaded is in you also.</a:t>
            </a:r>
          </a:p>
          <a:p>
            <a:pPr marL="341313" indent="-341313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4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1018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1_Default Design</vt:lpstr>
      <vt:lpstr>PowerPoint Presentation</vt:lpstr>
      <vt:lpstr>Tertullian of Carthage (d. AD 230)</vt:lpstr>
      <vt:lpstr>PowerPoint Presentation</vt:lpstr>
      <vt:lpstr>Setting…</vt:lpstr>
      <vt:lpstr>Paul’s reply (12)</vt:lpstr>
      <vt:lpstr>12-13: what if the unbeliever consents to dwell with the believer??</vt:lpstr>
      <vt:lpstr>14: don’t worry that they / their marriage / children are defiled by unbelieving spouse</vt:lpstr>
      <vt:lpstr>14:  “sanctify”</vt:lpstr>
      <vt:lpstr>14:  “sanctify”</vt:lpstr>
      <vt:lpstr>Two possible reasons for the question</vt:lpstr>
      <vt:lpstr>These passages refute two false doctrines</vt:lpstr>
      <vt:lpstr>These passages refute two false doctrines</vt:lpstr>
      <vt:lpstr>PowerPoint Presentation</vt:lpstr>
      <vt:lpstr>1. Incompatible with context</vt:lpstr>
      <vt:lpstr>2. Inconsistent with itself</vt:lpstr>
      <vt:lpstr>2. Inconsistent with itself</vt:lpstr>
      <vt:lpstr>3. Impossible to determine</vt:lpstr>
      <vt:lpstr>4. Invites confusion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83</cp:revision>
  <dcterms:created xsi:type="dcterms:W3CDTF">2006-09-08T19:51:33Z</dcterms:created>
  <dcterms:modified xsi:type="dcterms:W3CDTF">2022-07-02T19:01:14Z</dcterms:modified>
</cp:coreProperties>
</file>