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70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238082a7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238082a7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238082a7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238082a7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4238082a7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4238082a7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4238082a7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4238082a7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Growth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descr="Free Tree Growth Clipart in AI, SVG, EPS or PS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99000"/>
            <a:ext cx="9144000" cy="2745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 descr="The aggregation of marginal gains shows how small improvements and one percent gains compound.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 descr="image] what the road to success really looks like : r/GetMotivat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8913" y="144663"/>
            <a:ext cx="6526175" cy="485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(16:9)</PresentationFormat>
  <Paragraphs>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Simple Dark</vt:lpstr>
      <vt:lpstr>Growth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</dc:title>
  <cp:lastModifiedBy>Ty Johnson</cp:lastModifiedBy>
  <cp:revision>1</cp:revision>
  <dcterms:modified xsi:type="dcterms:W3CDTF">2022-08-21T03:18:32Z</dcterms:modified>
</cp:coreProperties>
</file>