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305" r:id="rId2"/>
    <p:sldId id="455" r:id="rId3"/>
    <p:sldId id="475" r:id="rId4"/>
    <p:sldId id="514" r:id="rId5"/>
    <p:sldId id="568" r:id="rId6"/>
    <p:sldId id="562" r:id="rId7"/>
    <p:sldId id="573" r:id="rId8"/>
    <p:sldId id="574" r:id="rId9"/>
    <p:sldId id="575" r:id="rId10"/>
    <p:sldId id="569" r:id="rId11"/>
    <p:sldId id="570" r:id="rId12"/>
    <p:sldId id="576" r:id="rId13"/>
    <p:sldId id="577" r:id="rId14"/>
    <p:sldId id="579" r:id="rId15"/>
    <p:sldId id="578" r:id="rId16"/>
    <p:sldId id="563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CC"/>
    <a:srgbClr val="FFFF99"/>
    <a:srgbClr val="FFCC99"/>
    <a:srgbClr val="CCFFCC"/>
    <a:srgbClr val="CCFFFF"/>
    <a:srgbClr val="00FFCC"/>
    <a:srgbClr val="99FF66"/>
    <a:srgbClr val="B2B2B2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87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693E8E-39FD-483E-A9DB-E12A6DA0EC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E567A2-252C-4724-9EBD-9E11C35E2F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5C52FD-B4D4-42C6-90CD-75680F2C2A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4DA3B-E579-429F-B100-3D6C82B4B9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2222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17294F-ED2C-4319-8322-B87842BE26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C6B21E-C112-49C0-B351-8DC9BFB9F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E53B-17FF-40B7-B95E-3B5EA6A0F8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FC0AF-E6C9-435B-9B2B-490DAE1611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57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E6CF25D-01B7-4EE7-9F00-9BE73295F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51373C8-96E5-4D5A-A91F-47B21CF73D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831544-90DD-4DEF-9A1D-A5F26F35E9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91A14-4106-4D57-A966-841D28FA2C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88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98D87-FFF2-41D1-84C5-5B5D14A9A1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C89EFF-1244-4E70-9703-062CF5F73A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D42C04-9346-458F-A06C-0F1FA8F36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B5F1D-A032-4F73-B9AB-066441233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186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F89F8A-4D9C-41BB-B607-42F54ADD0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5A5484-4D52-4851-8873-A5F36D9B5F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A2595E-6208-41A3-A54B-7574619F62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3E231-D2BF-42D1-B6F8-945C3F4DB5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5404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34686-6303-4ADE-AC09-4C5746566B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66E28A-B925-4E65-8D24-B57E0F791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8C4DC8-0CF5-4F97-9A9D-B0F4D5D03C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1DCC2-57A4-4182-9F6B-C2DCB432A2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18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A34702E-35DE-42A2-A290-937CE5172C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8E9B298-8964-4A00-9110-0DBC984AF3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E932F0F-2BCD-48A6-BA37-2D4DE766F6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4B438-A833-4EF3-9C33-AD72DE2CC8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598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4147C9-A3F1-433F-AAFF-6ECA9D478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773EA48-7B33-4777-8A3C-EDB44182DA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94A91A2-B1BE-49B2-A188-D4F95793F6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790CD-B251-47C4-8093-16BDA4369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61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68D967E-F350-40B1-919C-E575A11685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C4E2942-544A-469B-AB2E-7DFA450F28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2D87BED-4BC3-4933-B77A-CF96324A21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AD56C-4A5D-40BB-A9CB-E8F5FBED69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89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098DB6-F78D-4B85-96E1-99C3B88C1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DC69AFD-271D-4764-A228-7A2B382F1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8422691-E3A7-4FEC-8503-3D7B107786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A409D-BB9A-49DD-9EE7-D83C343750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31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EBEBA-6559-43C8-A599-BC51EB7FD3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509530-16DF-48D1-B5F5-C98A8D3D8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5ED5AD-6DB9-4ADA-9DB5-F56AF46829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290AD-1421-4630-B7C0-21FD9A44DC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0633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CF1B833-C6E0-46FB-A23C-F4986F4EE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37713B-F5E7-430C-A59B-1DDF47496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2036185-70A9-42BE-9A12-B66F77F4651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A873452-E442-4C5E-AA4F-DEECDAFB792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0153418-0622-41A8-B1A5-9138FED9B5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373DC09-5685-4D12-8DF6-4F8A4E96F1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905168" y="1120329"/>
            <a:ext cx="5352134" cy="1070578"/>
          </a:xfrm>
          <a:prstGeom prst="roundRect">
            <a:avLst/>
          </a:prstGeom>
          <a:solidFill>
            <a:schemeClr val="tx1"/>
          </a:solidFill>
          <a:ln w="12700">
            <a:solidFill>
              <a:srgbClr val="00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bg1"/>
                </a:solidFill>
              </a:rPr>
              <a:t>What have you done?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What have you done?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98F036-D32F-4A4B-BECF-1069BEBE55F1}"/>
              </a:ext>
            </a:extLst>
          </p:cNvPr>
          <p:cNvSpPr/>
          <p:nvPr/>
        </p:nvSpPr>
        <p:spPr>
          <a:xfrm>
            <a:off x="371764" y="2258292"/>
            <a:ext cx="8418042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Questions the Lord may ask us</a:t>
            </a:r>
            <a:endParaRPr lang="en-US" sz="3800" dirty="0">
              <a:solidFill>
                <a:srgbClr val="CCFFFF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3BFEFA8-69EA-40A1-8676-3E924EA1367E}"/>
              </a:ext>
            </a:extLst>
          </p:cNvPr>
          <p:cNvSpPr/>
          <p:nvPr/>
        </p:nvSpPr>
        <p:spPr>
          <a:xfrm>
            <a:off x="2200564" y="1600200"/>
            <a:ext cx="4751765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Questions some ask the Lord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5465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for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Me</a:t>
            </a:r>
            <a:r>
              <a:rPr lang="en-US" sz="3600" dirty="0">
                <a:solidFill>
                  <a:schemeClr val="bg1"/>
                </a:solidFill>
              </a:rPr>
              <a:t>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257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Ec.12:13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remember what they have done for Lord; forget what He had done for them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Someone grows spiritually weak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Excuses disobedience by recounting good things he has done for God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Everyone (including the Lord) owes him an extraordinary debt</a:t>
            </a:r>
            <a:endParaRPr lang="en-US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372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for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Me</a:t>
            </a:r>
            <a:r>
              <a:rPr lang="en-US" sz="3600" dirty="0">
                <a:solidFill>
                  <a:schemeClr val="bg1"/>
                </a:solidFill>
              </a:rPr>
              <a:t>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2578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Ec.12:13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remember what they have done for Lord; forget what He had done for them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K.5:13,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something great…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Mt.7:22, </a:t>
            </a:r>
            <a:r>
              <a:rPr lang="en-US" i="1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have we not…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‘Lord, Lord…’   /   1 Co.13:1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Mt.7:23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Isa.64:6</a:t>
            </a:r>
          </a:p>
        </p:txBody>
      </p:sp>
    </p:spTree>
    <p:extLst>
      <p:ext uri="{BB962C8B-B14F-4D97-AF65-F5344CB8AC3E}">
        <p14:creationId xmlns:p14="http://schemas.microsoft.com/office/powerpoint/2010/main" val="39005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for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Me</a:t>
            </a:r>
            <a:r>
              <a:rPr lang="en-US" sz="3600" dirty="0">
                <a:solidFill>
                  <a:schemeClr val="bg1"/>
                </a:solidFill>
              </a:rPr>
              <a:t>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Ec.12:13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remember what they have done for Lord; forget what He had done for them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Lk.17:7-10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our best service does not benefit God, but ourselves. 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Even if we do our duty, we fall short; we merit nothing.  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No one does his whole duty...or more than his duty. </a:t>
            </a:r>
          </a:p>
        </p:txBody>
      </p:sp>
    </p:spTree>
    <p:extLst>
      <p:ext uri="{BB962C8B-B14F-4D97-AF65-F5344CB8AC3E}">
        <p14:creationId xmlns:p14="http://schemas.microsoft.com/office/powerpoint/2010/main" val="117602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for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Me</a:t>
            </a:r>
            <a:r>
              <a:rPr lang="en-US" sz="3600" dirty="0">
                <a:solidFill>
                  <a:schemeClr val="bg1"/>
                </a:solidFill>
              </a:rPr>
              <a:t>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Ec.12:13</a:t>
            </a:r>
          </a:p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Some remember what they have done for Lord; forget what He had done for them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Ro.11:35</a:t>
            </a:r>
          </a:p>
          <a:p>
            <a:pPr marL="339725" lvl="1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We want the best…</a:t>
            </a:r>
          </a:p>
          <a:p>
            <a:pPr marL="1089025" lvl="1" indent="-3476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Investment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pays $0.02 annually</a:t>
            </a:r>
          </a:p>
          <a:p>
            <a:pPr marL="1089025" lvl="1" indent="-3476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Highway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– 600 miles out of the way</a:t>
            </a:r>
          </a:p>
          <a:p>
            <a:pPr marL="1089025" lvl="1" indent="-347663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Medical treatment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– by janitor of medical school</a:t>
            </a:r>
            <a:endParaRPr lang="en-US" sz="3100" dirty="0">
              <a:solidFill>
                <a:srgbClr val="FFFFCC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4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to</a:t>
            </a:r>
            <a:r>
              <a:rPr lang="en-US" sz="3600" dirty="0">
                <a:solidFill>
                  <a:schemeClr val="bg1"/>
                </a:solidFill>
              </a:rPr>
              <a:t> </a:t>
            </a:r>
            <a:r>
              <a:rPr lang="en-US" sz="3600" u="sng" dirty="0">
                <a:solidFill>
                  <a:schemeClr val="bg1"/>
                </a:solidFill>
              </a:rPr>
              <a:t>Me</a:t>
            </a:r>
            <a:r>
              <a:rPr lang="en-US" sz="3600" dirty="0">
                <a:solidFill>
                  <a:schemeClr val="bg1"/>
                </a:solidFill>
              </a:rPr>
              <a:t>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8382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Hb.6:4-6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Crucify Lord afresh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Jewish Christian returns to synagogue…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Gentile Christian returns to world / pagan temples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Put Him to an open shame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Disgrace someone publicly, expose, make an example of  [Mt.1:19]</a:t>
            </a:r>
          </a:p>
        </p:txBody>
      </p:sp>
    </p:spTree>
    <p:extLst>
      <p:ext uri="{BB962C8B-B14F-4D97-AF65-F5344CB8AC3E}">
        <p14:creationId xmlns:p14="http://schemas.microsoft.com/office/powerpoint/2010/main" val="285048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Final questions --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have you done to yourself?  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Jer.8:6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have you done to your loved ones?</a:t>
            </a:r>
          </a:p>
          <a:p>
            <a:pPr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What has the Lord done to deserve anything less than our best?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84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Choices have consequences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90600"/>
            <a:ext cx="8610600" cy="54102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“What have you done?” – an effort to help us consider consequences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42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371058" y="990600"/>
            <a:ext cx="8418042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“What have you done?”</a:t>
            </a:r>
            <a:b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</a:br>
            <a:r>
              <a:rPr lang="en-US" sz="3500" dirty="0">
                <a:solidFill>
                  <a:srgbClr val="CCFFFF"/>
                </a:solidFill>
                <a:ea typeface="Verdana" panose="020B0604030504040204" pitchFamily="34" charset="0"/>
              </a:rPr>
              <a:t>–  A Biblical Question</a:t>
            </a:r>
            <a:endParaRPr lang="en-US" sz="35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9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3663"/>
            <a:ext cx="8229600" cy="744537"/>
          </a:xfrm>
        </p:spPr>
        <p:txBody>
          <a:bodyPr/>
          <a:lstStyle/>
          <a:p>
            <a:r>
              <a:rPr lang="en-US" sz="3600" dirty="0">
                <a:solidFill>
                  <a:srgbClr val="FFFF99"/>
                </a:solidFill>
              </a:rPr>
              <a:t>“What have you done…?”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638800"/>
          </a:xfrm>
        </p:spPr>
        <p:txBody>
          <a:bodyPr/>
          <a:lstStyle/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Gn.4:10, </a:t>
            </a: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God asks Cain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Gn.20:9, 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Abimelech asks / accuses Abraham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Gn.31:26, </a:t>
            </a: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Laban rebukes Jacob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Nu.23:11, </a:t>
            </a:r>
            <a:r>
              <a:rPr lang="en-US" sz="3200" dirty="0" err="1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Balak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disappointed in Balaam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Sm.13:11, </a:t>
            </a: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Samuel asked Saul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Sm.3:24, 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Joab asked David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Dn.4:35, </a:t>
            </a:r>
            <a:r>
              <a:rPr lang="en-US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Nebuchadnezzar and God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Jn.18:35, </a:t>
            </a:r>
            <a:r>
              <a:rPr lang="en-US" sz="3200" dirty="0">
                <a:solidFill>
                  <a:srgbClr val="FFCC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Pilate asked Jesus</a:t>
            </a:r>
            <a:endParaRPr lang="en-US" sz="3200" dirty="0">
              <a:solidFill>
                <a:srgbClr val="FFFF99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9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3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2204197" y="990600"/>
            <a:ext cx="4751765" cy="457200"/>
          </a:xfrm>
          <a:prstGeom prst="round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</a:rPr>
              <a:t>What have you done?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298F036-D32F-4A4B-BECF-1069BEBE55F1}"/>
              </a:ext>
            </a:extLst>
          </p:cNvPr>
          <p:cNvSpPr/>
          <p:nvPr/>
        </p:nvSpPr>
        <p:spPr>
          <a:xfrm>
            <a:off x="371764" y="1676400"/>
            <a:ext cx="8418042" cy="11430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400" dirty="0">
                <a:solidFill>
                  <a:srgbClr val="CCFFC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</a:t>
            </a:r>
            <a:r>
              <a:rPr lang="en-US" sz="3800" dirty="0">
                <a:solidFill>
                  <a:srgbClr val="CCFFFF"/>
                </a:solidFill>
                <a:ea typeface="Verdana" panose="020B0604030504040204" pitchFamily="34" charset="0"/>
              </a:rPr>
              <a:t>Questions some ask the Lord</a:t>
            </a:r>
            <a:endParaRPr lang="en-US" sz="3800" dirty="0">
              <a:solidFill>
                <a:srgbClr val="CC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84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for</a:t>
            </a:r>
            <a:r>
              <a:rPr lang="en-US" sz="3600" dirty="0">
                <a:solidFill>
                  <a:schemeClr val="bg1"/>
                </a:solidFill>
              </a:rPr>
              <a:t> me?”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 song we sing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was threatened for me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Jn.19:10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He was slandered for me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Mt.27:29…   Mk.14:65…   Mt.27:39-40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Every tear, every nail, every thorn was for me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Hb.5:7</a:t>
            </a:r>
          </a:p>
        </p:txBody>
      </p:sp>
    </p:spTree>
    <p:extLst>
      <p:ext uri="{BB962C8B-B14F-4D97-AF65-F5344CB8AC3E}">
        <p14:creationId xmlns:p14="http://schemas.microsoft.com/office/powerpoint/2010/main" val="14557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to</a:t>
            </a:r>
            <a:r>
              <a:rPr lang="en-US" sz="3600" dirty="0">
                <a:solidFill>
                  <a:schemeClr val="bg1"/>
                </a:solidFill>
              </a:rPr>
              <a:t> me?”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Explanation: Christian grows slack in attendance / quits.    Why?  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“Brother X hurt my feelings”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When did Jesus ever fail you?   Blame Him?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Hb.12:3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9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to</a:t>
            </a:r>
            <a:r>
              <a:rPr lang="en-US" sz="3600" dirty="0">
                <a:solidFill>
                  <a:schemeClr val="bg1"/>
                </a:solidFill>
              </a:rPr>
              <a:t> me?”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Why forsake Lord for something a man / woman does to us?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Paul, 2 Co.11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Co.9:27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Hb.10:32-34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5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F120C5-ACEB-4B55-99C7-7495D180214A}"/>
              </a:ext>
            </a:extLst>
          </p:cNvPr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36D2DE0-F052-486E-9A24-9CE4B5E0CC08}"/>
              </a:ext>
            </a:extLst>
          </p:cNvPr>
          <p:cNvSpPr/>
          <p:nvPr/>
        </p:nvSpPr>
        <p:spPr>
          <a:xfrm>
            <a:off x="2438400" y="2379663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0596B6C-3AD8-4E42-8FBA-74C9243DE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6" y="93663"/>
            <a:ext cx="8610600" cy="744537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“What have You done </a:t>
            </a:r>
            <a:r>
              <a:rPr lang="en-US" sz="3600" u="sng" dirty="0">
                <a:solidFill>
                  <a:schemeClr val="bg1"/>
                </a:solidFill>
              </a:rPr>
              <a:t>to</a:t>
            </a:r>
            <a:r>
              <a:rPr lang="en-US" sz="3600" dirty="0">
                <a:solidFill>
                  <a:schemeClr val="bg1"/>
                </a:solidFill>
              </a:rPr>
              <a:t> me?”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30C05A8-06DE-4BDD-B023-0D930E6F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80" y="914400"/>
            <a:ext cx="8610600" cy="55626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Questions:</a:t>
            </a:r>
          </a:p>
          <a:p>
            <a:pPr marL="744538" indent="-744538">
              <a:spcAft>
                <a:spcPts val="3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Have you ever failed someone, intentionally or not?  </a:t>
            </a:r>
          </a:p>
          <a:p>
            <a:pPr marL="687388" indent="-687388">
              <a:spcAft>
                <a:spcPts val="300"/>
              </a:spcAft>
              <a:buNone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Ultimate question:  what has the Lord done to you?  </a:t>
            </a:r>
          </a:p>
          <a:p>
            <a:pPr marL="801688" indent="-801688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3100" dirty="0">
              <a:solidFill>
                <a:srgbClr val="FFFF0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25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623</Words>
  <Application>Microsoft Office PowerPoint</Application>
  <PresentationFormat>On-screen Show (4:3)</PresentationFormat>
  <Paragraphs>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Verdana</vt:lpstr>
      <vt:lpstr>1_Default Design</vt:lpstr>
      <vt:lpstr>PowerPoint Presentation</vt:lpstr>
      <vt:lpstr>Choices have consequences</vt:lpstr>
      <vt:lpstr>PowerPoint Presentation</vt:lpstr>
      <vt:lpstr>“What have you done…?”</vt:lpstr>
      <vt:lpstr>PowerPoint Presentation</vt:lpstr>
      <vt:lpstr>“What have You done for me?”</vt:lpstr>
      <vt:lpstr>“What have You done to me?”</vt:lpstr>
      <vt:lpstr>“What have You done to me?”</vt:lpstr>
      <vt:lpstr>“What have You done to me?”</vt:lpstr>
      <vt:lpstr>PowerPoint Presentation</vt:lpstr>
      <vt:lpstr>“What have you done for Me?”</vt:lpstr>
      <vt:lpstr>“What have you done for Me?”</vt:lpstr>
      <vt:lpstr>“What have you done for Me?”</vt:lpstr>
      <vt:lpstr>“What have you done for Me?”</vt:lpstr>
      <vt:lpstr>“What have you done to Me?”</vt:lpstr>
      <vt:lpstr>Final questions --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277</cp:revision>
  <dcterms:created xsi:type="dcterms:W3CDTF">2006-09-18T21:36:30Z</dcterms:created>
  <dcterms:modified xsi:type="dcterms:W3CDTF">2022-09-15T03:15:10Z</dcterms:modified>
</cp:coreProperties>
</file>