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7" r:id="rId4"/>
    <p:sldId id="273" r:id="rId5"/>
    <p:sldId id="256" r:id="rId6"/>
    <p:sldId id="258" r:id="rId7"/>
    <p:sldId id="268" r:id="rId8"/>
    <p:sldId id="259" r:id="rId9"/>
    <p:sldId id="260" r:id="rId10"/>
    <p:sldId id="269" r:id="rId11"/>
    <p:sldId id="261" r:id="rId12"/>
    <p:sldId id="262" r:id="rId13"/>
    <p:sldId id="263" r:id="rId14"/>
    <p:sldId id="264" r:id="rId15"/>
    <p:sldId id="272" r:id="rId1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8"/>
    <a:srgbClr val="0D2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56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16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1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4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2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1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6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0BFEB9-4AD1-DA17-E5FD-FBF883DB64F6}"/>
              </a:ext>
            </a:extLst>
          </p:cNvPr>
          <p:cNvSpPr/>
          <p:nvPr userDrawn="1"/>
        </p:nvSpPr>
        <p:spPr>
          <a:xfrm>
            <a:off x="6107430" y="5391150"/>
            <a:ext cx="2316134" cy="514350"/>
          </a:xfrm>
          <a:prstGeom prst="rect">
            <a:avLst/>
          </a:prstGeom>
          <a:solidFill>
            <a:srgbClr val="0D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68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AB36F-E277-0D10-D2BA-2F7F177313C0}"/>
              </a:ext>
            </a:extLst>
          </p:cNvPr>
          <p:cNvSpPr txBox="1"/>
          <p:nvPr/>
        </p:nvSpPr>
        <p:spPr>
          <a:xfrm>
            <a:off x="4562171" y="4928976"/>
            <a:ext cx="4360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9-10-11,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E7B94-6324-EED9-220E-5C19527C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5320145" y="5777892"/>
            <a:ext cx="2909455" cy="83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35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B0E49-A865-1EBE-B37A-54F97BEA0B8F}"/>
              </a:ext>
            </a:extLst>
          </p:cNvPr>
          <p:cNvSpPr txBox="1"/>
          <p:nvPr/>
        </p:nvSpPr>
        <p:spPr>
          <a:xfrm>
            <a:off x="840509" y="452582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Christianity is more than future … it’s an anchor now.</a:t>
            </a:r>
          </a:p>
        </p:txBody>
      </p:sp>
    </p:spTree>
    <p:extLst>
      <p:ext uri="{BB962C8B-B14F-4D97-AF65-F5344CB8AC3E}">
        <p14:creationId xmlns:p14="http://schemas.microsoft.com/office/powerpoint/2010/main" val="54318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B0E49-A865-1EBE-B37A-54F97BEA0B8F}"/>
              </a:ext>
            </a:extLst>
          </p:cNvPr>
          <p:cNvSpPr txBox="1"/>
          <p:nvPr/>
        </p:nvSpPr>
        <p:spPr>
          <a:xfrm>
            <a:off x="3244172" y="579939"/>
            <a:ext cx="5899828" cy="5051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Shut out the </a:t>
            </a:r>
            <a:b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</a:b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hope killers.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Be a hope sharer.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Read the Bible </a:t>
            </a:r>
            <a:b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</a:b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looking for hope.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C15E9-CDCF-9241-9FC7-AF2F31B13B2B}"/>
              </a:ext>
            </a:extLst>
          </p:cNvPr>
          <p:cNvSpPr txBox="1"/>
          <p:nvPr/>
        </p:nvSpPr>
        <p:spPr>
          <a:xfrm rot="20422889">
            <a:off x="-1049275" y="188843"/>
            <a:ext cx="49810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GETTING </a:t>
            </a:r>
            <a:br>
              <a:rPr lang="en-US" sz="5200" b="1" dirty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-US" sz="5200" b="1" dirty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MORE HOPE</a:t>
            </a:r>
          </a:p>
        </p:txBody>
      </p:sp>
    </p:spTree>
    <p:extLst>
      <p:ext uri="{BB962C8B-B14F-4D97-AF65-F5344CB8AC3E}">
        <p14:creationId xmlns:p14="http://schemas.microsoft.com/office/powerpoint/2010/main" val="206869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CF6ACE-C075-2D78-67BA-324EEB4E7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0" y="831272"/>
            <a:ext cx="7815278" cy="496916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31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5011D-4D5B-1330-7E3D-C379B692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36" y="1154545"/>
            <a:ext cx="8034435" cy="414712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16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5011D-4D5B-1330-7E3D-C379B692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981" y="290035"/>
            <a:ext cx="7241309" cy="610327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8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60DE3-0459-8ABF-FC3B-C4D471730C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46582" y="5033819"/>
            <a:ext cx="5650345" cy="1154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 Believe </a:t>
            </a:r>
            <a:b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in Hope</a:t>
            </a:r>
          </a:p>
        </p:txBody>
      </p:sp>
    </p:spTree>
    <p:extLst>
      <p:ext uri="{BB962C8B-B14F-4D97-AF65-F5344CB8AC3E}">
        <p14:creationId xmlns:p14="http://schemas.microsoft.com/office/powerpoint/2010/main" val="154859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C5A0B8-31D8-0DBC-F2FB-FDCDD9095AF1}"/>
              </a:ext>
            </a:extLst>
          </p:cNvPr>
          <p:cNvSpPr txBox="1"/>
          <p:nvPr/>
        </p:nvSpPr>
        <p:spPr>
          <a:xfrm>
            <a:off x="471054" y="0"/>
            <a:ext cx="86729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Friday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I Believe in Hope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Saturday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Hope for when Life Disappoints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 Bible class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Hope for Overcoming Sin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A.M.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It’s Hard to be Lost: Our </a:t>
            </a:r>
            <a:b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				        Hope of Heaven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night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New Hope in Evangelism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38843-E2D8-8958-6D97-14FEA8F487A8}"/>
              </a:ext>
            </a:extLst>
          </p:cNvPr>
          <p:cNvSpPr txBox="1"/>
          <p:nvPr/>
        </p:nvSpPr>
        <p:spPr>
          <a:xfrm>
            <a:off x="350981" y="5486400"/>
            <a:ext cx="480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have this as a sure 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steadfast anchor 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soul”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7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073D90-8308-0015-09E9-61820D8F4AD7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F209FB-0691-EC05-AAEB-B1E04321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05305E-B18A-AD58-1F42-B577A6AFE938}"/>
                </a:ext>
              </a:extLst>
            </p:cNvPr>
            <p:cNvSpPr/>
            <p:nvPr/>
          </p:nvSpPr>
          <p:spPr>
            <a:xfrm>
              <a:off x="794327" y="5347855"/>
              <a:ext cx="2299855" cy="554181"/>
            </a:xfrm>
            <a:prstGeom prst="rect">
              <a:avLst/>
            </a:prstGeom>
            <a:solidFill>
              <a:srgbClr val="0D2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pace Age Flashback Response SPU">
            <a:extLst>
              <a:ext uri="{FF2B5EF4-FFF2-40B4-BE49-F238E27FC236}">
                <a16:creationId xmlns:a16="http://schemas.microsoft.com/office/drawing/2014/main" id="{9C831947-6284-008F-D217-34F9DCFB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9" y="166254"/>
            <a:ext cx="5622932" cy="310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eattle World's Fair foresaw a 21st century that never came | The  Seattle Times">
            <a:extLst>
              <a:ext uri="{FF2B5EF4-FFF2-40B4-BE49-F238E27FC236}">
                <a16:creationId xmlns:a16="http://schemas.microsoft.com/office/drawing/2014/main" id="{134B35CF-941D-5E4E-5CCD-37A7BC8A9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52" y="2429163"/>
            <a:ext cx="4349289" cy="362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ntage 1963 Seattle World's Fair Poster&quot; Greeting Card by elizdesigns |  Redbubble">
            <a:extLst>
              <a:ext uri="{FF2B5EF4-FFF2-40B4-BE49-F238E27FC236}">
                <a16:creationId xmlns:a16="http://schemas.microsoft.com/office/drawing/2014/main" id="{6996A96E-85B2-C162-6910-ED8608444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3499" r="9668" b="1838"/>
          <a:stretch/>
        </p:blipFill>
        <p:spPr bwMode="auto">
          <a:xfrm>
            <a:off x="969818" y="1634836"/>
            <a:ext cx="3131127" cy="499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4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073D90-8308-0015-09E9-61820D8F4AD7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F209FB-0691-EC05-AAEB-B1E04321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05305E-B18A-AD58-1F42-B577A6AFE938}"/>
                </a:ext>
              </a:extLst>
            </p:cNvPr>
            <p:cNvSpPr/>
            <p:nvPr/>
          </p:nvSpPr>
          <p:spPr>
            <a:xfrm>
              <a:off x="794327" y="5347855"/>
              <a:ext cx="2299855" cy="554181"/>
            </a:xfrm>
            <a:prstGeom prst="rect">
              <a:avLst/>
            </a:prstGeom>
            <a:solidFill>
              <a:srgbClr val="0D2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E9677-B834-8B91-D45C-B04D014F34FA}"/>
              </a:ext>
            </a:extLst>
          </p:cNvPr>
          <p:cNvGrpSpPr/>
          <p:nvPr/>
        </p:nvGrpSpPr>
        <p:grpSpPr>
          <a:xfrm>
            <a:off x="2355273" y="202639"/>
            <a:ext cx="4292251" cy="6456773"/>
            <a:chOff x="2355273" y="202639"/>
            <a:chExt cx="4292251" cy="64567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59F800-8E06-92E0-375D-1E4D50B95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5273" y="202639"/>
              <a:ext cx="4292251" cy="6456773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3B2DA4-9078-155C-8F42-00D769BD595B}"/>
                </a:ext>
              </a:extLst>
            </p:cNvPr>
            <p:cNvSpPr/>
            <p:nvPr/>
          </p:nvSpPr>
          <p:spPr>
            <a:xfrm>
              <a:off x="5486400" y="6557010"/>
              <a:ext cx="1161124" cy="98351"/>
            </a:xfrm>
            <a:prstGeom prst="rect">
              <a:avLst/>
            </a:prstGeom>
            <a:solidFill>
              <a:srgbClr val="FAE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26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60DE3-0459-8ABF-FC3B-C4D471730C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46582" y="5033819"/>
            <a:ext cx="5650345" cy="11545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 Believe </a:t>
            </a:r>
            <a:b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in Hope</a:t>
            </a:r>
          </a:p>
        </p:txBody>
      </p:sp>
    </p:spTree>
    <p:extLst>
      <p:ext uri="{BB962C8B-B14F-4D97-AF65-F5344CB8AC3E}">
        <p14:creationId xmlns:p14="http://schemas.microsoft.com/office/powerpoint/2010/main" val="206935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B0E49-A865-1EBE-B37A-54F97BEA0B8F}"/>
              </a:ext>
            </a:extLst>
          </p:cNvPr>
          <p:cNvSpPr txBox="1"/>
          <p:nvPr/>
        </p:nvSpPr>
        <p:spPr>
          <a:xfrm>
            <a:off x="628650" y="471056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Hope is central to discipleship.</a:t>
            </a:r>
          </a:p>
        </p:txBody>
      </p:sp>
    </p:spTree>
    <p:extLst>
      <p:ext uri="{BB962C8B-B14F-4D97-AF65-F5344CB8AC3E}">
        <p14:creationId xmlns:p14="http://schemas.microsoft.com/office/powerpoint/2010/main" val="40689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A6C747-14AD-2BD6-DCDE-9757309BD07E}"/>
              </a:ext>
            </a:extLst>
          </p:cNvPr>
          <p:cNvSpPr/>
          <p:nvPr/>
        </p:nvSpPr>
        <p:spPr>
          <a:xfrm>
            <a:off x="406400" y="369455"/>
            <a:ext cx="6539345" cy="62714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56CA4-4613-5FE0-D44E-12E30CADA551}"/>
              </a:ext>
            </a:extLst>
          </p:cNvPr>
          <p:cNvSpPr txBox="1"/>
          <p:nvPr/>
        </p:nvSpPr>
        <p:spPr>
          <a:xfrm>
            <a:off x="798944" y="694020"/>
            <a:ext cx="5754255" cy="546995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“Because of ______________ </a:t>
            </a:r>
            <a:br>
              <a:rPr lang="en-US" sz="6000" b="1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</a:br>
            <a:r>
              <a:rPr lang="en-US" sz="6000" b="1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I will be okay </a:t>
            </a:r>
            <a:br>
              <a:rPr lang="en-US" sz="6000" b="1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</a:br>
            <a:r>
              <a:rPr lang="en-US" sz="6000" b="1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some day.”</a:t>
            </a:r>
          </a:p>
        </p:txBody>
      </p:sp>
    </p:spTree>
    <p:extLst>
      <p:ext uri="{BB962C8B-B14F-4D97-AF65-F5344CB8AC3E}">
        <p14:creationId xmlns:p14="http://schemas.microsoft.com/office/powerpoint/2010/main" val="215169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B0E49-A865-1EBE-B37A-54F97BEA0B8F}"/>
              </a:ext>
            </a:extLst>
          </p:cNvPr>
          <p:cNvSpPr txBox="1"/>
          <p:nvPr/>
        </p:nvSpPr>
        <p:spPr>
          <a:xfrm>
            <a:off x="762000" y="554183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We can’t anchor to false hopes.</a:t>
            </a:r>
          </a:p>
        </p:txBody>
      </p:sp>
    </p:spTree>
    <p:extLst>
      <p:ext uri="{BB962C8B-B14F-4D97-AF65-F5344CB8AC3E}">
        <p14:creationId xmlns:p14="http://schemas.microsoft.com/office/powerpoint/2010/main" val="65578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B0E49-A865-1EBE-B37A-54F97BEA0B8F}"/>
              </a:ext>
            </a:extLst>
          </p:cNvPr>
          <p:cNvSpPr txBox="1"/>
          <p:nvPr/>
        </p:nvSpPr>
        <p:spPr>
          <a:xfrm>
            <a:off x="387928" y="554184"/>
            <a:ext cx="5310908" cy="564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200" b="1" i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If our hope is so far off, how can we anchor to it?</a:t>
            </a:r>
          </a:p>
        </p:txBody>
      </p:sp>
    </p:spTree>
    <p:extLst>
      <p:ext uri="{BB962C8B-B14F-4D97-AF65-F5344CB8AC3E}">
        <p14:creationId xmlns:p14="http://schemas.microsoft.com/office/powerpoint/2010/main" val="42198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y 4 to 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4 to 3 default" id="{D1CE4BDE-2FF4-44EC-B7E1-CA13A3F3F16D}" vid="{8F69ECE8-590E-4C83-A112-FB06BBE48E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170</TotalTime>
  <Words>156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Schoolbook</vt:lpstr>
      <vt:lpstr>Franklin Gothic Demi</vt:lpstr>
      <vt:lpstr>Franklin Gothic Demi Cond</vt:lpstr>
      <vt:lpstr>Franklin Gothic Heavy</vt:lpstr>
      <vt:lpstr>Rockwell</vt:lpstr>
      <vt:lpstr>Times New Roman</vt:lpstr>
      <vt:lpstr>My 4 to 3 default</vt:lpstr>
      <vt:lpstr>PowerPoint Presentation</vt:lpstr>
      <vt:lpstr>PowerPoint Presentation</vt:lpstr>
      <vt:lpstr>PowerPoint Presentation</vt:lpstr>
      <vt:lpstr>PowerPoint Presentation</vt:lpstr>
      <vt:lpstr>I Believe  in Hope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Believe  in Hope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19</cp:revision>
  <cp:lastPrinted>2022-09-07T14:41:39Z</cp:lastPrinted>
  <dcterms:created xsi:type="dcterms:W3CDTF">2022-09-07T02:58:48Z</dcterms:created>
  <dcterms:modified xsi:type="dcterms:W3CDTF">2022-09-07T14:44:05Z</dcterms:modified>
</cp:coreProperties>
</file>