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6" r:id="rId4"/>
    <p:sldId id="272" r:id="rId5"/>
    <p:sldId id="273" r:id="rId6"/>
    <p:sldId id="274" r:id="rId7"/>
    <p:sldId id="275" r:id="rId8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99855"/>
            <a:ext cx="3886200" cy="3877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1D744-405E-7912-1DA1-DD3A89E6F8A2}"/>
              </a:ext>
            </a:extLst>
          </p:cNvPr>
          <p:cNvSpPr/>
          <p:nvPr userDrawn="1"/>
        </p:nvSpPr>
        <p:spPr>
          <a:xfrm>
            <a:off x="6123708" y="3495964"/>
            <a:ext cx="3020291" cy="3362036"/>
          </a:xfrm>
          <a:prstGeom prst="rect">
            <a:avLst/>
          </a:prstGeom>
          <a:solidFill>
            <a:srgbClr val="3F1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E580F3-6482-16F0-9849-2AFBED4F3364}"/>
              </a:ext>
            </a:extLst>
          </p:cNvPr>
          <p:cNvGrpSpPr/>
          <p:nvPr userDrawn="1"/>
        </p:nvGrpSpPr>
        <p:grpSpPr>
          <a:xfrm>
            <a:off x="0" y="0"/>
            <a:ext cx="3306618" cy="3188855"/>
            <a:chOff x="0" y="0"/>
            <a:chExt cx="3306618" cy="31888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59661F-2F4D-14F4-AE5F-07E56C143C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3306618" cy="31888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C82AE0-55D1-30E4-471B-C8A3F1BF3B1B}"/>
                </a:ext>
              </a:extLst>
            </p:cNvPr>
            <p:cNvSpPr/>
            <p:nvPr userDrawn="1"/>
          </p:nvSpPr>
          <p:spPr>
            <a:xfrm>
              <a:off x="798946" y="1745681"/>
              <a:ext cx="2286000" cy="471055"/>
            </a:xfrm>
            <a:prstGeom prst="rect">
              <a:avLst/>
            </a:prstGeom>
            <a:solidFill>
              <a:srgbClr val="3F1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2B3568-CC26-4856-59FE-0320EC2F3BE1}"/>
              </a:ext>
            </a:extLst>
          </p:cNvPr>
          <p:cNvGrpSpPr/>
          <p:nvPr userDrawn="1"/>
        </p:nvGrpSpPr>
        <p:grpSpPr>
          <a:xfrm flipH="1">
            <a:off x="5837381" y="3429000"/>
            <a:ext cx="3306618" cy="3429000"/>
            <a:chOff x="0" y="0"/>
            <a:chExt cx="3306618" cy="3429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3DB452-B640-9960-88C4-173B57C021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3838"/>
            <a:stretch/>
          </p:blipFill>
          <p:spPr>
            <a:xfrm>
              <a:off x="0" y="0"/>
              <a:ext cx="3306618" cy="34290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D2D59A-E359-9819-0D10-3B0C7B8D755E}"/>
                </a:ext>
              </a:extLst>
            </p:cNvPr>
            <p:cNvSpPr/>
            <p:nvPr userDrawn="1"/>
          </p:nvSpPr>
          <p:spPr>
            <a:xfrm>
              <a:off x="798946" y="1995053"/>
              <a:ext cx="2286000" cy="471055"/>
            </a:xfrm>
            <a:prstGeom prst="rect">
              <a:avLst/>
            </a:prstGeom>
            <a:solidFill>
              <a:srgbClr val="3F1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00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6FFB-55BF-4722-83E5-13862545B4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CAB36F-E277-0D10-D2BA-2F7F177313C0}"/>
              </a:ext>
            </a:extLst>
          </p:cNvPr>
          <p:cNvSpPr txBox="1"/>
          <p:nvPr/>
        </p:nvSpPr>
        <p:spPr>
          <a:xfrm>
            <a:off x="4562171" y="4928976"/>
            <a:ext cx="4360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9-10-11,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E7B94-6324-EED9-220E-5C19527CE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5320145" y="5777892"/>
            <a:ext cx="2909455" cy="83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3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C5A0B8-31D8-0DBC-F2FB-FDCDD9095AF1}"/>
              </a:ext>
            </a:extLst>
          </p:cNvPr>
          <p:cNvSpPr txBox="1"/>
          <p:nvPr/>
        </p:nvSpPr>
        <p:spPr>
          <a:xfrm>
            <a:off x="489526" y="-76200"/>
            <a:ext cx="86729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cap="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Friday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– I Believe in Hope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Saturday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– Hope when Life Disappoints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 Bible class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Hope for Overcoming Sin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rgbClr val="B1B6B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A.M.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It’s Hard to be Lost: Our </a:t>
            </a:r>
            <a:b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				        Hope of Heaven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rgbClr val="B1B6B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night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New Hope in Evangelism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38843-E2D8-8958-6D97-14FEA8F487A8}"/>
              </a:ext>
            </a:extLst>
          </p:cNvPr>
          <p:cNvSpPr txBox="1"/>
          <p:nvPr/>
        </p:nvSpPr>
        <p:spPr>
          <a:xfrm>
            <a:off x="350981" y="5486400"/>
            <a:ext cx="480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“We have this as a sure 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and steadfast anchor 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of the soul”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94911D-DE5B-7B39-B2AD-8129D49B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8218" y="4775202"/>
            <a:ext cx="5470236" cy="1154544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It’s Hard to be Lost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3E14DFC-062C-C834-6497-36B627CD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763" y="5987473"/>
            <a:ext cx="5193146" cy="46874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Our Hope of Heaven</a:t>
            </a:r>
          </a:p>
        </p:txBody>
      </p:sp>
    </p:spTree>
    <p:extLst>
      <p:ext uri="{BB962C8B-B14F-4D97-AF65-F5344CB8AC3E}">
        <p14:creationId xmlns:p14="http://schemas.microsoft.com/office/powerpoint/2010/main" val="37385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A56B4A-FA20-D042-50B8-680C461C5176}"/>
              </a:ext>
            </a:extLst>
          </p:cNvPr>
          <p:cNvSpPr txBox="1">
            <a:spLocks/>
          </p:cNvSpPr>
          <p:nvPr/>
        </p:nvSpPr>
        <p:spPr>
          <a:xfrm>
            <a:off x="267855" y="5703456"/>
            <a:ext cx="8876145" cy="1154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It’s Hard to be Lost </a:t>
            </a:r>
            <a:b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Romans 8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6BF8EE-A934-059D-6A63-6727BB4DA085}"/>
              </a:ext>
            </a:extLst>
          </p:cNvPr>
          <p:cNvSpPr txBox="1">
            <a:spLocks/>
          </p:cNvSpPr>
          <p:nvPr/>
        </p:nvSpPr>
        <p:spPr>
          <a:xfrm>
            <a:off x="1741054" y="944417"/>
            <a:ext cx="5661891" cy="38492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When God is for you, </a:t>
            </a:r>
            <a:b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vv. 31-33</a:t>
            </a:r>
          </a:p>
        </p:txBody>
      </p:sp>
    </p:spTree>
    <p:extLst>
      <p:ext uri="{BB962C8B-B14F-4D97-AF65-F5344CB8AC3E}">
        <p14:creationId xmlns:p14="http://schemas.microsoft.com/office/powerpoint/2010/main" val="33064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A56B4A-FA20-D042-50B8-680C461C5176}"/>
              </a:ext>
            </a:extLst>
          </p:cNvPr>
          <p:cNvSpPr txBox="1">
            <a:spLocks/>
          </p:cNvSpPr>
          <p:nvPr/>
        </p:nvSpPr>
        <p:spPr>
          <a:xfrm>
            <a:off x="267855" y="5703456"/>
            <a:ext cx="8876145" cy="1154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It’s Hard to be Lost </a:t>
            </a:r>
            <a:b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Romans 8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6BF8EE-A934-059D-6A63-6727BB4DA085}"/>
              </a:ext>
            </a:extLst>
          </p:cNvPr>
          <p:cNvSpPr txBox="1">
            <a:spLocks/>
          </p:cNvSpPr>
          <p:nvPr/>
        </p:nvSpPr>
        <p:spPr>
          <a:xfrm>
            <a:off x="1828798" y="953654"/>
            <a:ext cx="5985166" cy="38492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When Christ is interceding for you, vv. 31-33</a:t>
            </a:r>
          </a:p>
        </p:txBody>
      </p:sp>
    </p:spTree>
    <p:extLst>
      <p:ext uri="{BB962C8B-B14F-4D97-AF65-F5344CB8AC3E}">
        <p14:creationId xmlns:p14="http://schemas.microsoft.com/office/powerpoint/2010/main" val="26928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A56B4A-FA20-D042-50B8-680C461C5176}"/>
              </a:ext>
            </a:extLst>
          </p:cNvPr>
          <p:cNvSpPr txBox="1">
            <a:spLocks/>
          </p:cNvSpPr>
          <p:nvPr/>
        </p:nvSpPr>
        <p:spPr>
          <a:xfrm>
            <a:off x="267855" y="5703456"/>
            <a:ext cx="8876145" cy="1154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It’s Hard to be Lost </a:t>
            </a:r>
            <a:b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Romans 8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6BF8EE-A934-059D-6A63-6727BB4DA085}"/>
              </a:ext>
            </a:extLst>
          </p:cNvPr>
          <p:cNvSpPr txBox="1">
            <a:spLocks/>
          </p:cNvSpPr>
          <p:nvPr/>
        </p:nvSpPr>
        <p:spPr>
          <a:xfrm>
            <a:off x="1801089" y="695037"/>
            <a:ext cx="6511638" cy="38492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When nothing can separate you from Christ’s love, </a:t>
            </a:r>
            <a:b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vv. 35-39</a:t>
            </a:r>
          </a:p>
        </p:txBody>
      </p:sp>
    </p:spTree>
    <p:extLst>
      <p:ext uri="{BB962C8B-B14F-4D97-AF65-F5344CB8AC3E}">
        <p14:creationId xmlns:p14="http://schemas.microsoft.com/office/powerpoint/2010/main" val="6097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94911D-DE5B-7B39-B2AD-8129D49B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8218" y="4775202"/>
            <a:ext cx="5470236" cy="1154544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It’s Hard to be Lost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3E14DFC-062C-C834-6497-36B627CD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763" y="5987473"/>
            <a:ext cx="5193146" cy="46874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Our Hope of Heaven</a:t>
            </a:r>
          </a:p>
        </p:txBody>
      </p:sp>
    </p:spTree>
    <p:extLst>
      <p:ext uri="{BB962C8B-B14F-4D97-AF65-F5344CB8AC3E}">
        <p14:creationId xmlns:p14="http://schemas.microsoft.com/office/powerpoint/2010/main" val="11810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My 4 to 3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4 to 3 default" id="{D1CE4BDE-2FF4-44EC-B7E1-CA13A3F3F16D}" vid="{8F69ECE8-590E-4C83-A112-FB06BBE48E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</TotalTime>
  <Words>144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Franklin Gothic Demi</vt:lpstr>
      <vt:lpstr>Franklin Gothic Demi Cond</vt:lpstr>
      <vt:lpstr>Franklin Gothic Heavy</vt:lpstr>
      <vt:lpstr>Rockwell</vt:lpstr>
      <vt:lpstr>Times New Roman</vt:lpstr>
      <vt:lpstr>My 4 to 3 default</vt:lpstr>
      <vt:lpstr>PowerPoint Presentation</vt:lpstr>
      <vt:lpstr>PowerPoint Presentation</vt:lpstr>
      <vt:lpstr>It’s Hard to be Lost</vt:lpstr>
      <vt:lpstr>PowerPoint Presentation</vt:lpstr>
      <vt:lpstr>PowerPoint Presentation</vt:lpstr>
      <vt:lpstr>PowerPoint Presentation</vt:lpstr>
      <vt:lpstr>It’s Hard to be Lost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wkcoc</cp:lastModifiedBy>
  <cp:revision>9</cp:revision>
  <cp:lastPrinted>2022-09-07T18:16:20Z</cp:lastPrinted>
  <dcterms:created xsi:type="dcterms:W3CDTF">2022-09-07T02:54:53Z</dcterms:created>
  <dcterms:modified xsi:type="dcterms:W3CDTF">2022-09-11T13:59:14Z</dcterms:modified>
</cp:coreProperties>
</file>