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6" r:id="rId4"/>
    <p:sldId id="301" r:id="rId5"/>
    <p:sldId id="283" r:id="rId6"/>
    <p:sldId id="302" r:id="rId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6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-1"/>
            <a:ext cx="4572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850" y="3802899"/>
            <a:ext cx="348615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4500" b="1" spc="-2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3850" y="4787900"/>
            <a:ext cx="348615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2668686"/>
            <a:ext cx="4104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7011441" y="3700775"/>
            <a:ext cx="1808559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 noProof="0" dirty="0"/>
          </a:p>
        </p:txBody>
      </p:sp>
    </p:spTree>
    <p:extLst>
      <p:ext uri="{BB962C8B-B14F-4D97-AF65-F5344CB8AC3E}">
        <p14:creationId xmlns:p14="http://schemas.microsoft.com/office/powerpoint/2010/main" val="24848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1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47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0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1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6FFB-55BF-4722-83E5-13862545B40D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1784-29B8-4AD0-BD0F-F91632C7B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AB36F-E277-0D10-D2BA-2F7F177313C0}"/>
              </a:ext>
            </a:extLst>
          </p:cNvPr>
          <p:cNvSpPr txBox="1"/>
          <p:nvPr/>
        </p:nvSpPr>
        <p:spPr>
          <a:xfrm>
            <a:off x="4562171" y="4928976"/>
            <a:ext cx="4360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9-10-11,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E7B94-6324-EED9-220E-5C19527C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5320145" y="5777892"/>
            <a:ext cx="2909455" cy="835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35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C5A0B8-31D8-0DBC-F2FB-FDCDD9095AF1}"/>
              </a:ext>
            </a:extLst>
          </p:cNvPr>
          <p:cNvSpPr txBox="1"/>
          <p:nvPr/>
        </p:nvSpPr>
        <p:spPr>
          <a:xfrm>
            <a:off x="489526" y="-76200"/>
            <a:ext cx="86729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Friday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I Believe in Hope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Saturday</a:t>
            </a:r>
            <a:r>
              <a:rPr lang="en-US" sz="2800" dirty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– Hope When Life Disappoints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 Bible class </a:t>
            </a:r>
            <a:r>
              <a:rPr lang="en-US" sz="2800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Hope for Overcoming Sin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B1B6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A.M.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It’s Hard to be Lost: Our </a:t>
            </a:r>
            <a:b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				        Hope of Heaven</a:t>
            </a:r>
          </a:p>
          <a:p>
            <a:pPr>
              <a:lnSpc>
                <a:spcPct val="200000"/>
              </a:lnSpc>
            </a:pPr>
            <a:r>
              <a:rPr lang="en-US" sz="2800" cap="all" dirty="0">
                <a:solidFill>
                  <a:srgbClr val="B1B6B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Sunday night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– New Hope in Evangelism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038843-E2D8-8958-6D97-14FEA8F487A8}"/>
              </a:ext>
            </a:extLst>
          </p:cNvPr>
          <p:cNvSpPr txBox="1"/>
          <p:nvPr/>
        </p:nvSpPr>
        <p:spPr>
          <a:xfrm>
            <a:off x="350981" y="5486400"/>
            <a:ext cx="480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“We have this as a sure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and steadfast anchor </a:t>
            </a:r>
            <a:b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</a:rPr>
              <a:t>of the soul”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BA0F0A-AD8B-5B64-2257-1941E4BDFEDD}"/>
              </a:ext>
            </a:extLst>
          </p:cNvPr>
          <p:cNvSpPr/>
          <p:nvPr/>
        </p:nvSpPr>
        <p:spPr>
          <a:xfrm>
            <a:off x="858982" y="5412509"/>
            <a:ext cx="2678545" cy="508000"/>
          </a:xfrm>
          <a:prstGeom prst="rect">
            <a:avLst/>
          </a:prstGeom>
          <a:solidFill>
            <a:srgbClr val="084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2BDAC-27BF-48C3-AFDE-AEE7BD71DD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6" t="12124" r="1658" b="8122"/>
          <a:stretch/>
        </p:blipFill>
        <p:spPr>
          <a:xfrm>
            <a:off x="729673" y="397164"/>
            <a:ext cx="6918036" cy="32512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Picture Placeholder 15">
            <a:extLst>
              <a:ext uri="{FF2B5EF4-FFF2-40B4-BE49-F238E27FC236}">
                <a16:creationId xmlns:a16="http://schemas.microsoft.com/office/drawing/2014/main" id="{658DF827-F085-B36E-EDEB-1F3C5843BC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9" r="24899"/>
          <a:stretch>
            <a:fillRect/>
          </a:stretch>
        </p:blipFill>
        <p:spPr>
          <a:xfrm>
            <a:off x="4573780" y="3084945"/>
            <a:ext cx="4071456" cy="353460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5360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1F6BAB-0E56-695A-264E-4EB88BEBC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64" y="4775202"/>
            <a:ext cx="5470236" cy="1154544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Killing Sin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3F8DC-AD31-66C5-FC2F-3C4CD0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7164" y="5987473"/>
            <a:ext cx="6206836" cy="468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Hope for Overcoming Sin from  Colossians 3</a:t>
            </a:r>
          </a:p>
        </p:txBody>
      </p:sp>
    </p:spTree>
    <p:extLst>
      <p:ext uri="{BB962C8B-B14F-4D97-AF65-F5344CB8AC3E}">
        <p14:creationId xmlns:p14="http://schemas.microsoft.com/office/powerpoint/2010/main" val="81412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7308" y="1026387"/>
            <a:ext cx="6659419" cy="4805226"/>
          </a:xfrm>
        </p:spPr>
        <p:txBody>
          <a:bodyPr wrap="square" anchor="ctr" anchorCtr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Don’t fall for gimmicks, </a:t>
            </a:r>
            <a:r>
              <a:rPr lang="en-US" sz="3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ch.</a:t>
            </a: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 2</a:t>
            </a:r>
          </a:p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Know your identity, 3:1-4</a:t>
            </a:r>
          </a:p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Decide it can be done, 3:5</a:t>
            </a:r>
          </a:p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Don’t coddle sin, 3:5b</a:t>
            </a:r>
          </a:p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Realize what sin does, 3:6</a:t>
            </a:r>
          </a:p>
          <a:p>
            <a:pPr marL="457200" indent="-457200">
              <a:lnSpc>
                <a:spcPct val="150000"/>
              </a:lnSpc>
              <a:buClr>
                <a:srgbClr val="084020"/>
              </a:buClr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0"/>
              </a:rPr>
              <a:t>Practice righteousness, 3:12-17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7D8BE-C8EC-142F-674E-99F514128337}"/>
              </a:ext>
            </a:extLst>
          </p:cNvPr>
          <p:cNvSpPr txBox="1">
            <a:spLocks/>
          </p:cNvSpPr>
          <p:nvPr/>
        </p:nvSpPr>
        <p:spPr>
          <a:xfrm>
            <a:off x="118918" y="0"/>
            <a:ext cx="5470236" cy="11545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Killing Sin</a:t>
            </a: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1F6BAB-0E56-695A-264E-4EB88BEBC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464" y="4775202"/>
            <a:ext cx="5470236" cy="1154544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Killing Sin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533F8DC-AD31-66C5-FC2F-3C4CD0B1B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7164" y="5987473"/>
            <a:ext cx="6206836" cy="468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Hope for Overcoming Sin from  Colossians 3</a:t>
            </a:r>
          </a:p>
        </p:txBody>
      </p:sp>
    </p:spTree>
    <p:extLst>
      <p:ext uri="{BB962C8B-B14F-4D97-AF65-F5344CB8AC3E}">
        <p14:creationId xmlns:p14="http://schemas.microsoft.com/office/powerpoint/2010/main" val="204127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My 4 to 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4 to 3 default" id="{D1CE4BDE-2FF4-44EC-B7E1-CA13A3F3F16D}" vid="{8F69ECE8-590E-4C83-A112-FB06BBE48EB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110</TotalTime>
  <Words>124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Franklin Gothic Demi</vt:lpstr>
      <vt:lpstr>Franklin Gothic Demi Cond</vt:lpstr>
      <vt:lpstr>Franklin Gothic Heavy</vt:lpstr>
      <vt:lpstr>Rockwell</vt:lpstr>
      <vt:lpstr>Times New Roman</vt:lpstr>
      <vt:lpstr>My 4 to 3 default</vt:lpstr>
      <vt:lpstr>PowerPoint Presentation</vt:lpstr>
      <vt:lpstr>PowerPoint Presentation</vt:lpstr>
      <vt:lpstr>PowerPoint Presentation</vt:lpstr>
      <vt:lpstr>Killing Sin</vt:lpstr>
      <vt:lpstr>PowerPoint Presentation</vt:lpstr>
      <vt:lpstr>Killing Sin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Mark Roberts</cp:lastModifiedBy>
  <cp:revision>10</cp:revision>
  <cp:lastPrinted>2022-09-07T17:56:25Z</cp:lastPrinted>
  <dcterms:created xsi:type="dcterms:W3CDTF">2022-09-07T02:44:58Z</dcterms:created>
  <dcterms:modified xsi:type="dcterms:W3CDTF">2022-09-07T17:56:26Z</dcterms:modified>
</cp:coreProperties>
</file>