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575" r:id="rId2"/>
    <p:sldId id="455" r:id="rId3"/>
    <p:sldId id="475" r:id="rId4"/>
    <p:sldId id="566" r:id="rId5"/>
    <p:sldId id="588" r:id="rId6"/>
    <p:sldId id="576" r:id="rId7"/>
    <p:sldId id="589" r:id="rId8"/>
    <p:sldId id="590" r:id="rId9"/>
    <p:sldId id="567" r:id="rId10"/>
    <p:sldId id="591" r:id="rId11"/>
    <p:sldId id="594" r:id="rId12"/>
    <p:sldId id="579" r:id="rId13"/>
    <p:sldId id="581" r:id="rId14"/>
    <p:sldId id="582" r:id="rId15"/>
    <p:sldId id="595" r:id="rId16"/>
    <p:sldId id="584" r:id="rId17"/>
    <p:sldId id="585" r:id="rId18"/>
    <p:sldId id="568" r:id="rId19"/>
    <p:sldId id="562" r:id="rId20"/>
    <p:sldId id="587" r:id="rId21"/>
    <p:sldId id="592" r:id="rId22"/>
    <p:sldId id="593" r:id="rId23"/>
    <p:sldId id="58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CCFFCC"/>
    <a:srgbClr val="FFFFCC"/>
    <a:srgbClr val="FFFF99"/>
    <a:srgbClr val="CCFFFF"/>
    <a:srgbClr val="FFCC99"/>
    <a:srgbClr val="99FF66"/>
    <a:srgbClr val="B2B2B2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33600" y="1066800"/>
            <a:ext cx="4865576" cy="1177636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FF99"/>
                </a:solidFill>
              </a:rPr>
              <a:t>Temptation of Christ</a:t>
            </a:r>
          </a:p>
          <a:p>
            <a:pPr algn="ctr" eaLnBrk="1" hangingPunct="1">
              <a:defRPr/>
            </a:pPr>
            <a:r>
              <a:rPr lang="en-US" sz="2600" dirty="0">
                <a:solidFill>
                  <a:schemeClr val="bg1"/>
                </a:solidFill>
              </a:rPr>
              <a:t>[</a:t>
            </a:r>
            <a:r>
              <a:rPr lang="en-US" sz="2400" dirty="0">
                <a:solidFill>
                  <a:schemeClr val="bg1"/>
                </a:solidFill>
              </a:rPr>
              <a:t>Part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600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24326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But by every </a:t>
            </a:r>
            <a:r>
              <a:rPr lang="en-US" sz="3400" u="sng" dirty="0">
                <a:solidFill>
                  <a:schemeClr val="bg1"/>
                </a:solidFill>
              </a:rPr>
              <a:t>word</a:t>
            </a:r>
            <a:r>
              <a:rPr lang="en-US" sz="3400" dirty="0">
                <a:solidFill>
                  <a:schemeClr val="bg1"/>
                </a:solidFill>
              </a:rPr>
              <a:t>…</a:t>
            </a:r>
            <a:r>
              <a:rPr lang="en-US" sz="2800" dirty="0">
                <a:solidFill>
                  <a:schemeClr val="bg1"/>
                </a:solidFill>
              </a:rPr>
              <a:t>(Lk.4:4)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334000"/>
          </a:xfrm>
        </p:spPr>
        <p:txBody>
          <a:bodyPr/>
          <a:lstStyle/>
          <a:p>
            <a:pPr marL="0" indent="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1</a:t>
            </a:r>
            <a:r>
              <a:rPr lang="en-US" sz="3200" baseline="30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temptation: doubt word of God</a:t>
            </a:r>
          </a:p>
          <a:p>
            <a:pPr marL="631825" lvl="1" indent="-231775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True living is not based on earthly things (even necessities) but on Word.   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Jn.10:10;  Jn.4:34.</a:t>
            </a:r>
          </a:p>
          <a:p>
            <a:pPr marL="400050" lvl="1" indent="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Dt.8:3 . . . </a:t>
            </a: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BD38CF-3EF6-5A3B-DDB1-B6F51F96B4E7}"/>
              </a:ext>
            </a:extLst>
          </p:cNvPr>
          <p:cNvSpPr/>
          <p:nvPr/>
        </p:nvSpPr>
        <p:spPr>
          <a:xfrm>
            <a:off x="457200" y="396240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1. </a:t>
            </a:r>
            <a:r>
              <a:rPr lang="en-US" sz="3000" dirty="0"/>
              <a:t>Old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5E91F8-03D1-C399-D6E3-EE3D3B6CE6AD}"/>
              </a:ext>
            </a:extLst>
          </p:cNvPr>
          <p:cNvSpPr/>
          <p:nvPr/>
        </p:nvSpPr>
        <p:spPr>
          <a:xfrm>
            <a:off x="457200" y="480060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2. </a:t>
            </a:r>
            <a:r>
              <a:rPr lang="en-US" sz="3000" dirty="0"/>
              <a:t>No original copy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3A1417-E5B9-EC17-7B49-5CD4D417644D}"/>
              </a:ext>
            </a:extLst>
          </p:cNvPr>
          <p:cNvSpPr/>
          <p:nvPr/>
        </p:nvSpPr>
        <p:spPr>
          <a:xfrm>
            <a:off x="457200" y="563880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3. </a:t>
            </a:r>
            <a:r>
              <a:rPr lang="en-US" sz="3000" dirty="0"/>
              <a:t>Still accurate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E4E39D-71BD-FABF-1C5F-4A8E94423DE4}"/>
              </a:ext>
            </a:extLst>
          </p:cNvPr>
          <p:cNvSpPr/>
          <p:nvPr/>
        </p:nvSpPr>
        <p:spPr>
          <a:xfrm>
            <a:off x="4648200" y="396240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4. </a:t>
            </a:r>
            <a:r>
              <a:rPr lang="en-US" sz="3000" dirty="0"/>
              <a:t>Still binding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4C10E9-7219-7ECF-1A45-FAD046688D49}"/>
              </a:ext>
            </a:extLst>
          </p:cNvPr>
          <p:cNvSpPr/>
          <p:nvPr/>
        </p:nvSpPr>
        <p:spPr>
          <a:xfrm>
            <a:off x="4648200" y="480060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5. </a:t>
            </a:r>
            <a:r>
              <a:rPr lang="en-US" sz="3000" dirty="0"/>
              <a:t>Every word inspired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841D7D-486D-D9C9-4B82-2173A0004F3A}"/>
              </a:ext>
            </a:extLst>
          </p:cNvPr>
          <p:cNvSpPr/>
          <p:nvPr/>
        </p:nvSpPr>
        <p:spPr>
          <a:xfrm>
            <a:off x="4648200" y="563880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6. </a:t>
            </a:r>
            <a:r>
              <a:rPr lang="en-US" sz="3000" dirty="0"/>
              <a:t>From God.  2 T.3</a:t>
            </a:r>
          </a:p>
        </p:txBody>
      </p:sp>
    </p:spTree>
    <p:extLst>
      <p:ext uri="{BB962C8B-B14F-4D97-AF65-F5344CB8AC3E}">
        <p14:creationId xmlns:p14="http://schemas.microsoft.com/office/powerpoint/2010/main" val="166153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But by </a:t>
            </a:r>
            <a:r>
              <a:rPr lang="en-US" sz="3400" u="sng" dirty="0">
                <a:solidFill>
                  <a:schemeClr val="bg1"/>
                </a:solidFill>
              </a:rPr>
              <a:t>every</a:t>
            </a:r>
            <a:r>
              <a:rPr lang="en-US" sz="3400" dirty="0">
                <a:solidFill>
                  <a:schemeClr val="bg1"/>
                </a:solidFill>
              </a:rPr>
              <a:t> word…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334000"/>
          </a:xfrm>
        </p:spPr>
        <p:txBody>
          <a:bodyPr/>
          <a:lstStyle/>
          <a:p>
            <a:pPr marL="282575" indent="-282575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sustained Moses / Elijah 40 days…</a:t>
            </a:r>
          </a:p>
          <a:p>
            <a:pPr marL="631825" lvl="1" indent="-231775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Feelings, opinions, human wisdom cannot conquer temptations</a:t>
            </a:r>
          </a:p>
          <a:p>
            <a:pPr marL="400050" lvl="1" indent="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Jesus’ example helps us.   1 Pt.2:21</a:t>
            </a:r>
          </a:p>
          <a:p>
            <a:pPr marL="400050" lvl="1" indent="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5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Holy city…pinnacle of Temple </a:t>
            </a:r>
            <a:r>
              <a:rPr lang="en-US" sz="2800" dirty="0">
                <a:solidFill>
                  <a:schemeClr val="bg1"/>
                </a:solidFill>
              </a:rPr>
              <a:t>(Lk.4:9) – </a:t>
            </a:r>
            <a:r>
              <a:rPr lang="en-US" sz="3100" dirty="0">
                <a:solidFill>
                  <a:srgbClr val="FFFFCC"/>
                </a:solidFill>
              </a:rPr>
              <a:t>brought Him to Jerusalem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447800"/>
            <a:ext cx="8610600" cy="4953000"/>
          </a:xfrm>
        </p:spPr>
        <p:txBody>
          <a:bodyPr/>
          <a:lstStyle/>
          <a:p>
            <a:pPr marL="2286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atan allowed to lead Him </a:t>
            </a:r>
            <a:r>
              <a:rPr lang="en-US" sz="31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up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in attempt to bring Him </a:t>
            </a:r>
            <a:r>
              <a:rPr lang="en-US" sz="31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down</a:t>
            </a:r>
          </a:p>
          <a:p>
            <a:pPr marL="22860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“Throw Yourself down…”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Lk.4:10</a:t>
            </a:r>
          </a:p>
          <a:p>
            <a:pPr marL="628650" lvl="1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uses Lord’s weapon.  </a:t>
            </a:r>
          </a:p>
          <a:p>
            <a:pPr marL="628650" lvl="1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Tries to persuade Him to believe too much…</a:t>
            </a:r>
          </a:p>
          <a:p>
            <a:pPr marL="971550" lvl="2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Jump at chance to perform great feat…</a:t>
            </a:r>
          </a:p>
          <a:p>
            <a:pPr marL="971550" lvl="2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you are Son of God, He will save you…</a:t>
            </a:r>
          </a:p>
          <a:p>
            <a:pPr marL="971550" lvl="2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Scriptures back up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satan’s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claim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(Lk.4:10).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Ps.91.   Angels will bear you up!</a:t>
            </a: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5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Jesus responds… </a:t>
            </a:r>
            <a:r>
              <a:rPr lang="en-US" sz="2800" dirty="0">
                <a:solidFill>
                  <a:schemeClr val="bg1"/>
                </a:solidFill>
              </a:rPr>
              <a:t>(7)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is written again…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(Matthew 4:7)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has been said, You shall not tempt the L</a:t>
            </a:r>
            <a:r>
              <a:rPr lang="en-US" sz="26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your God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Lk.4:12</a:t>
            </a:r>
          </a:p>
          <a:p>
            <a:pPr marL="739775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is to be trusted, not tempted.</a:t>
            </a:r>
          </a:p>
          <a:p>
            <a:pPr marL="739775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Only Truth blesses.</a:t>
            </a:r>
          </a:p>
          <a:p>
            <a:pPr marL="739775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temptation presumes upon Word of God.  </a:t>
            </a: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8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The mountain </a:t>
            </a:r>
            <a:r>
              <a:rPr lang="en-US" sz="2800" dirty="0">
                <a:solidFill>
                  <a:schemeClr val="bg1"/>
                </a:solidFill>
              </a:rPr>
              <a:t>(8) 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chemeClr val="bg1"/>
                </a:solidFill>
              </a:rPr>
              <a:t>Lk.4:5, in moment of time)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029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Jn.18:28-34, how to answer?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“Yes”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would be understood as political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“No”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would deny He is king at all.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Jn.18:37,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is King…not like those of world (36-38)</a:t>
            </a: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5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216795"/>
          </a:xfrm>
        </p:spPr>
        <p:txBody>
          <a:bodyPr/>
          <a:lstStyle/>
          <a:p>
            <a:r>
              <a:rPr lang="en-US" sz="3300" dirty="0">
                <a:solidFill>
                  <a:schemeClr val="bg1"/>
                </a:solidFill>
              </a:rPr>
              <a:t>All these things I will give you if you will fall down and worship me </a:t>
            </a:r>
            <a:r>
              <a:rPr lang="en-US" sz="2800" dirty="0">
                <a:solidFill>
                  <a:schemeClr val="bg1"/>
                </a:solidFill>
              </a:rPr>
              <a:t>(9)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422975"/>
            <a:ext cx="8610600" cy="4673025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Lk.4:6, ‘all this authority I will give you, and their glory . . . 7, if you will worship Me…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offers easy way to victory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(as Gn.3)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Consider </a:t>
            </a:r>
            <a:r>
              <a:rPr lang="en-US" sz="3100" dirty="0" err="1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satan’s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gifts in light of history –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Gn.3, lost garden, lives, joy; gained sin, guilt, misery, death, pain.    Jn.8:44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Carnal Christians love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satan’s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offers.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How to give what he does not have?  Mt.28</a:t>
            </a: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2B2505DE-67C5-C5FF-227C-19EB83DD8AA3}"/>
              </a:ext>
            </a:extLst>
          </p:cNvPr>
          <p:cNvSpPr/>
          <p:nvPr/>
        </p:nvSpPr>
        <p:spPr>
          <a:xfrm>
            <a:off x="2019692" y="2286000"/>
            <a:ext cx="4572000" cy="1524000"/>
          </a:xfrm>
          <a:prstGeom prst="wedgeRectCallout">
            <a:avLst>
              <a:gd name="adj1" fmla="val -34971"/>
              <a:gd name="adj2" fmla="val 163943"/>
            </a:avLst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One condition:</a:t>
            </a:r>
          </a:p>
          <a:p>
            <a:pPr algn="ctr"/>
            <a:r>
              <a:rPr lang="en-US" sz="3100" dirty="0">
                <a:solidFill>
                  <a:srgbClr val="FFFF99"/>
                </a:solidFill>
              </a:rPr>
              <a:t>‘fall down ... worship Me’</a:t>
            </a:r>
          </a:p>
        </p:txBody>
      </p:sp>
    </p:spTree>
    <p:extLst>
      <p:ext uri="{BB962C8B-B14F-4D97-AF65-F5344CB8AC3E}">
        <p14:creationId xmlns:p14="http://schemas.microsoft.com/office/powerpoint/2010/main" val="56301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Away with you, Satan!  </a:t>
            </a:r>
            <a:r>
              <a:rPr lang="en-US" sz="2800" dirty="0">
                <a:solidFill>
                  <a:schemeClr val="bg1"/>
                </a:solidFill>
              </a:rPr>
              <a:t>(Mt.4:10)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“Get behind Me, </a:t>
            </a:r>
            <a:r>
              <a:rPr lang="en-US" sz="3400" dirty="0" err="1">
                <a:solidFill>
                  <a:schemeClr val="bg1"/>
                </a:solidFill>
              </a:rPr>
              <a:t>satan</a:t>
            </a:r>
            <a:r>
              <a:rPr lang="en-US" sz="3400" dirty="0">
                <a:solidFill>
                  <a:schemeClr val="bg1"/>
                </a:solidFill>
              </a:rPr>
              <a:t>” </a:t>
            </a:r>
            <a:r>
              <a:rPr lang="en-US" sz="2800" dirty="0">
                <a:solidFill>
                  <a:schemeClr val="bg1"/>
                </a:solidFill>
              </a:rPr>
              <a:t>– Lk.4:8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029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‘Satan’ – adversary.  What is there to worship – or admire?  His lies? Cruelty?   Destination?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Worship L</a:t>
            </a:r>
            <a:r>
              <a:rPr lang="en-US" sz="2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your God; and Him Only serve – Lk.4:8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Gn.3:  Eden is paradise…till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has his way.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Mt.4 / Lk.4: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satan’s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second attempt.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5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Then devil left Him </a:t>
            </a:r>
            <a:r>
              <a:rPr lang="en-US" sz="2800" dirty="0">
                <a:solidFill>
                  <a:schemeClr val="bg1"/>
                </a:solidFill>
              </a:rPr>
              <a:t>(Mt.4:11)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334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“And when the devil had ended every </a:t>
            </a:r>
            <a:r>
              <a:rPr lang="en-US" sz="31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tempta-tion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he departed from Him until an opportune time”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Lk.4:13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is flustered.    [He always won before]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departed . . . but does not quit.</a:t>
            </a:r>
          </a:p>
        </p:txBody>
      </p:sp>
    </p:spTree>
    <p:extLst>
      <p:ext uri="{BB962C8B-B14F-4D97-AF65-F5344CB8AC3E}">
        <p14:creationId xmlns:p14="http://schemas.microsoft.com/office/powerpoint/2010/main" val="187555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990600"/>
            <a:ext cx="4751765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Text: Mt.4:1-11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98F036-D32F-4A4B-BECF-1069BEBE55F1}"/>
              </a:ext>
            </a:extLst>
          </p:cNvPr>
          <p:cNvSpPr/>
          <p:nvPr/>
        </p:nvSpPr>
        <p:spPr>
          <a:xfrm>
            <a:off x="1102256" y="1676400"/>
            <a:ext cx="6957059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The Teaching</a:t>
            </a:r>
            <a:endParaRPr lang="en-US" sz="38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46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1. </a:t>
            </a:r>
            <a:r>
              <a:rPr lang="en-US" sz="3600" dirty="0">
                <a:solidFill>
                  <a:srgbClr val="CCFFFF"/>
                </a:solidFill>
              </a:rPr>
              <a:t>Word overcame lust of flesh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Worship / service to God overcame lust of eyes (Lk.4:5)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 His Father gave Him overcame pride of life – 1 Jn.2:16</a:t>
            </a:r>
            <a:endParaRPr 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400" i="1" dirty="0">
                <a:solidFill>
                  <a:schemeClr val="bg1"/>
                </a:solidFill>
              </a:rPr>
              <a:t>The Last Temptation of Christ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Slanders and lies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Those who never read NT accounts believe lies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Mk.1:12-13 –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Immediately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(v.10)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Drove out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(= Gn.3:24)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40 days being tempted: entire stay in wilderness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Wild animals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(cf. Adam in Eden)</a:t>
            </a: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152400"/>
            <a:ext cx="8610600" cy="744537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2. </a:t>
            </a:r>
            <a:r>
              <a:rPr lang="en-US" sz="3600" dirty="0">
                <a:solidFill>
                  <a:srgbClr val="CCFFFF"/>
                </a:solidFill>
              </a:rPr>
              <a:t>How to face temptation?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Promise of salvation to all who endure,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Mt.10:22.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Know Scriptures,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Mt.4.    Look to . . .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God, not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Scripture, not circumstances (hunger, pain)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Jesus, not others who cannot save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Victors (not failures, as Israel).  Hb.11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8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152400"/>
            <a:ext cx="8610600" cy="744537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3. </a:t>
            </a:r>
            <a:r>
              <a:rPr lang="en-US" sz="3600" dirty="0">
                <a:solidFill>
                  <a:srgbClr val="CCFFFF"/>
                </a:solidFill>
              </a:rPr>
              <a:t>Learn from the past, </a:t>
            </a:r>
            <a:r>
              <a:rPr lang="en-US" sz="3600" dirty="0">
                <a:solidFill>
                  <a:schemeClr val="bg1"/>
                </a:solidFill>
              </a:rPr>
              <a:t>Ro.15:4.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96936"/>
            <a:ext cx="8610600" cy="519906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Mt.16:23, Get behind Me, Satan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Hb.12:2, looking unto Jesus…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7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152400"/>
            <a:ext cx="8610600" cy="744537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4. </a:t>
            </a:r>
            <a:r>
              <a:rPr lang="en-US" sz="3500" dirty="0">
                <a:solidFill>
                  <a:srgbClr val="CCFFFF"/>
                </a:solidFill>
              </a:rPr>
              <a:t>God’s faithfulness, </a:t>
            </a:r>
            <a:r>
              <a:rPr lang="en-US" sz="3200" dirty="0">
                <a:solidFill>
                  <a:schemeClr val="bg1"/>
                </a:solidFill>
              </a:rPr>
              <a:t>1 Co.10:13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96936"/>
            <a:ext cx="8610600" cy="5199063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reap what we sow,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Gal.6:7-8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40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Resist the devil,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Ja.4:7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sz="28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 on the lookout,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Pt.5:8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Dt.6:13, 16, severe temptation for Israel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Easy to devote themselves to Canaan’s treasures, forget they were gift of God’s love to patriarchs…and to their heathen neighbors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face same temptations as Israel 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 Co.10; Hb.3-4)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8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Satan could not conquer Jesus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</a:t>
            </a:r>
            <a:r>
              <a:rPr lang="en-US" sz="31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brings down His disciples –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Mt.16; 26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. . . They cannot defeat </a:t>
            </a:r>
            <a:r>
              <a:rPr lang="en-US" sz="31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</a:t>
            </a:r>
            <a:r>
              <a:rPr lang="en-US" sz="310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Lord’s mission is defeated…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now tries to defeat Lord’s cause through modern disciples.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Co.3, 5, 15…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can defeat him any time we want to.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9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371058" y="990600"/>
            <a:ext cx="8418042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The Text –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Mt.4:1-11;  Lk.4:1-13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Led up by the Spirit…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[Luke 4:1, being filled with the Spirit]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did not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Choose temptation.  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Carelessly enter temptation.   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His passion: v.4, word of God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returned from Jordan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(Lk.3:21-22; 4:1) 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After baptism, the battle</a:t>
            </a: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6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</a:rPr>
              <a:t>Being tempted for 40 days</a:t>
            </a:r>
            <a:r>
              <a:rPr lang="en-US" sz="3200" dirty="0">
                <a:solidFill>
                  <a:schemeClr val="bg1"/>
                </a:solidFill>
              </a:rPr>
              <a:t>… – Lk.4:2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73" y="1219200"/>
            <a:ext cx="8716820" cy="5257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those days He ate nothing... afterward… He was hungry</a:t>
            </a:r>
          </a:p>
          <a:p>
            <a:pPr marL="0" indent="519113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[at His weakest,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attacks]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adapted temptation to circumstances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Devil… “If Son…command stones…bread”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– Lk.4:3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029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Devil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has 4000 years of victories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Gn.3:</a:t>
            </a: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Adam’s fall cursed human race</a:t>
            </a:r>
          </a:p>
          <a:p>
            <a:pPr marL="282575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Lk.4: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Jesus’ fall would curse eternal destiny of everyone</a:t>
            </a:r>
          </a:p>
          <a:p>
            <a:pPr marL="857250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9113" lvl="1" indent="1682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1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</a:rPr>
              <a:t>Jesus succeeded where Israel failed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Complained when they had no food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Complained when they had daily food: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manna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Good times are dangerous, too   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Job;   David;   Peter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Complained when they remembered good ole’ days in Egypt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Controlled by hunger; sinful desires devoured birds, Nu.11 . . .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Ps.105:40, people asked…He brought quail, and satisfied them with the bread of heaven</a:t>
            </a:r>
          </a:p>
          <a:p>
            <a:pPr marL="857250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9113" lvl="1" indent="1682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4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</a:rPr>
              <a:t>Contrast Israel and Jesus –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Jesus: near starvation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Trusted Father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Resisted temptation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Drained cup of testing to last drop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Intensified temptation: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could have produced food from rock with a word…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Ex.17;   Nu.20</a:t>
            </a:r>
          </a:p>
          <a:p>
            <a:pPr marL="857250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9113" lvl="1" indent="1682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It is written… </a:t>
            </a:r>
            <a:r>
              <a:rPr lang="en-US" sz="2800" dirty="0">
                <a:solidFill>
                  <a:schemeClr val="bg1"/>
                </a:solidFill>
              </a:rPr>
              <a:t>(Lk.4:4)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334000"/>
          </a:xfrm>
        </p:spPr>
        <p:txBody>
          <a:bodyPr/>
          <a:lstStyle/>
          <a:p>
            <a:pPr marL="0" indent="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His focus is spiritual food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57250" lvl="1" indent="-461963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“It is written” – perfect</a:t>
            </a:r>
          </a:p>
          <a:p>
            <a:pPr marL="1257300" lvl="2" indent="-461963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limited to that generation; timeless</a:t>
            </a:r>
          </a:p>
          <a:p>
            <a:pPr marL="1257300" lvl="2" indent="-461963">
              <a:spcBef>
                <a:spcPts val="3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Ro.15:4, written for our learning</a:t>
            </a:r>
          </a:p>
          <a:p>
            <a:pPr marL="857250" lvl="1" indent="-461963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accurately applied Scripture.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Mt.14-15</a:t>
            </a:r>
          </a:p>
          <a:p>
            <a:pPr marL="1257300" lvl="2" indent="-461963"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Lesson: wrong priorities.   Mt.6:33</a:t>
            </a:r>
          </a:p>
          <a:p>
            <a:pPr marL="285750" indent="-28575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9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4502</TotalTime>
  <Words>1238</Words>
  <Application>Microsoft Office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1_Default Design</vt:lpstr>
      <vt:lpstr>PowerPoint Presentation</vt:lpstr>
      <vt:lpstr>The Last Temptation of Christ</vt:lpstr>
      <vt:lpstr>PowerPoint Presentation</vt:lpstr>
      <vt:lpstr>Led up by the Spirit…  [Luke 4:1, being filled with the Spirit]</vt:lpstr>
      <vt:lpstr>Being tempted for 40 days… – Lk.4:2</vt:lpstr>
      <vt:lpstr>Devil… “If Son…command stones…bread”  – Lk.4:3</vt:lpstr>
      <vt:lpstr>Jesus succeeded where Israel failed</vt:lpstr>
      <vt:lpstr>Contrast Israel and Jesus – </vt:lpstr>
      <vt:lpstr>It is written… (Lk.4:4)</vt:lpstr>
      <vt:lpstr>But by every word…(Lk.4:4)</vt:lpstr>
      <vt:lpstr>But by every word…</vt:lpstr>
      <vt:lpstr>Holy city…pinnacle of Temple (Lk.4:9) – brought Him to Jerusalem  </vt:lpstr>
      <vt:lpstr>Jesus responds… (7)</vt:lpstr>
      <vt:lpstr>The mountain (8)   (Lk.4:5, in moment of time)</vt:lpstr>
      <vt:lpstr>All these things I will give you if you will fall down and worship me (9)  </vt:lpstr>
      <vt:lpstr>Away with you, Satan!  (Mt.4:10) “Get behind Me, satan” – Lk.4:8</vt:lpstr>
      <vt:lpstr>Then devil left Him (Mt.4:11)</vt:lpstr>
      <vt:lpstr>PowerPoint Presentation</vt:lpstr>
      <vt:lpstr>1. Word overcame lust of flesh</vt:lpstr>
      <vt:lpstr>2. How to face temptation?</vt:lpstr>
      <vt:lpstr>3. Learn from the past, Ro.15:4. </vt:lpstr>
      <vt:lpstr>4. God’s faithfulness, 1 Co.10:13 </vt:lpstr>
      <vt:lpstr>Satan could not conquer Jesus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281</cp:revision>
  <dcterms:created xsi:type="dcterms:W3CDTF">2006-09-18T21:36:30Z</dcterms:created>
  <dcterms:modified xsi:type="dcterms:W3CDTF">2022-10-09T14:47:04Z</dcterms:modified>
</cp:coreProperties>
</file>