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305" r:id="rId3"/>
    <p:sldId id="456" r:id="rId4"/>
    <p:sldId id="373" r:id="rId5"/>
    <p:sldId id="447" r:id="rId6"/>
    <p:sldId id="473" r:id="rId7"/>
    <p:sldId id="457" r:id="rId8"/>
    <p:sldId id="474" r:id="rId9"/>
    <p:sldId id="458" r:id="rId10"/>
    <p:sldId id="475" r:id="rId11"/>
    <p:sldId id="459" r:id="rId12"/>
    <p:sldId id="476" r:id="rId13"/>
    <p:sldId id="460" r:id="rId14"/>
    <p:sldId id="477" r:id="rId15"/>
    <p:sldId id="461" r:id="rId16"/>
    <p:sldId id="478" r:id="rId17"/>
    <p:sldId id="479" r:id="rId18"/>
    <p:sldId id="483" r:id="rId19"/>
    <p:sldId id="480" r:id="rId20"/>
    <p:sldId id="481" r:id="rId21"/>
    <p:sldId id="482" r:id="rId22"/>
    <p:sldId id="48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  <a:srgbClr val="CC0066"/>
    <a:srgbClr val="A50021"/>
    <a:srgbClr val="FFFFCC"/>
    <a:srgbClr val="CCECFF"/>
    <a:srgbClr val="800000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01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89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935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622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38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8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88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87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6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92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09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970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31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Great Commission of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Old Testament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Joshua: not just a man with an opinion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Willingness to hear is essential to spiritual growth and right relationship with God.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10.   3:9;   6:5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Exclusive: hear Joshua, not just anyone.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Ex.32, heard sinners, not Moses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Jg.9, heard Abimelech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 K.12, heard young men…</a:t>
            </a:r>
          </a:p>
        </p:txBody>
      </p:sp>
    </p:spTree>
    <p:extLst>
      <p:ext uri="{BB962C8B-B14F-4D97-AF65-F5344CB8AC3E}">
        <p14:creationId xmlns:p14="http://schemas.microsoft.com/office/powerpoint/2010/main" val="126349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29718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Fear and cowardice would hinder Joshua and Israel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A67ADC0-1066-9B68-95A8-EF5BBDB217F4}"/>
              </a:ext>
            </a:extLst>
          </p:cNvPr>
          <p:cNvSpPr/>
          <p:nvPr/>
        </p:nvSpPr>
        <p:spPr bwMode="auto">
          <a:xfrm>
            <a:off x="1619305" y="609600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Men die; others rise to fill the gap…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9FDB9F-D074-5A4D-E4FD-EB32CF2724EB}"/>
              </a:ext>
            </a:extLst>
          </p:cNvPr>
          <p:cNvSpPr/>
          <p:nvPr/>
        </p:nvSpPr>
        <p:spPr bwMode="auto">
          <a:xfrm>
            <a:off x="1627337" y="1190919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are expendable; God is essential 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F87F8CA-1EC9-466D-3C1E-8427E66BE2BD}"/>
              </a:ext>
            </a:extLst>
          </p:cNvPr>
          <p:cNvSpPr/>
          <p:nvPr/>
        </p:nvSpPr>
        <p:spPr bwMode="auto">
          <a:xfrm>
            <a:off x="1629265" y="1781665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Faithful men aid our spiritual growth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666E60CF-A1BA-8E55-FF16-342FD005E2E6}"/>
              </a:ext>
            </a:extLst>
          </p:cNvPr>
          <p:cNvSpPr/>
          <p:nvPr/>
        </p:nvSpPr>
        <p:spPr bwMode="auto">
          <a:xfrm>
            <a:off x="1629265" y="2372411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Exclusive hearing: Joshua</a:t>
            </a:r>
          </a:p>
        </p:txBody>
      </p:sp>
    </p:spTree>
    <p:extLst>
      <p:ext uri="{BB962C8B-B14F-4D97-AF65-F5344CB8AC3E}">
        <p14:creationId xmlns:p14="http://schemas.microsoft.com/office/powerpoint/2010/main" val="234372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These are the children God said</a:t>
            </a:r>
            <a:br>
              <a:rPr lang="en-US" altLang="en-US" sz="3400" dirty="0">
                <a:solidFill>
                  <a:srgbClr val="CCFFFF"/>
                </a:solidFill>
              </a:rPr>
            </a:br>
            <a:r>
              <a:rPr lang="en-US" altLang="en-US" sz="3400" dirty="0">
                <a:solidFill>
                  <a:srgbClr val="CCFFFF"/>
                </a:solidFill>
              </a:rPr>
              <a:t>would conquer Canaan </a:t>
            </a:r>
            <a:r>
              <a:rPr lang="en-US" altLang="en-US" sz="3400" dirty="0">
                <a:solidFill>
                  <a:schemeClr val="bg1"/>
                </a:solidFill>
              </a:rPr>
              <a:t>– Nu.13-14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can overcome unapproved examples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When one group will not heed God, He finds others who will…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rgbClr val="FFFF00"/>
              </a:solidFill>
            </a:endParaRP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35814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Joshua’s courageous example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A67ADC0-1066-9B68-95A8-EF5BBDB217F4}"/>
              </a:ext>
            </a:extLst>
          </p:cNvPr>
          <p:cNvSpPr/>
          <p:nvPr/>
        </p:nvSpPr>
        <p:spPr bwMode="auto">
          <a:xfrm>
            <a:off x="1619305" y="609600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Men die; others rise to fill the gap…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9FDB9F-D074-5A4D-E4FD-EB32CF2724EB}"/>
              </a:ext>
            </a:extLst>
          </p:cNvPr>
          <p:cNvSpPr/>
          <p:nvPr/>
        </p:nvSpPr>
        <p:spPr bwMode="auto">
          <a:xfrm>
            <a:off x="1627337" y="1190919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are expendable; God is essential 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F87F8CA-1EC9-466D-3C1E-8427E66BE2BD}"/>
              </a:ext>
            </a:extLst>
          </p:cNvPr>
          <p:cNvSpPr/>
          <p:nvPr/>
        </p:nvSpPr>
        <p:spPr bwMode="auto">
          <a:xfrm>
            <a:off x="1629265" y="1781665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Faithful men aid our spiritual growth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666E60CF-A1BA-8E55-FF16-342FD005E2E6}"/>
              </a:ext>
            </a:extLst>
          </p:cNvPr>
          <p:cNvSpPr/>
          <p:nvPr/>
        </p:nvSpPr>
        <p:spPr bwMode="auto">
          <a:xfrm>
            <a:off x="1629265" y="2372411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Exclusive hearing: Joshua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88FE5DD0-BE6F-7A41-C9D3-D1223B4AE833}"/>
              </a:ext>
            </a:extLst>
          </p:cNvPr>
          <p:cNvSpPr/>
          <p:nvPr/>
        </p:nvSpPr>
        <p:spPr bwMode="auto">
          <a:xfrm>
            <a:off x="1629265" y="2971800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Fear and cowardice would hinder…</a:t>
            </a:r>
          </a:p>
        </p:txBody>
      </p:sp>
    </p:spTree>
    <p:extLst>
      <p:ext uri="{BB962C8B-B14F-4D97-AF65-F5344CB8AC3E}">
        <p14:creationId xmlns:p14="http://schemas.microsoft.com/office/powerpoint/2010/main" val="3621189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Faithful, </a:t>
            </a:r>
            <a:r>
              <a:rPr lang="en-US" altLang="en-US" sz="3400" dirty="0">
                <a:solidFill>
                  <a:schemeClr val="bg1"/>
                </a:solidFill>
              </a:rPr>
              <a:t>v.1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From Moses’ servant to God’s spokesman.</a:t>
            </a:r>
          </a:p>
          <a:p>
            <a:pPr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Always relied on God’s lead; never tried to assert himself.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64696C-EC92-3D49-B228-2523007DEE02}"/>
              </a:ext>
            </a:extLst>
          </p:cNvPr>
          <p:cNvSpPr/>
          <p:nvPr/>
        </p:nvSpPr>
        <p:spPr>
          <a:xfrm>
            <a:off x="724292" y="2895600"/>
            <a:ext cx="7696200" cy="16002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“People who become great leaders usually need to learn how to serve and follow others – then they’ll get their turn” </a:t>
            </a:r>
            <a:r>
              <a:rPr lang="en-US" sz="2400" dirty="0"/>
              <a:t>– Sper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25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</a:rPr>
              <a:t>Obedient, </a:t>
            </a:r>
            <a:r>
              <a:rPr lang="en-US" altLang="en-US" sz="3400" dirty="0">
                <a:solidFill>
                  <a:schemeClr val="bg1"/>
                </a:solidFill>
              </a:rPr>
              <a:t>v.2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Received marching orders – marched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Aaron: Nu.33:38 – Nu.20:22-29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2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3. </a:t>
            </a:r>
            <a:r>
              <a:rPr lang="en-US" altLang="en-US" sz="3400" dirty="0">
                <a:solidFill>
                  <a:srgbClr val="CCFFFF"/>
                </a:solidFill>
              </a:rPr>
              <a:t>Trust, </a:t>
            </a:r>
            <a:r>
              <a:rPr lang="en-US" altLang="en-US" sz="3400" dirty="0">
                <a:solidFill>
                  <a:schemeClr val="bg1"/>
                </a:solidFill>
              </a:rPr>
              <a:t>v.3-5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Believed in God; believed God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</a:t>
            </a:r>
            <a:r>
              <a:rPr lang="en-US" altLang="en-US" sz="3100" i="1" dirty="0">
                <a:solidFill>
                  <a:schemeClr val="bg1"/>
                </a:solidFill>
              </a:rPr>
              <a:t>would </a:t>
            </a:r>
            <a:r>
              <a:rPr lang="en-US" altLang="en-US" sz="3100" dirty="0">
                <a:solidFill>
                  <a:schemeClr val="bg1"/>
                </a:solidFill>
              </a:rPr>
              <a:t>conquer Canaan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Ex.17:…8-13 – Israel played active role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Ex.14:13 – stand still, see…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4. </a:t>
            </a:r>
            <a:r>
              <a:rPr lang="en-US" altLang="en-US" sz="3400" dirty="0">
                <a:solidFill>
                  <a:srgbClr val="CCFFFF"/>
                </a:solidFill>
              </a:rPr>
              <a:t>Realize power is in God, not man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DAA36F-449B-4428-C12B-35B8EF0B5F36}"/>
              </a:ext>
            </a:extLst>
          </p:cNvPr>
          <p:cNvSpPr/>
          <p:nvPr/>
        </p:nvSpPr>
        <p:spPr>
          <a:xfrm>
            <a:off x="1738508" y="1143000"/>
            <a:ext cx="5667768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Do something </a:t>
            </a:r>
            <a:r>
              <a:rPr lang="en-US" sz="3200" dirty="0"/>
              <a:t>– 2 Kg.5:13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095A4F-26E8-4A9D-E975-A6EA484039BB}"/>
              </a:ext>
            </a:extLst>
          </p:cNvPr>
          <p:cNvSpPr/>
          <p:nvPr/>
        </p:nvSpPr>
        <p:spPr>
          <a:xfrm>
            <a:off x="1738116" y="1895573"/>
            <a:ext cx="5667768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Do nothing </a:t>
            </a:r>
            <a:r>
              <a:rPr lang="en-US" sz="3200" dirty="0"/>
              <a:t>– Ac.9:26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AF0DB5-2AE2-B1CC-9DDB-F3F8D5E04ED4}"/>
              </a:ext>
            </a:extLst>
          </p:cNvPr>
          <p:cNvSpPr/>
          <p:nvPr/>
        </p:nvSpPr>
        <p:spPr>
          <a:xfrm>
            <a:off x="1737724" y="2648146"/>
            <a:ext cx="5667768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Do anything </a:t>
            </a:r>
            <a:r>
              <a:rPr lang="en-US" sz="3200" dirty="0"/>
              <a:t>– Mk.7:12</a:t>
            </a:r>
          </a:p>
        </p:txBody>
      </p:sp>
    </p:spTree>
    <p:extLst>
      <p:ext uri="{BB962C8B-B14F-4D97-AF65-F5344CB8AC3E}">
        <p14:creationId xmlns:p14="http://schemas.microsoft.com/office/powerpoint/2010/main" val="118275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7620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5. </a:t>
            </a:r>
            <a:r>
              <a:rPr lang="en-US" altLang="en-US" sz="3400" dirty="0">
                <a:solidFill>
                  <a:srgbClr val="CCFFFF"/>
                </a:solidFill>
              </a:rPr>
              <a:t>Commitment to Law of God, </a:t>
            </a:r>
            <a:r>
              <a:rPr lang="en-US" altLang="en-US" sz="3400" dirty="0">
                <a:solidFill>
                  <a:schemeClr val="bg1"/>
                </a:solidFill>
              </a:rPr>
              <a:t>v.7-8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762000"/>
            <a:ext cx="8305800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Obedience to God’s word is obedience to God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Total commitment to God’s word . . .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2F259-1A62-C325-C224-B7ED5D490E2E}"/>
              </a:ext>
            </a:extLst>
          </p:cNvPr>
          <p:cNvSpPr/>
          <p:nvPr/>
        </p:nvSpPr>
        <p:spPr>
          <a:xfrm>
            <a:off x="457200" y="2057400"/>
            <a:ext cx="8229600" cy="4419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/>
              <a:t>Every morning in Africa, a </a:t>
            </a:r>
            <a:r>
              <a:rPr lang="en-US" sz="3000" u="sng" dirty="0"/>
              <a:t>gazelle</a:t>
            </a:r>
            <a:r>
              <a:rPr lang="en-US" sz="3000" dirty="0"/>
              <a:t> wakes up.</a:t>
            </a:r>
            <a:br>
              <a:rPr lang="en-US" sz="3000" dirty="0"/>
            </a:br>
            <a:r>
              <a:rPr lang="en-US" sz="3000" dirty="0"/>
              <a:t>It knows that it must run faster than the fastest lion or it will be killed.  </a:t>
            </a:r>
            <a:br>
              <a:rPr lang="en-US" sz="3000" dirty="0"/>
            </a:br>
            <a:r>
              <a:rPr lang="en-US" sz="3000" dirty="0"/>
              <a:t>Every morning a </a:t>
            </a:r>
            <a:r>
              <a:rPr lang="en-US" sz="3000" u="sng" dirty="0"/>
              <a:t>lion</a:t>
            </a:r>
            <a:r>
              <a:rPr lang="en-US" sz="3000" dirty="0"/>
              <a:t> wakes up.   It knows</a:t>
            </a:r>
            <a:br>
              <a:rPr lang="en-US" sz="3000" dirty="0"/>
            </a:br>
            <a:r>
              <a:rPr lang="en-US" sz="3000" dirty="0"/>
              <a:t>that it must outrun the slowest gazelle or it</a:t>
            </a:r>
            <a:br>
              <a:rPr lang="en-US" sz="3000" dirty="0"/>
            </a:br>
            <a:r>
              <a:rPr lang="en-US" sz="3000" dirty="0"/>
              <a:t>will starve to death.  It doesn't matter whether</a:t>
            </a:r>
            <a:br>
              <a:rPr lang="en-US" sz="3000" dirty="0"/>
            </a:br>
            <a:r>
              <a:rPr lang="en-US" sz="3000" dirty="0"/>
              <a:t>you are a lion or a gazelle:  </a:t>
            </a:r>
          </a:p>
          <a:p>
            <a:pPr algn="ctr"/>
            <a:r>
              <a:rPr lang="en-US" sz="2800" dirty="0">
                <a:solidFill>
                  <a:srgbClr val="FFFF99"/>
                </a:solidFill>
              </a:rPr>
              <a:t>WHEN  THE  SUN  COMES  UP,</a:t>
            </a:r>
            <a:br>
              <a:rPr lang="en-US" sz="2800" dirty="0">
                <a:solidFill>
                  <a:srgbClr val="FFFF99"/>
                </a:solidFill>
              </a:rPr>
            </a:br>
            <a:r>
              <a:rPr lang="en-US" sz="2800" dirty="0">
                <a:solidFill>
                  <a:srgbClr val="FFFF99"/>
                </a:solidFill>
              </a:rPr>
              <a:t>YOU  HAD  BETTER  BE  RUNNING</a:t>
            </a:r>
          </a:p>
        </p:txBody>
      </p:sp>
    </p:spTree>
    <p:extLst>
      <p:ext uri="{BB962C8B-B14F-4D97-AF65-F5344CB8AC3E}">
        <p14:creationId xmlns:p14="http://schemas.microsoft.com/office/powerpoint/2010/main" val="251591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6. </a:t>
            </a:r>
            <a:r>
              <a:rPr lang="en-US" altLang="en-US" sz="3400" dirty="0">
                <a:solidFill>
                  <a:srgbClr val="CCFFFF"/>
                </a:solidFill>
              </a:rPr>
              <a:t>Infectious strength, </a:t>
            </a:r>
            <a:r>
              <a:rPr lang="en-US" altLang="en-US" sz="3400" dirty="0">
                <a:solidFill>
                  <a:schemeClr val="bg1"/>
                </a:solidFill>
              </a:rPr>
              <a:t>v.16-18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His strength and courage helped them.   Josh.1:6, 7, 9, 18.    17:13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Strength can be our best friend or worst enemy.   Jg.16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Churches –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Corinth:  </a:t>
            </a:r>
            <a:r>
              <a:rPr lang="en-US" altLang="en-US" sz="3100" dirty="0">
                <a:solidFill>
                  <a:schemeClr val="bg1"/>
                </a:solidFill>
              </a:rPr>
              <a:t>1 Co.12-14 . . . 15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Galatia: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1:6…9</a:t>
            </a:r>
            <a:r>
              <a:rPr lang="en-US" altLang="en-US" sz="3100">
                <a:solidFill>
                  <a:schemeClr val="bg1"/>
                </a:solidFill>
              </a:rPr>
              <a:t>;   3:1-3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Laodicea:</a:t>
            </a:r>
            <a:r>
              <a:rPr lang="en-US" altLang="en-US" sz="3100" dirty="0">
                <a:solidFill>
                  <a:schemeClr val="bg1"/>
                </a:solidFill>
              </a:rPr>
              <a:t>  Rv.3:15-17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Joshua 1 – big shoes to fill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Moses – 11 times in Joshua 1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Questions –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What kind of person would God entrust with spiritual leadership?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How can I become that kind of person?  </a:t>
            </a:r>
          </a:p>
        </p:txBody>
      </p:sp>
    </p:spTree>
    <p:extLst>
      <p:ext uri="{BB962C8B-B14F-4D97-AF65-F5344CB8AC3E}">
        <p14:creationId xmlns:p14="http://schemas.microsoft.com/office/powerpoint/2010/main" val="21611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7. </a:t>
            </a:r>
            <a:r>
              <a:rPr lang="en-US" altLang="en-US" sz="3400" dirty="0">
                <a:solidFill>
                  <a:srgbClr val="CCFFFF"/>
                </a:solidFill>
              </a:rPr>
              <a:t>Endurance, </a:t>
            </a:r>
            <a:r>
              <a:rPr lang="en-US" altLang="en-US" sz="3400" dirty="0">
                <a:solidFill>
                  <a:schemeClr val="bg1"/>
                </a:solidFill>
              </a:rPr>
              <a:t>24:…14-15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Satan tries to defeat cause of Christ through disciples.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can be forgiven – but we may do irrep-arable damage to gospel.  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7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God’s first revelation after Moses died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Joshua must lead Israel into promised land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And must assure them of God’s aid if they remain loyal to His law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Preparation is essential to success  </a:t>
            </a:r>
          </a:p>
          <a:p>
            <a:pPr>
              <a:spcAft>
                <a:spcPts val="60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2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Men die; others rise to fill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gap; God remains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Moses: great leader…did not enter Canaan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Joshua spent decades serving God under Moses…   </a:t>
            </a:r>
            <a:r>
              <a:rPr lang="en-US" altLang="en-US" sz="3100" dirty="0">
                <a:solidFill>
                  <a:schemeClr val="bg1"/>
                </a:solidFill>
              </a:rPr>
              <a:t>Ex.17:9-14;</a:t>
            </a:r>
            <a:r>
              <a:rPr lang="en-US" altLang="en-US" sz="3100" dirty="0">
                <a:solidFill>
                  <a:srgbClr val="FFFFCC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Nu.11:28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Tim.3: elders prepare in youth for later service.   Age alone will not qualify.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Elders are not older men who simply decide to become elders.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Elders’ wives can’t invent mature character at age 60.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Tim.4:12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1571135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 are expendable;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is essential 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A67ADC0-1066-9B68-95A8-EF5BBDB217F4}"/>
              </a:ext>
            </a:extLst>
          </p:cNvPr>
          <p:cNvSpPr/>
          <p:nvPr/>
        </p:nvSpPr>
        <p:spPr bwMode="auto">
          <a:xfrm>
            <a:off x="1619305" y="914400"/>
            <a:ext cx="5888182" cy="533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Men die; others rise to fill the gap…</a:t>
            </a:r>
          </a:p>
        </p:txBody>
      </p:sp>
    </p:spTree>
    <p:extLst>
      <p:ext uri="{BB962C8B-B14F-4D97-AF65-F5344CB8AC3E}">
        <p14:creationId xmlns:p14="http://schemas.microsoft.com/office/powerpoint/2010/main" val="417551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Moses died; Joshua now commands Israel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Our faith is not in men, but God.   Moses, Num.20.   Ph.1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If we focus on men, when they fall, we fall.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Faith in men is form of idolatry.   NT is our bedrock.</a:t>
            </a:r>
          </a:p>
        </p:txBody>
      </p:sp>
    </p:spTree>
    <p:extLst>
      <p:ext uri="{BB962C8B-B14F-4D97-AF65-F5344CB8AC3E}">
        <p14:creationId xmlns:p14="http://schemas.microsoft.com/office/powerpoint/2010/main" val="333559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1771454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 men can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aid our spiritual growth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A67ADC0-1066-9B68-95A8-EF5BBDB217F4}"/>
              </a:ext>
            </a:extLst>
          </p:cNvPr>
          <p:cNvSpPr/>
          <p:nvPr/>
        </p:nvSpPr>
        <p:spPr bwMode="auto">
          <a:xfrm>
            <a:off x="1619305" y="609600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Men die; others rise to fill the gap…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9FDB9F-D074-5A4D-E4FD-EB32CF2724EB}"/>
              </a:ext>
            </a:extLst>
          </p:cNvPr>
          <p:cNvSpPr/>
          <p:nvPr/>
        </p:nvSpPr>
        <p:spPr bwMode="auto">
          <a:xfrm>
            <a:off x="1627337" y="1190919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are expendable; God is essential </a:t>
            </a:r>
          </a:p>
        </p:txBody>
      </p:sp>
    </p:spTree>
    <p:extLst>
      <p:ext uri="{BB962C8B-B14F-4D97-AF65-F5344CB8AC3E}">
        <p14:creationId xmlns:p14="http://schemas.microsoft.com/office/powerpoint/2010/main" val="82465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Moses could repent and continue to help Israel </a:t>
            </a:r>
            <a:r>
              <a:rPr lang="en-US" altLang="en-US" sz="3200" dirty="0">
                <a:solidFill>
                  <a:schemeClr val="bg1"/>
                </a:solidFill>
              </a:rPr>
              <a:t>(Nu.20 . . .)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Joshua listened to God; people listened to him (2-3, 4-9, 10).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What would happen to Israel without Moses?  Joshua?   Josh.3:7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Lk.10:16</a:t>
            </a:r>
          </a:p>
        </p:txBody>
      </p:sp>
    </p:spTree>
    <p:extLst>
      <p:ext uri="{BB962C8B-B14F-4D97-AF65-F5344CB8AC3E}">
        <p14:creationId xmlns:p14="http://schemas.microsoft.com/office/powerpoint/2010/main" val="361895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23622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Exclusive hearing: Joshua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A67ADC0-1066-9B68-95A8-EF5BBDB217F4}"/>
              </a:ext>
            </a:extLst>
          </p:cNvPr>
          <p:cNvSpPr/>
          <p:nvPr/>
        </p:nvSpPr>
        <p:spPr bwMode="auto">
          <a:xfrm>
            <a:off x="1619305" y="609600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Men die; others rise to fill the gap…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9FDB9F-D074-5A4D-E4FD-EB32CF2724EB}"/>
              </a:ext>
            </a:extLst>
          </p:cNvPr>
          <p:cNvSpPr/>
          <p:nvPr/>
        </p:nvSpPr>
        <p:spPr bwMode="auto">
          <a:xfrm>
            <a:off x="1627337" y="1190919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are expendable; God is essential 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F87F8CA-1EC9-466D-3C1E-8427E66BE2BD}"/>
              </a:ext>
            </a:extLst>
          </p:cNvPr>
          <p:cNvSpPr/>
          <p:nvPr/>
        </p:nvSpPr>
        <p:spPr bwMode="auto">
          <a:xfrm>
            <a:off x="1629265" y="1781665"/>
            <a:ext cx="5888182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Faithful men aid our spiritual growth</a:t>
            </a:r>
          </a:p>
        </p:txBody>
      </p:sp>
    </p:spTree>
    <p:extLst>
      <p:ext uri="{BB962C8B-B14F-4D97-AF65-F5344CB8AC3E}">
        <p14:creationId xmlns:p14="http://schemas.microsoft.com/office/powerpoint/2010/main" val="22019635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11356</TotalTime>
  <Words>885</Words>
  <Application>Microsoft Office PowerPoint</Application>
  <PresentationFormat>On-screen Show (4:3)</PresentationFormat>
  <Paragraphs>99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Verdana</vt:lpstr>
      <vt:lpstr>1_Default Design</vt:lpstr>
      <vt:lpstr>Default Design</vt:lpstr>
      <vt:lpstr>PowerPoint Presentation</vt:lpstr>
      <vt:lpstr>Joshua 1 – big shoes to fill</vt:lpstr>
      <vt:lpstr>PowerPoint Presentation</vt:lpstr>
      <vt:lpstr>Moses: great leader…did not enter Canaan</vt:lpstr>
      <vt:lpstr>PowerPoint Presentation</vt:lpstr>
      <vt:lpstr>Moses died; Joshua now commands Israel</vt:lpstr>
      <vt:lpstr>PowerPoint Presentation</vt:lpstr>
      <vt:lpstr>Moses could repent and continue to help Israel (Nu.20 . . .)</vt:lpstr>
      <vt:lpstr>PowerPoint Presentation</vt:lpstr>
      <vt:lpstr>Joshua: not just a man with an opinion</vt:lpstr>
      <vt:lpstr>PowerPoint Presentation</vt:lpstr>
      <vt:lpstr>These are the children God said would conquer Canaan – Nu.13-14</vt:lpstr>
      <vt:lpstr>PowerPoint Presentation</vt:lpstr>
      <vt:lpstr>1. Faithful, v.1</vt:lpstr>
      <vt:lpstr>2. Obedient, v.2</vt:lpstr>
      <vt:lpstr>3. Trust, v.3-5</vt:lpstr>
      <vt:lpstr>4. Realize power is in God, not man</vt:lpstr>
      <vt:lpstr>5. Commitment to Law of God, v.7-8</vt:lpstr>
      <vt:lpstr>6. Infectious strength, v.16-18</vt:lpstr>
      <vt:lpstr>7. Endurance, 24:…14-15</vt:lpstr>
      <vt:lpstr>God’s first revelation after Moses died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1142</cp:revision>
  <dcterms:created xsi:type="dcterms:W3CDTF">2011-08-18T15:42:19Z</dcterms:created>
  <dcterms:modified xsi:type="dcterms:W3CDTF">2022-10-15T13:37:09Z</dcterms:modified>
</cp:coreProperties>
</file>