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2"/>
  </p:notesMasterIdLst>
  <p:sldIdLst>
    <p:sldId id="305" r:id="rId3"/>
    <p:sldId id="523" r:id="rId4"/>
    <p:sldId id="533" r:id="rId5"/>
    <p:sldId id="373" r:id="rId6"/>
    <p:sldId id="532" r:id="rId7"/>
    <p:sldId id="542" r:id="rId8"/>
    <p:sldId id="450" r:id="rId9"/>
    <p:sldId id="456" r:id="rId10"/>
    <p:sldId id="534" r:id="rId11"/>
    <p:sldId id="535" r:id="rId12"/>
    <p:sldId id="536" r:id="rId13"/>
    <p:sldId id="455" r:id="rId14"/>
    <p:sldId id="451" r:id="rId15"/>
    <p:sldId id="537" r:id="rId16"/>
    <p:sldId id="538" r:id="rId17"/>
    <p:sldId id="539" r:id="rId18"/>
    <p:sldId id="541" r:id="rId19"/>
    <p:sldId id="540" r:id="rId20"/>
    <p:sldId id="52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FFFFCC"/>
    <a:srgbClr val="FFFF66"/>
    <a:srgbClr val="CCECFF"/>
    <a:srgbClr val="CCFF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1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938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906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500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787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688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16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69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51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51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84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25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03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7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371600"/>
            <a:ext cx="6477000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do People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Forsake the Lord?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Mark 4:19 pictures same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u="sng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Deceitfulness of riches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Money talks; much of it is a lie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Wealth is not sinful, 1 Tim.6:10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Promises more than it can give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Roughly 1 out of 10 verses in the Bible deals in some way with materialism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(??)</a:t>
            </a:r>
          </a:p>
          <a:p>
            <a:pPr marL="0" indent="0">
              <a:spcAft>
                <a:spcPts val="6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Mark 4:19 pictures same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u="sng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Desires for other things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Lk.8:14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Riches . . . pleasures of life . . 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May include things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Sinful in themselves.  Gal.5:19-21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Innocent in themselves  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Ph.3:19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Col.3:2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9771B6E-79E5-B47F-8870-2EB28A8F3825}"/>
              </a:ext>
            </a:extLst>
          </p:cNvPr>
          <p:cNvSpPr/>
          <p:nvPr/>
        </p:nvSpPr>
        <p:spPr>
          <a:xfrm>
            <a:off x="2133600" y="152400"/>
            <a:ext cx="6248400" cy="2362200"/>
          </a:xfrm>
          <a:prstGeom prst="wedgeRectCallout">
            <a:avLst>
              <a:gd name="adj1" fmla="val -60384"/>
              <a:gd name="adj2" fmla="val 115722"/>
            </a:avLst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Satan doesn’t have to lead us into immorality to destroy us; he needs only to simply shift our focus away from the prize</a:t>
            </a:r>
          </a:p>
        </p:txBody>
      </p:sp>
    </p:spTree>
    <p:extLst>
      <p:ext uri="{BB962C8B-B14F-4D97-AF65-F5344CB8AC3E}">
        <p14:creationId xmlns:p14="http://schemas.microsoft.com/office/powerpoint/2010/main" val="7678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5554" y="5334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are not truly converted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914427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are deceived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87A892E-539A-406D-A36E-FF81338E767A}"/>
              </a:ext>
            </a:extLst>
          </p:cNvPr>
          <p:cNvSpPr/>
          <p:nvPr/>
        </p:nvSpPr>
        <p:spPr bwMode="auto">
          <a:xfrm>
            <a:off x="1904785" y="12192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are distracted from the way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7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Mt.7:15-20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would lead us on a broad road…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succeed in part by deliberate deception </a:t>
            </a: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self deception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their case: clothes do not make the man.  He may appear innocent</a:t>
            </a:r>
            <a:endParaRPr lang="en-US" sz="3200" kern="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May avoid danger by considering their…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Teaching,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7:15 –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prophets</a:t>
            </a:r>
            <a:endParaRPr lang="en-US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Sheep’s clothing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how to view it?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Figurative: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Appearance of sincerity and truth.   Ro.16:18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Literal: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could include hairy mantel of the prophet, Zec.13:4.   2 K.1:8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General: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neither idea is exclusive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8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Mt.7:15-20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Teaching,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7:15 –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prophets</a:t>
            </a:r>
            <a:endParaRPr lang="en-US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Ravenous: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devouring, predatory, voracious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May teach Bible . . . or man’s wisdom </a:t>
            </a:r>
            <a:b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. . or combination.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*Wear mask of righteous piety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*Carry Bible, accuse us of bibliolatry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*Talk about unity…fuel another split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*Preach love, condemn harshness…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*Speak about helping the church…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Mt.7:15-20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70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Teaching, 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7:15 – </a:t>
            </a:r>
            <a:r>
              <a:rPr lang="en-US" sz="27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Manner of life,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7:16: fruits</a:t>
            </a:r>
            <a:endParaRPr lang="en-US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lvl="1" indent="-3397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Mt.23:2-3, not merely doctrine, but lives – are they righteous, faithful, humble…?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Mt.7:15-20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70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Teaching, 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7:15 – </a:t>
            </a:r>
            <a:r>
              <a:rPr lang="en-US" sz="27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270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Manner of life, 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7:16: fruits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Influence,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17-18: effects (of teaching and example)</a:t>
            </a:r>
            <a:endParaRPr lang="en-US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39775" lvl="2" indent="-3397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 best, rotten trees take up space; at worst, the rot may spread to other trees.</a:t>
            </a:r>
          </a:p>
          <a:p>
            <a:pPr marL="739775" lvl="2" indent="-3397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Are their listeners growing in knowledge of truth, or being starved / poisoned?</a:t>
            </a:r>
          </a:p>
          <a:p>
            <a:pPr marL="739775" lvl="2" indent="-3397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people determine to live holy lives, or find an excuse to sin?</a:t>
            </a:r>
          </a:p>
          <a:p>
            <a:pPr marL="739775" lvl="2" indent="-3397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Jn.15:22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Mt.24:4, 5, 11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It’s bad enough that they believe false doctrine; worse that they lead others to destruction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Peter 2:1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1:16-21,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Peter taught truth, not myths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2:1,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but many who would reject truth, turn to myths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36EC8D-D498-D840-9DE6-9E23728626AA}"/>
              </a:ext>
            </a:extLst>
          </p:cNvPr>
          <p:cNvSpPr/>
          <p:nvPr/>
        </p:nvSpPr>
        <p:spPr>
          <a:xfrm>
            <a:off x="952892" y="3676454"/>
            <a:ext cx="72390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‘Men can always be blind to a thing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so long as it is big enough’ </a:t>
            </a:r>
            <a:r>
              <a:rPr lang="en-US" sz="2000" dirty="0"/>
              <a:t>– G. K. Chesterton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ECFF"/>
                </a:solidFill>
              </a:rPr>
              <a:t>Balaam, </a:t>
            </a:r>
            <a:r>
              <a:rPr lang="en-US" altLang="en-US" sz="3500" dirty="0">
                <a:solidFill>
                  <a:schemeClr val="bg1"/>
                </a:solidFill>
              </a:rPr>
              <a:t>2 Peter 2:15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1" y="685800"/>
            <a:ext cx="8334865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Balaam said right words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Balaam rejected every invitation of </a:t>
            </a:r>
            <a:r>
              <a:rPr lang="en-US" alt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Balak</a:t>
            </a:r>
            <a:b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curse Israel; he blessed them instead 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… his love of money was greater than his knowledge of truth  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Nu.25, 31  </a:t>
            </a:r>
          </a:p>
          <a:p>
            <a:pPr marL="857250" lvl="2" indent="-22542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Back door approach; brought disaster on people of God and got his money anyway   </a:t>
            </a:r>
          </a:p>
          <a:p>
            <a:pPr marL="857250" lvl="1" indent="-225425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Balaam loved money. </a:t>
            </a:r>
          </a:p>
          <a:p>
            <a:pPr marL="857250" lvl="1" indent="-2254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 loved immorality.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991701-BBBE-D809-5CD2-50231C7F193C}"/>
              </a:ext>
            </a:extLst>
          </p:cNvPr>
          <p:cNvSpPr/>
          <p:nvPr/>
        </p:nvSpPr>
        <p:spPr>
          <a:xfrm>
            <a:off x="5715000" y="5343427"/>
            <a:ext cx="25146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Fatal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combination</a:t>
            </a:r>
          </a:p>
        </p:txBody>
      </p:sp>
    </p:spTree>
    <p:extLst>
      <p:ext uri="{BB962C8B-B14F-4D97-AF65-F5344CB8AC3E}">
        <p14:creationId xmlns:p14="http://schemas.microsoft.com/office/powerpoint/2010/main" val="30062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“Forsake”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685800"/>
            <a:ext cx="84582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leave someone who needs or counts on you; leave in the lurch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Israel’s repetitive sin: “forsake the Lord”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Josh.24:16,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 the people answered and said: “Far be it from us that we should forsake the L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serve other gods . . 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you forsake the L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serve foreign gods, then He will turn and do you harm and consume you, after He has done you good”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“Forsake”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685800"/>
            <a:ext cx="84582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leave someone who needs or counts on you; leave in the lurch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Israel’s repetitive sin: “forsake the Lord”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Isa.1:28,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destruction of transgressors and of sinners shall be together, And those who forsake the L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shall be consumed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Isa.65:11,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you are those who forsake the L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Who forget My holy mountain, Who prepare a table for Gad, And who furnish a drink offering for </a:t>
            </a:r>
            <a:r>
              <a:rPr lang="en-US" sz="31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Meni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are not</a:t>
            </a:r>
            <a:b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truly converted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Israel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865" y="838200"/>
            <a:ext cx="847627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Jer.2:32  .  .  .  Jer.3:…10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Jn.2:19,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went out from us, but they were not of us; for if they had been of us, they would have continued with us; but they went out that they might be made manifest, that none of them were of us  </a:t>
            </a:r>
          </a:p>
          <a:p>
            <a:pPr marL="457200" lvl="1" indent="-117475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Obeyed gospel; fell away; no longer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us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’?</a:t>
            </a:r>
            <a:endParaRPr lang="en-US" sz="3100" dirty="0">
              <a:solidFill>
                <a:srgbClr val="CC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-117475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Simply went through motions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(= Jer.3)?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Israel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865" y="838200"/>
            <a:ext cx="8476270" cy="5410199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are baptized to join others…fit in with friends, please a relative…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They fit in with very different crowd on other days…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D041D7-120F-C0AC-787E-3B3D8710EA06}"/>
              </a:ext>
            </a:extLst>
          </p:cNvPr>
          <p:cNvSpPr/>
          <p:nvPr/>
        </p:nvSpPr>
        <p:spPr>
          <a:xfrm>
            <a:off x="457200" y="3810000"/>
            <a:ext cx="8229600" cy="251460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“Sometimes converts who are born in excite-</a:t>
            </a:r>
            <a:r>
              <a:rPr lang="en-US" sz="3100" dirty="0" err="1">
                <a:solidFill>
                  <a:srgbClr val="FFFFCC"/>
                </a:solidFill>
              </a:rPr>
              <a:t>ment</a:t>
            </a:r>
            <a:r>
              <a:rPr lang="en-US" sz="3100" dirty="0">
                <a:solidFill>
                  <a:srgbClr val="FFFFCC"/>
                </a:solidFill>
              </a:rPr>
              <a:t> die when the excitement is over.   They are like insects which are the product of an exceedingly warm day and die when the sun goes down” </a:t>
            </a:r>
            <a:r>
              <a:rPr lang="en-US" sz="1600" dirty="0">
                <a:solidFill>
                  <a:schemeClr val="bg1"/>
                </a:solidFill>
              </a:rPr>
              <a:t>– Spurgeon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5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5554" y="533400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are not truly converted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are distracted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from the way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Hosea pictures problem with Israel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638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6:4,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morning cloud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7:8, </a:t>
            </a:r>
            <a:r>
              <a:rPr lang="en-US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cake unturned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8:12, </a:t>
            </a:r>
            <a:r>
              <a:rPr lang="en-US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My law…strange thing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9:10, </a:t>
            </a:r>
            <a:r>
              <a:rPr lang="en-US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became an abomination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10:2, </a:t>
            </a:r>
            <a:r>
              <a:rPr lang="en-US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divided heart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Mark 4:19 pictures same  [Jn.15]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u="sng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Cares of the world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draw in different directions; distract … signifies that which causes this, a care, especially an anxious care 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Vine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Lk.10:40, Martha…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“Innocent distractions”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Pro.30:8-9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Two extremes, two dangers</a:t>
            </a:r>
          </a:p>
          <a:p>
            <a:pPr marL="0" indent="0">
              <a:spcAft>
                <a:spcPts val="6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0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11999</TotalTime>
  <Words>1025</Words>
  <Application>Microsoft Office PowerPoint</Application>
  <PresentationFormat>On-screen Show (4:3)</PresentationFormat>
  <Paragraphs>121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Verdana</vt:lpstr>
      <vt:lpstr>1_Default Design</vt:lpstr>
      <vt:lpstr>Default Design</vt:lpstr>
      <vt:lpstr>PowerPoint Presentation</vt:lpstr>
      <vt:lpstr>“Forsake”</vt:lpstr>
      <vt:lpstr>“Forsake”</vt:lpstr>
      <vt:lpstr>PowerPoint Presentation</vt:lpstr>
      <vt:lpstr>Israel</vt:lpstr>
      <vt:lpstr>Israel</vt:lpstr>
      <vt:lpstr>PowerPoint Presentation</vt:lpstr>
      <vt:lpstr>Hosea pictures problem with Israel</vt:lpstr>
      <vt:lpstr>Mark 4:19 pictures same  [Jn.15]</vt:lpstr>
      <vt:lpstr>Mark 4:19 pictures same</vt:lpstr>
      <vt:lpstr>Mark 4:19 pictures same</vt:lpstr>
      <vt:lpstr>PowerPoint Presentation</vt:lpstr>
      <vt:lpstr>Mt.7:15-20</vt:lpstr>
      <vt:lpstr>May avoid danger by considering their…</vt:lpstr>
      <vt:lpstr>Mt.7:15-20</vt:lpstr>
      <vt:lpstr>Mt.7:15-20</vt:lpstr>
      <vt:lpstr>Mt.7:15-20</vt:lpstr>
      <vt:lpstr>Mt.24:4, 5, 11</vt:lpstr>
      <vt:lpstr>Balaam, 2 Peter 2:15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1160</cp:revision>
  <dcterms:created xsi:type="dcterms:W3CDTF">2011-08-18T15:42:19Z</dcterms:created>
  <dcterms:modified xsi:type="dcterms:W3CDTF">2022-11-20T04:47:21Z</dcterms:modified>
</cp:coreProperties>
</file>