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</p:sldMasterIdLst>
  <p:notesMasterIdLst>
    <p:notesMasterId r:id="rId17"/>
  </p:notesMasterIdLst>
  <p:sldIdLst>
    <p:sldId id="305" r:id="rId3"/>
    <p:sldId id="428" r:id="rId4"/>
    <p:sldId id="485" r:id="rId5"/>
    <p:sldId id="373" r:id="rId6"/>
    <p:sldId id="473" r:id="rId7"/>
    <p:sldId id="486" r:id="rId8"/>
    <p:sldId id="475" r:id="rId9"/>
    <p:sldId id="487" r:id="rId10"/>
    <p:sldId id="488" r:id="rId11"/>
    <p:sldId id="489" r:id="rId12"/>
    <p:sldId id="490" r:id="rId13"/>
    <p:sldId id="491" r:id="rId14"/>
    <p:sldId id="492" r:id="rId15"/>
    <p:sldId id="493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CCFFFF"/>
    <a:srgbClr val="FFFF99"/>
    <a:srgbClr val="FFFF66"/>
    <a:srgbClr val="FFFFCC"/>
    <a:srgbClr val="CCECFF"/>
    <a:srgbClr val="800000"/>
    <a:srgbClr val="CC0066"/>
    <a:srgbClr val="777777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62752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40319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1888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0973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1496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1187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3026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52898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90681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07937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1564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2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44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825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830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6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83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68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19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13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0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39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32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066800" y="762000"/>
            <a:ext cx="7010400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Give Me . . .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rgbClr val="CCFFC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248400"/>
          </a:xfrm>
        </p:spPr>
        <p:txBody>
          <a:bodyPr/>
          <a:lstStyle/>
          <a:p>
            <a:pPr marL="0" indent="0">
              <a:spcAft>
                <a:spcPts val="400"/>
              </a:spcAft>
              <a:buNone/>
            </a:pP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sz="2800" kern="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Hungers for God’s promise, </a:t>
            </a:r>
            <a:r>
              <a:rPr lang="en-US" sz="28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Gn.15:2</a:t>
            </a: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400"/>
              </a:spcAft>
              <a:buNone/>
            </a:pP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Hopes for sure salvation, </a:t>
            </a:r>
            <a:r>
              <a:rPr lang="en-US" sz="28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Josh.2:12…</a:t>
            </a:r>
          </a:p>
          <a:p>
            <a:pPr marL="339725" indent="-339725">
              <a:spcAft>
                <a:spcPts val="400"/>
              </a:spcAft>
              <a:buNone/>
            </a:pP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3. </a:t>
            </a:r>
            <a:r>
              <a:rPr lang="en-US" sz="3100" kern="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Heart yearns to understand God’s will, </a:t>
            </a:r>
            <a:br>
              <a:rPr lang="en-US" sz="3100" kern="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 Chr.1:…10, Now give me wisdom and knowledge, that I may go out and come in before this people; for who can judge this great people of Yours?</a:t>
            </a: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Ja.1:2, count it all joy when you fall into various trials.  3 knowing that the testing of your faith produces patience </a:t>
            </a:r>
          </a:p>
        </p:txBody>
      </p:sp>
    </p:spTree>
    <p:extLst>
      <p:ext uri="{BB962C8B-B14F-4D97-AF65-F5344CB8AC3E}">
        <p14:creationId xmlns:p14="http://schemas.microsoft.com/office/powerpoint/2010/main" val="268715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248400"/>
          </a:xfrm>
        </p:spPr>
        <p:txBody>
          <a:bodyPr/>
          <a:lstStyle/>
          <a:p>
            <a:pPr marL="0" indent="0">
              <a:spcAft>
                <a:spcPts val="400"/>
              </a:spcAft>
              <a:buNone/>
            </a:pP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sz="2800" kern="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Hungers for God’s promise, </a:t>
            </a:r>
            <a:r>
              <a:rPr lang="en-US" sz="28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Gn.15:2</a:t>
            </a: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400"/>
              </a:spcAft>
              <a:buNone/>
            </a:pP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Hopes for sure salvation, </a:t>
            </a:r>
            <a:r>
              <a:rPr lang="en-US" sz="28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Josh.2:12…</a:t>
            </a:r>
          </a:p>
          <a:p>
            <a:pPr marL="339725" indent="-339725">
              <a:spcAft>
                <a:spcPts val="400"/>
              </a:spcAft>
              <a:buNone/>
            </a:pP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3. </a:t>
            </a:r>
            <a:r>
              <a:rPr lang="en-US" sz="2800" kern="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Heart yearns to understand God’s will, </a:t>
            </a:r>
            <a:r>
              <a:rPr lang="en-US" sz="28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 Chr. </a:t>
            </a: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39725" indent="-339725">
              <a:spcAft>
                <a:spcPts val="400"/>
              </a:spcAft>
              <a:buNone/>
            </a:pP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4.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100" kern="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Helps us save souls,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Jn.4:7…10</a:t>
            </a:r>
          </a:p>
          <a:p>
            <a:pPr lvl="1"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 one can </a:t>
            </a:r>
            <a:r>
              <a:rPr lang="en-US" sz="3100" kern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outgive God</a:t>
            </a: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Jesus came to </a:t>
            </a:r>
            <a:r>
              <a:rPr lang="en-US" sz="3100" u="sng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give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 that we might </a:t>
            </a:r>
            <a:r>
              <a:rPr lang="en-US" sz="3100" u="sng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receive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 that we might </a:t>
            </a:r>
            <a:r>
              <a:rPr lang="en-US" sz="3100" u="sng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give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 that others might </a:t>
            </a:r>
            <a:r>
              <a:rPr lang="en-US" sz="3100" u="sng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receive</a:t>
            </a:r>
          </a:p>
        </p:txBody>
      </p:sp>
    </p:spTree>
    <p:extLst>
      <p:ext uri="{BB962C8B-B14F-4D97-AF65-F5344CB8AC3E}">
        <p14:creationId xmlns:p14="http://schemas.microsoft.com/office/powerpoint/2010/main" val="8456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248400"/>
          </a:xfrm>
        </p:spPr>
        <p:txBody>
          <a:bodyPr/>
          <a:lstStyle/>
          <a:p>
            <a:pPr marL="0" indent="0">
              <a:spcAft>
                <a:spcPts val="400"/>
              </a:spcAft>
              <a:buNone/>
            </a:pP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sz="2800" kern="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Hungers for God’s promise, </a:t>
            </a:r>
            <a:r>
              <a:rPr lang="en-US" sz="28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Gn.15:2</a:t>
            </a: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400"/>
              </a:spcAft>
              <a:buNone/>
            </a:pP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Hopes for sure salvation, </a:t>
            </a:r>
            <a:r>
              <a:rPr lang="en-US" sz="28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Josh.2:12…</a:t>
            </a:r>
          </a:p>
          <a:p>
            <a:pPr marL="339725" indent="-339725">
              <a:spcAft>
                <a:spcPts val="400"/>
              </a:spcAft>
              <a:buNone/>
            </a:pP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3. </a:t>
            </a:r>
            <a:r>
              <a:rPr lang="en-US" sz="2800" kern="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Heart yearns to understand God’s will, </a:t>
            </a:r>
            <a:r>
              <a:rPr lang="en-US" sz="28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 Chr. </a:t>
            </a: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39725" indent="-339725">
              <a:spcAft>
                <a:spcPts val="400"/>
              </a:spcAft>
              <a:buNone/>
            </a:pP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4.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Helps us save souls,</a:t>
            </a:r>
            <a:r>
              <a:rPr lang="en-US" sz="28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Jn.4:7…10</a:t>
            </a:r>
          </a:p>
          <a:p>
            <a:pPr marL="339725" indent="-339725">
              <a:spcAft>
                <a:spcPts val="400"/>
              </a:spcAft>
              <a:buNone/>
            </a:pP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5.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100" kern="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Heightens our service,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 Co.8:9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Great trial / test of affliction, joy…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According to power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Free will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Why:  First gave themselves to Lord? ?</a:t>
            </a:r>
          </a:p>
        </p:txBody>
      </p:sp>
    </p:spTree>
    <p:extLst>
      <p:ext uri="{BB962C8B-B14F-4D97-AF65-F5344CB8AC3E}">
        <p14:creationId xmlns:p14="http://schemas.microsoft.com/office/powerpoint/2010/main" val="372706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229600" cy="6400800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 Co.8:9</a:t>
            </a:r>
          </a:p>
          <a:p>
            <a:pPr marL="457200" lvl="1" indent="-457200">
              <a:spcAft>
                <a:spcPts val="400"/>
              </a:spcAft>
              <a:buNone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V.1: 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based on God’s grace</a:t>
            </a:r>
          </a:p>
          <a:p>
            <a:pPr marL="457200" lvl="1" indent="-457200">
              <a:spcAft>
                <a:spcPts val="400"/>
              </a:spcAft>
              <a:buNone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V.2: 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tested in furnace of trial and trouble</a:t>
            </a:r>
          </a:p>
          <a:p>
            <a:pPr marL="457200" lvl="1" indent="-457200">
              <a:spcAft>
                <a:spcPts val="400"/>
              </a:spcAft>
              <a:buNone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V.3: 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beyond call of duty</a:t>
            </a:r>
          </a:p>
          <a:p>
            <a:pPr marL="457200" lvl="1" indent="-457200">
              <a:spcAft>
                <a:spcPts val="400"/>
              </a:spcAft>
              <a:buNone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V.4: 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poor begged for privilege of giving</a:t>
            </a:r>
          </a:p>
          <a:p>
            <a:pPr marL="457200" lvl="1" indent="-457200">
              <a:spcAft>
                <a:spcPts val="400"/>
              </a:spcAft>
              <a:buNone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V.5: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their first gift: themselves</a:t>
            </a:r>
          </a:p>
          <a:p>
            <a:pPr marL="457200" lvl="1" indent="-457200">
              <a:spcAft>
                <a:spcPts val="400"/>
              </a:spcAft>
              <a:buNone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V.7: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‘and in your love’</a:t>
            </a:r>
          </a:p>
          <a:p>
            <a:pPr marL="744538" lvl="2" indent="-3444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The Corinthians had repented; their love was restored</a:t>
            </a:r>
          </a:p>
          <a:p>
            <a:pPr marL="744538" lvl="2" indent="-344488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As they had abounded in other things, they should abound in grace… (the gift itself)</a:t>
            </a:r>
          </a:p>
          <a:p>
            <a:pPr marL="457200" lvl="1" indent="-457200"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sz="3100" kern="0" dirty="0">
              <a:solidFill>
                <a:srgbClr val="CCFFFF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393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2484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Chrysostom, </a:t>
            </a:r>
            <a:r>
              <a:rPr lang="en-US" sz="3100" u="sng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v.7</a:t>
            </a:r>
          </a:p>
          <a:p>
            <a:pPr marL="0" lvl="1" indent="0">
              <a:spcAft>
                <a:spcPts val="1200"/>
              </a:spcAft>
              <a:buNone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“And he [Paul] said not, that you give, but that you </a:t>
            </a:r>
            <a:r>
              <a:rPr lang="en-US" sz="3100" u="sng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abound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; in faith…in utterance, and know-ledge, and in all earnestness, to the attaining of all other virtue, and in your love, that you may </a:t>
            </a:r>
            <a:r>
              <a:rPr lang="en-US" sz="3100" u="sng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abound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in this grace also” </a:t>
            </a:r>
          </a:p>
          <a:p>
            <a:pPr marL="0" lvl="1" indent="0">
              <a:spcAft>
                <a:spcPts val="1200"/>
              </a:spcAft>
              <a:buNone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This is a </a:t>
            </a:r>
            <a:r>
              <a:rPr lang="en-US" sz="3100" u="sng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test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of Corinthians’ sincerity / love, 8</a:t>
            </a:r>
          </a:p>
          <a:p>
            <a:pPr marL="457200" lvl="1" indent="-457200">
              <a:spcAft>
                <a:spcPts val="400"/>
              </a:spcAft>
              <a:buNone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We study NT churches to test our love   </a:t>
            </a:r>
            <a:endParaRPr lang="en-US" sz="3100" kern="0" dirty="0">
              <a:solidFill>
                <a:srgbClr val="CCFFFF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B1DC7B1-8CDD-ED4D-D3E7-2EFC7A0EE0A0}"/>
              </a:ext>
            </a:extLst>
          </p:cNvPr>
          <p:cNvSpPr/>
          <p:nvPr/>
        </p:nvSpPr>
        <p:spPr>
          <a:xfrm>
            <a:off x="1486215" y="5029200"/>
            <a:ext cx="6171570" cy="990600"/>
          </a:xfrm>
          <a:prstGeom prst="round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CC"/>
                </a:solidFill>
              </a:rPr>
              <a:t>“Generosity is the natural result</a:t>
            </a:r>
            <a:br>
              <a:rPr lang="en-US" sz="3100" dirty="0">
                <a:solidFill>
                  <a:srgbClr val="CCFFCC"/>
                </a:solidFill>
              </a:rPr>
            </a:br>
            <a:r>
              <a:rPr lang="en-US" sz="3100" dirty="0">
                <a:solidFill>
                  <a:srgbClr val="CCFFCC"/>
                </a:solidFill>
              </a:rPr>
              <a:t>of sincere love.”</a:t>
            </a:r>
          </a:p>
        </p:txBody>
      </p:sp>
    </p:spTree>
    <p:extLst>
      <p:ext uri="{BB962C8B-B14F-4D97-AF65-F5344CB8AC3E}">
        <p14:creationId xmlns:p14="http://schemas.microsoft.com/office/powerpoint/2010/main" val="362113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172200"/>
          </a:xfrm>
        </p:spPr>
        <p:txBody>
          <a:bodyPr/>
          <a:lstStyle/>
          <a:p>
            <a:pPr marL="339725" indent="-339725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‘</a:t>
            </a:r>
            <a:r>
              <a:rPr lang="en-US" altLang="en-US" sz="3100" u="sng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Give me</a:t>
            </a:r>
            <a:r>
              <a:rPr lang="en-US" alt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a lever long enough and a fulcrum on which to place it, and I shall move the world’ </a:t>
            </a:r>
            <a:r>
              <a:rPr lang="en-US" alt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– Archimedes   </a:t>
            </a:r>
          </a:p>
          <a:p>
            <a:pPr marL="339725" indent="-339725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‘</a:t>
            </a:r>
            <a:r>
              <a:rPr lang="en-US" altLang="en-US" sz="3100" u="sng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Give me</a:t>
            </a:r>
            <a:r>
              <a:rPr lang="en-US" alt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six hours to chop down a tree and I will spend the first four sharpening the axe’ </a:t>
            </a:r>
            <a:r>
              <a:rPr lang="en-US" alt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– A. Lincoln</a:t>
            </a:r>
            <a:r>
              <a:rPr lang="en-US" alt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 </a:t>
            </a:r>
          </a:p>
          <a:p>
            <a:pPr marL="339725" indent="-339725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‘I know not what course others may take, but as for me, give me liberty or give me death’ </a:t>
            </a:r>
            <a:r>
              <a:rPr lang="en-US" alt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– Patrick Henry</a:t>
            </a:r>
            <a:r>
              <a:rPr lang="en-US" alt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</a:t>
            </a:r>
          </a:p>
          <a:p>
            <a:pPr marL="339725" indent="-339725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alt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[Next generation shouted, </a:t>
            </a:r>
            <a:r>
              <a:rPr lang="en-US" alt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‘</a:t>
            </a:r>
            <a:r>
              <a:rPr lang="en-US" altLang="en-US" sz="3100" i="1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Give me liberty</a:t>
            </a:r>
            <a:r>
              <a:rPr lang="en-US" alt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’]</a:t>
            </a:r>
            <a:endParaRPr lang="en-US" altLang="en-US" sz="31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39725" indent="-339725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	[Present generation shouts, </a:t>
            </a:r>
            <a:r>
              <a:rPr lang="en-US" alt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‘Give me’]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96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1722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It’s easy to receive; we </a:t>
            </a:r>
            <a:r>
              <a:rPr lang="en-US" altLang="en-US" sz="3100" i="1" u="sng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learn</a:t>
            </a:r>
            <a:r>
              <a:rPr lang="en-US" alt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to be givers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Ep.1:3 Blessed be the God and Father of our Lord Jesus Christ, who has blessed us with every spiritual blessing in the heavenly places in Christ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83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001046" y="609600"/>
            <a:ext cx="7124700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“Give Me” is Wrong When . . .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FFFF66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718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248400"/>
          </a:xfrm>
        </p:spPr>
        <p:txBody>
          <a:bodyPr/>
          <a:lstStyle/>
          <a:p>
            <a:pPr marL="0" indent="0">
              <a:spcAft>
                <a:spcPts val="400"/>
              </a:spcAft>
              <a:buNone/>
            </a:pP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Connects us with evil,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Gn.14:21-23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alt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 </a:t>
            </a:r>
            <a:r>
              <a:rPr lang="en-US" alt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Costs too much, </a:t>
            </a:r>
            <a:r>
              <a:rPr lang="en-US" alt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 Sm.23:13-17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alt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3. </a:t>
            </a:r>
            <a:r>
              <a:rPr lang="en-US" alt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Covetousness is behind it, </a:t>
            </a:r>
            <a:r>
              <a:rPr lang="en-US" alt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Pr.30:7-9</a:t>
            </a:r>
          </a:p>
          <a:p>
            <a:pPr marL="0" indent="0">
              <a:spcAft>
                <a:spcPts val="200"/>
              </a:spcAft>
              <a:buNone/>
            </a:pPr>
            <a:r>
              <a:rPr lang="en-US" alt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4. </a:t>
            </a:r>
            <a:r>
              <a:rPr lang="en-US" alt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Cause is revenge, </a:t>
            </a:r>
            <a:r>
              <a:rPr lang="en-US" alt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Mk.6:…24-25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Rejected </a:t>
            </a:r>
            <a:r>
              <a:rPr lang="en-US" altLang="en-US" sz="3100" u="sng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God’s</a:t>
            </a:r>
            <a:r>
              <a:rPr lang="en-US" alt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word; </a:t>
            </a:r>
            <a:r>
              <a:rPr lang="en-US" altLang="en-US" sz="3100" u="sng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her</a:t>
            </a:r>
            <a:r>
              <a:rPr lang="en-US" alt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word prevailed; </a:t>
            </a:r>
            <a:r>
              <a:rPr lang="en-US" altLang="en-US" sz="3100" u="sng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God</a:t>
            </a:r>
            <a:r>
              <a:rPr lang="en-US" alt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has last word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John remained faithful despite her wrath, his execution</a:t>
            </a:r>
            <a:endParaRPr lang="en-US" altLang="en-US" sz="3100" dirty="0">
              <a:solidFill>
                <a:srgbClr val="FFFFCC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F22AB23-C6E4-0CD2-CAD3-4D6E9B2007BC}"/>
              </a:ext>
            </a:extLst>
          </p:cNvPr>
          <p:cNvSpPr/>
          <p:nvPr/>
        </p:nvSpPr>
        <p:spPr>
          <a:xfrm>
            <a:off x="876692" y="5010346"/>
            <a:ext cx="7391400" cy="1447800"/>
          </a:xfrm>
          <a:prstGeom prst="round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>
                <a:solidFill>
                  <a:srgbClr val="CCFFCC"/>
                </a:solidFill>
              </a:rPr>
              <a:t>“Better that sinners persecute ministers</a:t>
            </a:r>
            <a:br>
              <a:rPr lang="en-US" sz="3000" dirty="0">
                <a:solidFill>
                  <a:srgbClr val="CCFFCC"/>
                </a:solidFill>
              </a:rPr>
            </a:br>
            <a:r>
              <a:rPr lang="en-US" sz="3000" dirty="0">
                <a:solidFill>
                  <a:srgbClr val="CCFFCC"/>
                </a:solidFill>
              </a:rPr>
              <a:t>now for their faithfulness, than curse them eternally for their unfaithfulness”</a:t>
            </a:r>
            <a:r>
              <a:rPr lang="en-US" dirty="0">
                <a:solidFill>
                  <a:srgbClr val="CCFFCC"/>
                </a:solidFill>
              </a:rPr>
              <a:t> </a:t>
            </a:r>
            <a:r>
              <a:rPr lang="en-US" dirty="0"/>
              <a:t>– Henry</a:t>
            </a:r>
          </a:p>
        </p:txBody>
      </p:sp>
    </p:spTree>
    <p:extLst>
      <p:ext uri="{BB962C8B-B14F-4D97-AF65-F5344CB8AC3E}">
        <p14:creationId xmlns:p14="http://schemas.microsoft.com/office/powerpoint/2010/main" val="1480370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248400"/>
          </a:xfrm>
        </p:spPr>
        <p:txBody>
          <a:bodyPr/>
          <a:lstStyle/>
          <a:p>
            <a:pPr marL="0" indent="0">
              <a:spcAft>
                <a:spcPts val="400"/>
              </a:spcAft>
              <a:buNone/>
            </a:pP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Connects us with evil,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Gn.14:21-23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alt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 </a:t>
            </a:r>
            <a:r>
              <a:rPr lang="en-US" alt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Costs too much, </a:t>
            </a:r>
            <a:r>
              <a:rPr lang="en-US" alt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 Sm.23:13-17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alt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3. </a:t>
            </a:r>
            <a:r>
              <a:rPr lang="en-US" alt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Covetousness is behind it, </a:t>
            </a:r>
            <a:r>
              <a:rPr lang="en-US" alt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Pr.30:7-9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alt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4. </a:t>
            </a:r>
            <a:r>
              <a:rPr lang="en-US" alt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Cause is revenge, </a:t>
            </a:r>
            <a:r>
              <a:rPr lang="en-US" alt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Mk.6:…24-25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alt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5. </a:t>
            </a:r>
            <a:r>
              <a:rPr lang="en-US" alt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Caters to selfishness, </a:t>
            </a:r>
            <a:r>
              <a:rPr lang="en-US" alt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Lk.15:…12 </a:t>
            </a:r>
          </a:p>
          <a:p>
            <a:pPr marL="0" indent="0">
              <a:spcAft>
                <a:spcPts val="200"/>
              </a:spcAft>
              <a:buNone/>
            </a:pPr>
            <a:r>
              <a:rPr lang="en-US" alt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6. </a:t>
            </a:r>
            <a:r>
              <a:rPr lang="en-US" alt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Consumed with worldly pleasures, </a:t>
            </a:r>
            <a:r>
              <a:rPr lang="en-US" alt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Ja.4:3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 Sm.12:8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Prov.7:23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Mt.26:15-16</a:t>
            </a:r>
          </a:p>
        </p:txBody>
      </p:sp>
    </p:spTree>
    <p:extLst>
      <p:ext uri="{BB962C8B-B14F-4D97-AF65-F5344CB8AC3E}">
        <p14:creationId xmlns:p14="http://schemas.microsoft.com/office/powerpoint/2010/main" val="58982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886950" y="609600"/>
            <a:ext cx="5352893" cy="6096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“Give Me” is Wrong When…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A7174C76-0A6D-47E6-ACE6-4857139A1807}"/>
              </a:ext>
            </a:extLst>
          </p:cNvPr>
          <p:cNvSpPr/>
          <p:nvPr/>
        </p:nvSpPr>
        <p:spPr bwMode="auto">
          <a:xfrm>
            <a:off x="1009846" y="1447800"/>
            <a:ext cx="7124700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“Give Me” is Right When It…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FFFF66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901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248400"/>
          </a:xfrm>
        </p:spPr>
        <p:txBody>
          <a:bodyPr/>
          <a:lstStyle/>
          <a:p>
            <a:pPr marL="0" indent="0">
              <a:spcAft>
                <a:spcPts val="400"/>
              </a:spcAft>
              <a:buNone/>
            </a:pP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sz="3100" kern="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Hungers for God’s promise,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Gn.15:2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Some think:  “I’m God’s creation, so I must be His heir.”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Jews thought:  “I’m child of Abraham, so I’m his heir.”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John / Jesus:  not physical descent, but spiritual (Mt.3; Jn.8)</a:t>
            </a:r>
          </a:p>
        </p:txBody>
      </p:sp>
    </p:spTree>
    <p:extLst>
      <p:ext uri="{BB962C8B-B14F-4D97-AF65-F5344CB8AC3E}">
        <p14:creationId xmlns:p14="http://schemas.microsoft.com/office/powerpoint/2010/main" val="1157714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248400"/>
          </a:xfrm>
        </p:spPr>
        <p:txBody>
          <a:bodyPr/>
          <a:lstStyle/>
          <a:p>
            <a:pPr marL="0" indent="0">
              <a:spcAft>
                <a:spcPts val="400"/>
              </a:spcAft>
              <a:buNone/>
            </a:pP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sz="2800" kern="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Hungers for God’s promise, </a:t>
            </a:r>
            <a:r>
              <a:rPr lang="en-US" sz="28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Gn.15:2</a:t>
            </a: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400"/>
              </a:spcAft>
              <a:buNone/>
            </a:pP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100" kern="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Hopes for sure salvation,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Josh.2:12…</a:t>
            </a: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Safety, 20-12</a:t>
            </a: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Share, 13</a:t>
            </a: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Submission, 14-21</a:t>
            </a:r>
          </a:p>
        </p:txBody>
      </p:sp>
    </p:spTree>
    <p:extLst>
      <p:ext uri="{BB962C8B-B14F-4D97-AF65-F5344CB8AC3E}">
        <p14:creationId xmlns:p14="http://schemas.microsoft.com/office/powerpoint/2010/main" val="365433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11610</TotalTime>
  <Words>842</Words>
  <Application>Microsoft Office PowerPoint</Application>
  <PresentationFormat>On-screen Show (4:3)</PresentationFormat>
  <Paragraphs>80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Courier New</vt:lpstr>
      <vt:lpstr>Verdana</vt:lpstr>
      <vt:lpstr>Wingdings</vt:lpstr>
      <vt:lpstr>1_Default Design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1145</cp:revision>
  <dcterms:created xsi:type="dcterms:W3CDTF">2011-08-18T15:42:19Z</dcterms:created>
  <dcterms:modified xsi:type="dcterms:W3CDTF">2022-12-17T02:18:59Z</dcterms:modified>
</cp:coreProperties>
</file>