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55" r:id="rId3"/>
    <p:sldId id="475" r:id="rId4"/>
    <p:sldId id="514" r:id="rId5"/>
    <p:sldId id="573" r:id="rId6"/>
    <p:sldId id="574" r:id="rId7"/>
    <p:sldId id="575" r:id="rId8"/>
    <p:sldId id="576" r:id="rId9"/>
    <p:sldId id="577" r:id="rId10"/>
    <p:sldId id="570" r:id="rId11"/>
    <p:sldId id="578" r:id="rId12"/>
    <p:sldId id="566" r:id="rId13"/>
    <p:sldId id="585" r:id="rId14"/>
    <p:sldId id="580" r:id="rId15"/>
    <p:sldId id="581" r:id="rId16"/>
    <p:sldId id="582" r:id="rId17"/>
    <p:sldId id="583" r:id="rId18"/>
    <p:sldId id="5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00FFCC"/>
    <a:srgbClr val="99FF66"/>
    <a:srgbClr val="FFFF99"/>
    <a:srgbClr val="FFCC99"/>
    <a:srgbClr val="B2B2B2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rgbClr val="000066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Resolutions That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Make A Difference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Jacob, </a:t>
            </a:r>
            <a:r>
              <a:rPr lang="en-US" sz="3600" dirty="0">
                <a:solidFill>
                  <a:schemeClr val="bg1"/>
                </a:solidFill>
              </a:rPr>
              <a:t>Gn.28, </a:t>
            </a:r>
            <a:r>
              <a:rPr lang="en-US" sz="3600" dirty="0">
                <a:solidFill>
                  <a:srgbClr val="CCFFFF"/>
                </a:solidFill>
              </a:rPr>
              <a:t>earthly possessions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28:20-22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Made God his partner</a:t>
            </a:r>
          </a:p>
          <a:p>
            <a:pPr lvl="1"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Gave share in his prosperity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32:…13-16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token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 more than some acquired in lifetime.  </a:t>
            </a:r>
          </a:p>
          <a:p>
            <a:pPr lvl="1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Stewardship was no disadvantage to him.</a:t>
            </a:r>
          </a:p>
          <a:p>
            <a:pPr lvl="1">
              <a:spcAft>
                <a:spcPts val="900"/>
              </a:spcAft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8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Jacob, </a:t>
            </a:r>
            <a:r>
              <a:rPr lang="en-US" sz="3600" dirty="0">
                <a:solidFill>
                  <a:schemeClr val="bg1"/>
                </a:solidFill>
              </a:rPr>
              <a:t>Gn.28, </a:t>
            </a:r>
            <a:r>
              <a:rPr lang="en-US" sz="3600" dirty="0">
                <a:solidFill>
                  <a:srgbClr val="CCFFFF"/>
                </a:solidFill>
              </a:rPr>
              <a:t>earthly possessions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Cor.8:1-5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Macedonians could have many excuses for not giving…  BUT:</a:t>
            </a:r>
          </a:p>
          <a:p>
            <a:pPr lvl="2">
              <a:spcAft>
                <a:spcPts val="4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were single-minded,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  <a:p>
            <a:pPr lvl="2">
              <a:spcAft>
                <a:spcPts val="4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Freely willing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(‘entirely on their own’), 3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First gave themselves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5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Cor.9:6-10, giving is not loss, but sowing;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is reaping, not throwing</a:t>
            </a:r>
          </a:p>
        </p:txBody>
      </p:sp>
    </p:spTree>
    <p:extLst>
      <p:ext uri="{BB962C8B-B14F-4D97-AF65-F5344CB8AC3E}">
        <p14:creationId xmlns:p14="http://schemas.microsoft.com/office/powerpoint/2010/main" val="363788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Joshua</a:t>
            </a:r>
            <a:r>
              <a:rPr lang="en-US" sz="3600" dirty="0">
                <a:solidFill>
                  <a:schemeClr val="bg1"/>
                </a:solidFill>
              </a:rPr>
              <a:t>, Josh.24:15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Led family to obey God . . .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did not matter what others did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Families once had much help this this choice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Society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once frowned on divorce, adultery...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Self-discipline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child-discipline were common…applauded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Schools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taught morals.   Now, depths of depravity. 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Joshua</a:t>
            </a:r>
            <a:r>
              <a:rPr lang="en-US" sz="3600" dirty="0">
                <a:solidFill>
                  <a:schemeClr val="bg1"/>
                </a:solidFill>
              </a:rPr>
              <a:t>, Josh.24:15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Neh.13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those days I also saw Jews who had married women of Ashdod, Ammon, and Moab.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half of their children spoke the language of Ashdod, and could not speak the language of Judah, but spoke according to the language of one or the other people.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Ungodly marriages produced corrupt generations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Israel’s identity was eroding; they lost their past progress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Pray regularly, </a:t>
            </a:r>
            <a:r>
              <a:rPr lang="en-US" sz="3600" dirty="0">
                <a:solidFill>
                  <a:schemeClr val="bg1"/>
                </a:solidFill>
              </a:rPr>
              <a:t>Ps.116:2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Are we a praying people?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Moses, Ex.32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Jesus, Lk.22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31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the Lord said, “Simon, Simon! Indeed, Satan has asked for you, that he may sift you as wheat. 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I have prayed for you, that your faith should not fail; and when you have returned to Me, strengthen your brethren.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6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Meditate on statutes, </a:t>
            </a:r>
            <a:r>
              <a:rPr lang="en-US" sz="3600" dirty="0">
                <a:solidFill>
                  <a:schemeClr val="bg1"/>
                </a:solidFill>
              </a:rPr>
              <a:t>Ps.119:48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read magazines … books … phones … computer screens … but . . 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Nothing changes character more than reading the Word.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4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Stand for convictions, </a:t>
            </a:r>
            <a:r>
              <a:rPr lang="en-US" sz="3600" dirty="0">
                <a:solidFill>
                  <a:schemeClr val="bg1"/>
                </a:solidFill>
              </a:rPr>
              <a:t>Dan.1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are pressured by boss, peers, society to use alcohol, drugs, crude language, to practice immorality, etc.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are n</a:t>
            </a:r>
            <a:r>
              <a:rPr lang="en-US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 immune to sin…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18-20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Wrong is wrong even if . . 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1.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Majority accepts it,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Ex.23:2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don’t get caught,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Prov.15:3</a:t>
            </a:r>
          </a:p>
          <a:p>
            <a:pPr marL="0" indent="0" defTabSz="3397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doesn’t bother our conscience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1 Tim.4:2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Share gospel with others, </a:t>
            </a:r>
            <a:r>
              <a:rPr lang="en-US" sz="3600" dirty="0">
                <a:solidFill>
                  <a:schemeClr val="bg1"/>
                </a:solidFill>
              </a:rPr>
              <a:t>Ro.1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planned to come . . . </a:t>
            </a:r>
            <a:r>
              <a:rPr lang="en-US" i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fruit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among you. 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1:11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debtor . . .   Anxious to pay his debt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eager, willing   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ashamed…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Includes family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0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If we believe we cannot change,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we will not change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Ph.4:13,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can do all things through Christ who strengthens me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resolve at any time to do better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Then we must act upon it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Jg.5:15,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Among the divisions of Reuben there were great resolves of heart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felt the patriotic impulse, but preferred safety and comforts of home 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07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Resolution: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Firm determination to achieve one’s ends.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Decisions determine our eternal destiny.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New year invites self-examination . . . leads to resolutions.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Better to make good resolutions even if we fail than not even to try…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Bad Resolutions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Solomon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Ec.1:13,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worldly wisdom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Danger of evil, egotism, error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Ec.1:16; 2:4…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earthly riches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K.10:27.   Ja.4:13-17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Ec.1:18,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grief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Ec.2:1-3,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pleasure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  2:10-11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RYR, Mt.19:16-22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Matthew, Mark, Luke place RYR after Lord blessed children . . .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 RYR went at RIGHT time, to RIGHT  </a:t>
            </a:r>
            <a:r>
              <a:rPr lang="en-US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place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 </a:t>
            </a:r>
            <a:r>
              <a:rPr lang="en-US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 </a:t>
            </a:r>
            <a:r>
              <a:rPr lang="en-US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question: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eternal life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0DBC0-BC90-88B3-D167-8058703D78FA}"/>
              </a:ext>
            </a:extLst>
          </p:cNvPr>
          <p:cNvSpPr/>
          <p:nvPr/>
        </p:nvSpPr>
        <p:spPr>
          <a:xfrm>
            <a:off x="1791092" y="2029119"/>
            <a:ext cx="55626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Children were nearer the</a:t>
            </a:r>
            <a:br>
              <a:rPr lang="en-US" sz="3100" dirty="0"/>
            </a:br>
            <a:r>
              <a:rPr lang="en-US" sz="3100" dirty="0"/>
              <a:t>kingdom than they knew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B0CB1-4BBF-0776-B0B8-48B451DEFF1B}"/>
              </a:ext>
            </a:extLst>
          </p:cNvPr>
          <p:cNvSpPr/>
          <p:nvPr/>
        </p:nvSpPr>
        <p:spPr>
          <a:xfrm>
            <a:off x="1791092" y="3200400"/>
            <a:ext cx="55626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RYR was farther from the</a:t>
            </a:r>
            <a:br>
              <a:rPr lang="en-US" sz="3100" dirty="0"/>
            </a:br>
            <a:r>
              <a:rPr lang="en-US" sz="3100" dirty="0"/>
              <a:t>kingdom than he thought</a:t>
            </a:r>
          </a:p>
        </p:txBody>
      </p:sp>
    </p:spTree>
    <p:extLst>
      <p:ext uri="{BB962C8B-B14F-4D97-AF65-F5344CB8AC3E}">
        <p14:creationId xmlns:p14="http://schemas.microsoft.com/office/powerpoint/2010/main" val="11532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CC"/>
                </a:solidFill>
              </a:rPr>
              <a:t>RYR, Mt.19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519113" indent="-519113">
              <a:spcAft>
                <a:spcPts val="0"/>
              </a:spcAft>
              <a:buNone/>
              <a:tabLst>
                <a:tab pos="519113" algn="l"/>
              </a:tabLs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	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17-19: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something old.</a:t>
            </a:r>
          </a:p>
          <a:p>
            <a:pPr marL="519113" indent="-519113">
              <a:spcAft>
                <a:spcPts val="0"/>
              </a:spcAft>
              <a:buNone/>
              <a:tabLst>
                <a:tab pos="519113" algn="l"/>
              </a:tabLs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	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something new.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Wanted tailor-made plan to suit his situation.</a:t>
            </a:r>
          </a:p>
          <a:p>
            <a:pPr marL="519113" indent="-519113">
              <a:spcAft>
                <a:spcPts val="0"/>
              </a:spcAft>
              <a:buNone/>
              <a:tabLst>
                <a:tab pos="519113" algn="l"/>
              </a:tabLs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 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21: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something borrowed.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6:19-20. 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Cf. Matthew (9:9). </a:t>
            </a:r>
          </a:p>
          <a:p>
            <a:pPr marL="0" indent="0">
              <a:spcAft>
                <a:spcPts val="0"/>
              </a:spcAft>
              <a:buNone/>
              <a:tabLst>
                <a:tab pos="519113" algn="l"/>
              </a:tabLs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21-22: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something blue. 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19113" algn="l"/>
              </a:tabLs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Prisoner of self-deceit – slave of money </a:t>
            </a:r>
            <a:b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(= 13:22). 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19113" algn="l"/>
              </a:tabLs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puts God second by ignoring second commandment.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CC"/>
                </a:solidFill>
              </a:rPr>
              <a:t>RYR, Mt.19:16-22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Too deceived to know the eternal danger he faces.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Too enslaved to change / too comfortable to repent.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Tried the truth, found it lacking, walked away, 21.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Talked with Jesus without gain or profit.   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Unjust steward, Lk.16:1-4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0600"/>
            <a:ext cx="8610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Resolved to maintain earthly station in life.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quickly (focuses on ‘speed of action’)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8-9: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good to prepare for future; he forget his eternal future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Dt.1:23,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plan pleased me well . . 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Co.1:17,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I was planning this, did I do it lightly?  Or the things I plan, </a:t>
            </a:r>
            <a:r>
              <a:rPr lang="en-US" sz="3100" u="sng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I plan according to the flesh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990600"/>
            <a:ext cx="4319786" cy="5334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Bad Resolutions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E60C68-B85F-C0DD-5CE6-DC2FF2968A17}"/>
              </a:ext>
            </a:extLst>
          </p:cNvPr>
          <p:cNvSpPr/>
          <p:nvPr/>
        </p:nvSpPr>
        <p:spPr>
          <a:xfrm>
            <a:off x="1410092" y="16764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8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Goo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d Resolutions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3222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4644</TotalTime>
  <Words>892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</vt:lpstr>
      <vt:lpstr>Wingdings</vt:lpstr>
      <vt:lpstr>1_Default Design</vt:lpstr>
      <vt:lpstr>PowerPoint Presentation</vt:lpstr>
      <vt:lpstr>Resolution:</vt:lpstr>
      <vt:lpstr>PowerPoint Presentation</vt:lpstr>
      <vt:lpstr>Solomon</vt:lpstr>
      <vt:lpstr>RYR, Mt.19:16-22</vt:lpstr>
      <vt:lpstr>RYR, Mt.19</vt:lpstr>
      <vt:lpstr>RYR, Mt.19:16-22</vt:lpstr>
      <vt:lpstr>Unjust steward, Lk.16:1-4</vt:lpstr>
      <vt:lpstr>PowerPoint Presentation</vt:lpstr>
      <vt:lpstr>Jacob, Gn.28, earthly possessions</vt:lpstr>
      <vt:lpstr>Jacob, Gn.28, earthly possessions</vt:lpstr>
      <vt:lpstr>Joshua, Josh.24:15</vt:lpstr>
      <vt:lpstr>Joshua, Josh.24:15</vt:lpstr>
      <vt:lpstr>Pray regularly, Ps.116:2</vt:lpstr>
      <vt:lpstr>Meditate on statutes, Ps.119:48</vt:lpstr>
      <vt:lpstr>Stand for convictions, Dan.1</vt:lpstr>
      <vt:lpstr>Share gospel with others, Ro.1</vt:lpstr>
      <vt:lpstr>If we believe we cannot change, we will not change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270</cp:revision>
  <dcterms:created xsi:type="dcterms:W3CDTF">2006-09-18T21:36:30Z</dcterms:created>
  <dcterms:modified xsi:type="dcterms:W3CDTF">2023-01-03T00:18:38Z</dcterms:modified>
</cp:coreProperties>
</file>