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2"/>
  </p:notesMasterIdLst>
  <p:sldIdLst>
    <p:sldId id="305" r:id="rId3"/>
    <p:sldId id="485" r:id="rId4"/>
    <p:sldId id="373" r:id="rId5"/>
    <p:sldId id="487" r:id="rId6"/>
    <p:sldId id="537" r:id="rId7"/>
    <p:sldId id="538" r:id="rId8"/>
    <p:sldId id="539" r:id="rId9"/>
    <p:sldId id="540" r:id="rId10"/>
    <p:sldId id="530" r:id="rId11"/>
    <p:sldId id="541" r:id="rId12"/>
    <p:sldId id="521" r:id="rId13"/>
    <p:sldId id="542" r:id="rId14"/>
    <p:sldId id="543" r:id="rId15"/>
    <p:sldId id="531" r:id="rId16"/>
    <p:sldId id="522" r:id="rId17"/>
    <p:sldId id="544" r:id="rId18"/>
    <p:sldId id="545" r:id="rId19"/>
    <p:sldId id="523" r:id="rId20"/>
    <p:sldId id="54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CCFFCC"/>
    <a:srgbClr val="CCFFFF"/>
    <a:srgbClr val="FFFFCC"/>
    <a:srgbClr val="FFFF66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410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277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827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301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693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32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51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38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380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8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63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403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491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49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0" y="762000"/>
            <a:ext cx="70104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Show Me State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[1 Thes.5:21-28]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Check Out All Things,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21a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D062041-8361-191B-13D9-B1CAC5416A20}"/>
              </a:ext>
            </a:extLst>
          </p:cNvPr>
          <p:cNvSpPr/>
          <p:nvPr/>
        </p:nvSpPr>
        <p:spPr bwMode="auto">
          <a:xfrm>
            <a:off x="1018881" y="1838227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Cut Out Bad Things,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4E9F55E-78AA-8A41-2241-0D268DE27387}"/>
              </a:ext>
            </a:extLst>
          </p:cNvPr>
          <p:cNvSpPr/>
          <p:nvPr/>
        </p:nvSpPr>
        <p:spPr bwMode="auto">
          <a:xfrm>
            <a:off x="1010238" y="1219200"/>
            <a:ext cx="71247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Cling to Good Things,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21b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66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u="sng" dirty="0">
                <a:solidFill>
                  <a:srgbClr val="FFFFCC"/>
                </a:solidFill>
              </a:rPr>
              <a:t>Abstain</a:t>
            </a:r>
            <a:endParaRPr lang="en-US" sz="3400" i="1" u="sng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4:3   . . .  </a:t>
            </a:r>
            <a:r>
              <a:rPr lang="en-US" altLang="en-US" sz="3000" dirty="0">
                <a:solidFill>
                  <a:schemeClr val="bg1"/>
                </a:solidFill>
              </a:rPr>
              <a:t>1 Pt.2:11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Job 1:1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u="sng" dirty="0">
                <a:solidFill>
                  <a:srgbClr val="FFFFCC"/>
                </a:solidFill>
              </a:rPr>
              <a:t>Evil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Immoral, wicked.   Gn.2:9, trees   …   NT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 Th.3:2, men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 Th.3:3, evil one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u="sng" dirty="0">
                <a:solidFill>
                  <a:srgbClr val="FFFFCC"/>
                </a:solidFill>
              </a:rPr>
              <a:t>Every form</a:t>
            </a:r>
            <a:r>
              <a:rPr lang="en-US" altLang="en-US" sz="3400" dirty="0">
                <a:solidFill>
                  <a:srgbClr val="FFFFCC"/>
                </a:solidFill>
              </a:rPr>
              <a:t> of evil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Many ways to be lost (immorality; ingratitude; retaliation; rejection of truth…)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Only one way to be right:  Jn.14:6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1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So what?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“Flee from the lion’s roar and you need not dread his teeth” </a:t>
            </a:r>
            <a:r>
              <a:rPr lang="en-US" altLang="en-US" sz="1800" dirty="0">
                <a:solidFill>
                  <a:schemeClr val="bg1"/>
                </a:solidFill>
              </a:rPr>
              <a:t>– Spurgeon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There is evil in the world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We can know difference in evil and good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We can avoid evil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Job 1:1, 8, despite pain and suffering…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Gn.6:9, despite minority status</a:t>
            </a:r>
            <a:r>
              <a:rPr lang="en-US" altLang="en-US" sz="27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23DF200-C4AD-FCC5-654F-A3AA17837820}"/>
              </a:ext>
            </a:extLst>
          </p:cNvPr>
          <p:cNvSpPr/>
          <p:nvPr/>
        </p:nvSpPr>
        <p:spPr>
          <a:xfrm>
            <a:off x="1329169" y="5228735"/>
            <a:ext cx="6486446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Avoiding evil makes us stand out</a:t>
            </a:r>
            <a:br>
              <a:rPr lang="en-US" sz="3100" dirty="0"/>
            </a:br>
            <a:r>
              <a:rPr lang="en-US" sz="3100" dirty="0"/>
              <a:t>from the majority…like Noah</a:t>
            </a:r>
          </a:p>
        </p:txBody>
      </p:sp>
    </p:spTree>
    <p:extLst>
      <p:ext uri="{BB962C8B-B14F-4D97-AF65-F5344CB8AC3E}">
        <p14:creationId xmlns:p14="http://schemas.microsoft.com/office/powerpoint/2010/main" val="29501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Check Out All Things,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21a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D062041-8361-191B-13D9-B1CAC5416A20}"/>
              </a:ext>
            </a:extLst>
          </p:cNvPr>
          <p:cNvSpPr/>
          <p:nvPr/>
        </p:nvSpPr>
        <p:spPr bwMode="auto">
          <a:xfrm>
            <a:off x="1018881" y="2438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Conclusion,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23-28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4E9F55E-78AA-8A41-2241-0D268DE27387}"/>
              </a:ext>
            </a:extLst>
          </p:cNvPr>
          <p:cNvSpPr/>
          <p:nvPr/>
        </p:nvSpPr>
        <p:spPr bwMode="auto">
          <a:xfrm>
            <a:off x="1010238" y="1219200"/>
            <a:ext cx="71247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Cling to Good Things,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21b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1B65D653-8487-13A1-858A-FE887871796E}"/>
              </a:ext>
            </a:extLst>
          </p:cNvPr>
          <p:cNvSpPr/>
          <p:nvPr/>
        </p:nvSpPr>
        <p:spPr bwMode="auto">
          <a:xfrm>
            <a:off x="1018881" y="1828800"/>
            <a:ext cx="71247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Cut Out Bad Things, 22</a:t>
            </a:r>
          </a:p>
        </p:txBody>
      </p:sp>
    </p:spTree>
    <p:extLst>
      <p:ext uri="{BB962C8B-B14F-4D97-AF65-F5344CB8AC3E}">
        <p14:creationId xmlns:p14="http://schemas.microsoft.com/office/powerpoint/2010/main" val="293243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Be wholly holy, </a:t>
            </a:r>
            <a:r>
              <a:rPr lang="en-US" sz="3400" dirty="0">
                <a:solidFill>
                  <a:schemeClr val="bg1"/>
                </a:solidFill>
              </a:rPr>
              <a:t>23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True peace: sanctify (4:3-8)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Completely: </a:t>
            </a:r>
            <a:r>
              <a:rPr lang="en-US" altLang="en-US" sz="3100" dirty="0">
                <a:solidFill>
                  <a:schemeClr val="bg1"/>
                </a:solidFill>
              </a:rPr>
              <a:t>in every way complete, quite perfect.    Neh.3:27    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 love some, not others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Whole:</a:t>
            </a:r>
            <a:r>
              <a:rPr lang="en-US" altLang="en-US" sz="3100" dirty="0">
                <a:solidFill>
                  <a:schemeClr val="bg1"/>
                </a:solidFill>
              </a:rPr>
              <a:t> meeting all expectations.   Neh.4:6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“I love everyone” (but not much)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Spirit, soul, body: exhaustive wish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Blameless.  </a:t>
            </a:r>
            <a:r>
              <a:rPr lang="en-US" altLang="en-US" sz="3100" dirty="0">
                <a:solidFill>
                  <a:schemeClr val="bg1"/>
                </a:solidFill>
              </a:rPr>
              <a:t> 2:10;   3:13</a:t>
            </a:r>
          </a:p>
        </p:txBody>
      </p:sp>
    </p:spTree>
    <p:extLst>
      <p:ext uri="{BB962C8B-B14F-4D97-AF65-F5344CB8AC3E}">
        <p14:creationId xmlns:p14="http://schemas.microsoft.com/office/powerpoint/2010/main" val="23822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Trust and obey, </a:t>
            </a:r>
            <a:r>
              <a:rPr lang="en-US" sz="3400" dirty="0">
                <a:solidFill>
                  <a:schemeClr val="bg1"/>
                </a:solidFill>
              </a:rPr>
              <a:t>24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God is faithful (trustworthy, sure): basis of our confidence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Called to life of </a:t>
            </a:r>
            <a:r>
              <a:rPr lang="en-US" altLang="en-US" dirty="0">
                <a:solidFill>
                  <a:srgbClr val="FFFF99"/>
                </a:solidFill>
              </a:rPr>
              <a:t>consecration</a:t>
            </a:r>
            <a:r>
              <a:rPr lang="en-US" altLang="en-US" dirty="0">
                <a:solidFill>
                  <a:schemeClr val="bg1"/>
                </a:solidFill>
              </a:rPr>
              <a:t> to God </a:t>
            </a:r>
            <a:r>
              <a:rPr lang="en-US" altLang="en-US" sz="2800" dirty="0">
                <a:solidFill>
                  <a:srgbClr val="FFFF99"/>
                </a:solidFill>
              </a:rPr>
              <a:t>(set apart, holy)</a:t>
            </a:r>
            <a:r>
              <a:rPr lang="en-US" altLang="en-US" dirty="0">
                <a:solidFill>
                  <a:schemeClr val="bg1"/>
                </a:solidFill>
              </a:rPr>
              <a:t>:  2:12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Pray always, </a:t>
            </a:r>
            <a:r>
              <a:rPr lang="en-US" sz="3400" dirty="0">
                <a:solidFill>
                  <a:schemeClr val="bg1"/>
                </a:solidFill>
              </a:rPr>
              <a:t>25 (17)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Christians pray…for one another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Paul needs their prayers; others need ours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FEADDBB-CA4E-01A7-B1D5-1AE4CF432AED}"/>
              </a:ext>
            </a:extLst>
          </p:cNvPr>
          <p:cNvSpPr/>
          <p:nvPr/>
        </p:nvSpPr>
        <p:spPr>
          <a:xfrm>
            <a:off x="800492" y="1828800"/>
            <a:ext cx="7543800" cy="2133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99"/>
                </a:solidFill>
              </a:rPr>
              <a:t>“It is a wonderful thing that the greatest saint of them all should feel that he was strengthened by prayers of the humblest Christians” </a:t>
            </a:r>
            <a:r>
              <a:rPr lang="en-US" sz="2200" dirty="0"/>
              <a:t>– Barclay </a:t>
            </a:r>
          </a:p>
        </p:txBody>
      </p:sp>
    </p:spTree>
    <p:extLst>
      <p:ext uri="{BB962C8B-B14F-4D97-AF65-F5344CB8AC3E}">
        <p14:creationId xmlns:p14="http://schemas.microsoft.com/office/powerpoint/2010/main" val="14556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Meet and greet, </a:t>
            </a:r>
            <a:r>
              <a:rPr lang="en-US" sz="3400" dirty="0">
                <a:solidFill>
                  <a:schemeClr val="bg1"/>
                </a:solidFill>
              </a:rPr>
              <a:t>26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Paul could not be there to give a greeting,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so he wrote it…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kiss, make it holy</a:t>
            </a:r>
          </a:p>
          <a:p>
            <a:pPr marL="631825" lvl="1" indent="-2921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Other ways to greet:  1:1…   Compare…</a:t>
            </a:r>
          </a:p>
          <a:p>
            <a:pPr marL="971550" lvl="2" indent="-33972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Anoint head with oil,</a:t>
            </a:r>
            <a:r>
              <a:rPr lang="en-US" altLang="en-US" sz="3100" dirty="0">
                <a:solidFill>
                  <a:schemeClr val="bg1"/>
                </a:solidFill>
              </a:rPr>
              <a:t> Lk.7:46</a:t>
            </a:r>
          </a:p>
          <a:p>
            <a:pPr marL="971550" lvl="2" indent="-33972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“Peace,” </a:t>
            </a:r>
            <a:r>
              <a:rPr lang="en-US" altLang="en-US" sz="3100" dirty="0">
                <a:solidFill>
                  <a:schemeClr val="bg1"/>
                </a:solidFill>
              </a:rPr>
              <a:t>Lk.10:5-6</a:t>
            </a:r>
          </a:p>
          <a:p>
            <a:pPr marL="971550" lvl="2" indent="-339725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Embrace,</a:t>
            </a:r>
            <a:r>
              <a:rPr lang="en-US" altLang="en-US" sz="3100" dirty="0">
                <a:solidFill>
                  <a:schemeClr val="bg1"/>
                </a:solidFill>
              </a:rPr>
              <a:t> Ac.20:1</a:t>
            </a:r>
          </a:p>
          <a:p>
            <a:pPr marL="971550" lvl="2" indent="-3397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Right hand of fellowship,  </a:t>
            </a:r>
            <a:r>
              <a:rPr lang="en-US" altLang="en-US" sz="3100" dirty="0">
                <a:solidFill>
                  <a:schemeClr val="bg1"/>
                </a:solidFill>
              </a:rPr>
              <a:t>Gal.2:9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B180C3-43CD-A117-B22E-98FAACBC2F09}"/>
              </a:ext>
            </a:extLst>
          </p:cNvPr>
          <p:cNvSpPr/>
          <p:nvPr/>
        </p:nvSpPr>
        <p:spPr>
          <a:xfrm>
            <a:off x="5486400" y="3886200"/>
            <a:ext cx="31242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1 Co.9:20-22</a:t>
            </a:r>
          </a:p>
          <a:p>
            <a:pPr algn="ctr"/>
            <a:r>
              <a:rPr lang="en-US" sz="3100" dirty="0">
                <a:solidFill>
                  <a:srgbClr val="FFFFCC"/>
                </a:solidFill>
              </a:rPr>
              <a:t>1 Tim.5:10</a:t>
            </a:r>
          </a:p>
        </p:txBody>
      </p:sp>
    </p:spTree>
    <p:extLst>
      <p:ext uri="{BB962C8B-B14F-4D97-AF65-F5344CB8AC3E}">
        <p14:creationId xmlns:p14="http://schemas.microsoft.com/office/powerpoint/2010/main" val="68575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Read and heed, </a:t>
            </a:r>
            <a:r>
              <a:rPr lang="en-US" sz="3400" dirty="0">
                <a:solidFill>
                  <a:schemeClr val="bg1"/>
                </a:solidFill>
              </a:rPr>
              <a:t>27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Before printing press, one copy had to do; it was read to all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“I charge you”: </a:t>
            </a:r>
            <a:r>
              <a:rPr lang="en-US" altLang="en-US" sz="3100" dirty="0">
                <a:solidFill>
                  <a:schemeClr val="bg1"/>
                </a:solidFill>
              </a:rPr>
              <a:t>put under oath </a:t>
            </a:r>
            <a:r>
              <a:rPr lang="en-US" altLang="en-US" sz="2400" dirty="0">
                <a:solidFill>
                  <a:schemeClr val="bg1"/>
                </a:solidFill>
              </a:rPr>
              <a:t>(ESV);</a:t>
            </a:r>
            <a:r>
              <a:rPr lang="en-US" altLang="en-US" sz="3100" dirty="0">
                <a:solidFill>
                  <a:schemeClr val="bg1"/>
                </a:solidFill>
              </a:rPr>
              <a:t> I adjure you </a:t>
            </a:r>
            <a:r>
              <a:rPr lang="en-US" altLang="en-US" sz="2400" dirty="0">
                <a:solidFill>
                  <a:schemeClr val="bg1"/>
                </a:solidFill>
              </a:rPr>
              <a:t>(NASB)</a:t>
            </a:r>
            <a:r>
              <a:rPr lang="en-US" altLang="en-US" sz="3100" dirty="0">
                <a:solidFill>
                  <a:schemeClr val="bg1"/>
                </a:solidFill>
              </a:rPr>
              <a:t>.   Read!  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1 Thessalonians:  first epistle of NT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needed its encouragement, others, its correction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All rejoiced in its hope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Ac.13:27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0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Grace, </a:t>
            </a:r>
            <a:r>
              <a:rPr lang="en-US" sz="3400" dirty="0">
                <a:solidFill>
                  <a:schemeClr val="bg1"/>
                </a:solidFill>
              </a:rPr>
              <a:t>28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562600"/>
          </a:xfrm>
        </p:spPr>
        <p:txBody>
          <a:bodyPr/>
          <a:lstStyle/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Paul ends as he began (1:1)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Grace is ‘with us’ when it guides us, changes us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Opposite of grace: garbage</a:t>
            </a:r>
          </a:p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Ph.3:8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1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685801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Show me!</a:t>
            </a:r>
            <a:endParaRPr 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Every Christian lives in a ‘show me’ state of mind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Christians want authority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(5:21-22)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Check Out All Things, </a:t>
            </a:r>
            <a:r>
              <a:rPr lang="en-US" sz="36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21a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Test: 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Try to learn the genuineness of something by examination and testing  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Coins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Test </a:t>
            </a:r>
            <a:r>
              <a:rPr lang="en-US" sz="3400" u="sng" dirty="0">
                <a:solidFill>
                  <a:srgbClr val="FFFFCC"/>
                </a:solidFill>
              </a:rPr>
              <a:t>all things </a:t>
            </a:r>
            <a:endParaRPr lang="en-US" sz="3400" i="1" u="sng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We must not be gullible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Not referring to political powers, but . . .  </a:t>
            </a:r>
            <a:r>
              <a:rPr lang="en-US" altLang="en-US" sz="3100" dirty="0">
                <a:solidFill>
                  <a:schemeClr val="bg1"/>
                </a:solidFill>
              </a:rPr>
              <a:t>Ac.4:18-19;  5:29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Context: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19: </a:t>
            </a:r>
            <a:r>
              <a:rPr lang="en-US" altLang="en-US" sz="3100" dirty="0">
                <a:solidFill>
                  <a:srgbClr val="CCFFCC"/>
                </a:solidFill>
              </a:rPr>
              <a:t>Holy Spirit; revelation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20: </a:t>
            </a:r>
            <a:r>
              <a:rPr lang="en-US" altLang="en-US" sz="3100" dirty="0">
                <a:solidFill>
                  <a:srgbClr val="CCFFCC"/>
                </a:solidFill>
              </a:rPr>
              <a:t>prophecy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OT: Dt.13:1-5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NT: Ac.17:11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5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To test something we</a:t>
            </a:r>
            <a:br>
              <a:rPr lang="en-US" sz="3400" dirty="0">
                <a:solidFill>
                  <a:srgbClr val="FFFFCC"/>
                </a:solidFill>
              </a:rPr>
            </a:br>
            <a:r>
              <a:rPr lang="en-US" sz="3400" dirty="0">
                <a:solidFill>
                  <a:srgbClr val="FFFFCC"/>
                </a:solidFill>
              </a:rPr>
              <a:t>must know the ‘yardstick’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334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99"/>
                </a:solidFill>
              </a:rPr>
              <a:t>False tests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Great men.   </a:t>
            </a:r>
            <a:r>
              <a:rPr lang="en-US" altLang="en-US" sz="3100" dirty="0">
                <a:solidFill>
                  <a:schemeClr val="bg1"/>
                </a:solidFill>
              </a:rPr>
              <a:t>1 K.13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Time.    </a:t>
            </a:r>
            <a:r>
              <a:rPr lang="en-US" altLang="en-US" sz="3100" dirty="0">
                <a:solidFill>
                  <a:schemeClr val="bg1"/>
                </a:solidFill>
              </a:rPr>
              <a:t>Ac.5, Gamaliel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Tolerance.   </a:t>
            </a:r>
            <a:r>
              <a:rPr lang="en-US" altLang="en-US" sz="3100" dirty="0">
                <a:solidFill>
                  <a:schemeClr val="bg1"/>
                </a:solidFill>
              </a:rPr>
              <a:t>“No one is wrong; just different.”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Pluralism.</a:t>
            </a:r>
            <a:r>
              <a:rPr lang="en-US" altLang="en-US" sz="3100" dirty="0">
                <a:solidFill>
                  <a:schemeClr val="bg1"/>
                </a:solidFill>
              </a:rPr>
              <a:t>   No absolute truth…  Gal.1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Doctrine doesn’t matter.    </a:t>
            </a:r>
            <a:r>
              <a:rPr lang="en-US" altLang="en-US" sz="3100" dirty="0">
                <a:solidFill>
                  <a:schemeClr val="bg1"/>
                </a:solidFill>
              </a:rPr>
              <a:t>Self-defeating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Experience.   </a:t>
            </a:r>
            <a:r>
              <a:rPr lang="en-US" altLang="en-US" sz="3100" dirty="0">
                <a:solidFill>
                  <a:schemeClr val="bg1"/>
                </a:solidFill>
              </a:rPr>
              <a:t>1 Jn.4:1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The test: NT truth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Ac.16 – </a:t>
            </a:r>
            <a:r>
              <a:rPr lang="en-US" altLang="en-US" sz="3100" dirty="0">
                <a:solidFill>
                  <a:srgbClr val="CCFFCC"/>
                </a:solidFill>
              </a:rPr>
              <a:t>Philippi: </a:t>
            </a:r>
            <a:r>
              <a:rPr lang="en-US" altLang="en-US" sz="3100" u="sng" dirty="0">
                <a:solidFill>
                  <a:srgbClr val="FFFFCC"/>
                </a:solidFill>
              </a:rPr>
              <a:t>legal</a:t>
            </a:r>
            <a:r>
              <a:rPr lang="en-US" altLang="en-US" sz="3100" dirty="0">
                <a:solidFill>
                  <a:srgbClr val="FFFFCC"/>
                </a:solidFill>
              </a:rPr>
              <a:t> opposition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Ac.19 – </a:t>
            </a:r>
            <a:r>
              <a:rPr lang="en-US" altLang="en-US" sz="3100" dirty="0">
                <a:solidFill>
                  <a:srgbClr val="CCFFCC"/>
                </a:solidFill>
              </a:rPr>
              <a:t>Ephesus: </a:t>
            </a:r>
            <a:r>
              <a:rPr lang="en-US" altLang="en-US" sz="3100" u="sng" dirty="0">
                <a:solidFill>
                  <a:srgbClr val="FFFFCC"/>
                </a:solidFill>
              </a:rPr>
              <a:t>public</a:t>
            </a:r>
            <a:r>
              <a:rPr lang="en-US" altLang="en-US" sz="3100" dirty="0">
                <a:solidFill>
                  <a:srgbClr val="FFFFCC"/>
                </a:solidFill>
              </a:rPr>
              <a:t> opposition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Ac.28:20 – </a:t>
            </a:r>
            <a:r>
              <a:rPr lang="en-US" altLang="en-US" sz="3100" dirty="0">
                <a:solidFill>
                  <a:srgbClr val="CCFFCC"/>
                </a:solidFill>
              </a:rPr>
              <a:t>Rome: </a:t>
            </a:r>
            <a:r>
              <a:rPr lang="en-US" altLang="en-US" sz="3100" u="sng" dirty="0">
                <a:solidFill>
                  <a:srgbClr val="FFFFCC"/>
                </a:solidFill>
              </a:rPr>
              <a:t>religious</a:t>
            </a:r>
            <a:r>
              <a:rPr lang="en-US" altLang="en-US" sz="3100" dirty="0">
                <a:solidFill>
                  <a:srgbClr val="FFFFCC"/>
                </a:solidFill>
              </a:rPr>
              <a:t> opposition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So what?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Truth exists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We can know difference in truth and error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We lose souls if we settle for less. </a:t>
            </a:r>
            <a:r>
              <a:rPr lang="en-US" altLang="en-US" sz="3100" dirty="0">
                <a:solidFill>
                  <a:srgbClr val="CC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2 Th.2:10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78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Check Out All Things,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21a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D062041-8361-191B-13D9-B1CAC5416A20}"/>
              </a:ext>
            </a:extLst>
          </p:cNvPr>
          <p:cNvSpPr/>
          <p:nvPr/>
        </p:nvSpPr>
        <p:spPr bwMode="auto">
          <a:xfrm>
            <a:off x="1018881" y="1219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Cling to Good Things, </a:t>
            </a:r>
            <a:r>
              <a:rPr lang="en-US" sz="36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21b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9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u="sng" dirty="0">
                <a:solidFill>
                  <a:srgbClr val="FFFFCC"/>
                </a:solidFill>
              </a:rPr>
              <a:t>Hold fast</a:t>
            </a:r>
            <a:endParaRPr lang="en-US" sz="3400" i="1" u="sng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To continue to believe and practice;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to continue to follow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Lk.8:15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u="sng" dirty="0">
                <a:solidFill>
                  <a:srgbClr val="FFFFCC"/>
                </a:solidFill>
              </a:rPr>
              <a:t>Good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Jn.10:11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Ga.4:17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CC"/>
                </a:solidFill>
              </a:rPr>
              <a:t>So what?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There is good and bad in the world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can know the difference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can hold to the good…</a:t>
            </a:r>
          </a:p>
        </p:txBody>
      </p:sp>
    </p:spTree>
    <p:extLst>
      <p:ext uri="{BB962C8B-B14F-4D97-AF65-F5344CB8AC3E}">
        <p14:creationId xmlns:p14="http://schemas.microsoft.com/office/powerpoint/2010/main" val="3226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13005</TotalTime>
  <Words>783</Words>
  <Application>Microsoft Office PowerPoint</Application>
  <PresentationFormat>On-screen Show (4:3)</PresentationFormat>
  <Paragraphs>125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Verdana</vt:lpstr>
      <vt:lpstr>Wingdings</vt:lpstr>
      <vt:lpstr>1_Default Design</vt:lpstr>
      <vt:lpstr>Default Design</vt:lpstr>
      <vt:lpstr>PowerPoint Presentation</vt:lpstr>
      <vt:lpstr>Show me!</vt:lpstr>
      <vt:lpstr>PowerPoint Presentation</vt:lpstr>
      <vt:lpstr>Test: </vt:lpstr>
      <vt:lpstr>Test all things </vt:lpstr>
      <vt:lpstr>To test something we must know the ‘yardstick’</vt:lpstr>
      <vt:lpstr>The test: NT truth</vt:lpstr>
      <vt:lpstr>PowerPoint Presentation</vt:lpstr>
      <vt:lpstr>Hold fast</vt:lpstr>
      <vt:lpstr>PowerPoint Presentation</vt:lpstr>
      <vt:lpstr>Abstain</vt:lpstr>
      <vt:lpstr>So what?</vt:lpstr>
      <vt:lpstr>PowerPoint Presentation</vt:lpstr>
      <vt:lpstr>Be wholly holy, 23</vt:lpstr>
      <vt:lpstr>Trust and obey, 24</vt:lpstr>
      <vt:lpstr>Pray always, 25 (17)</vt:lpstr>
      <vt:lpstr>Meet and greet, 26</vt:lpstr>
      <vt:lpstr>Read and heed, 27</vt:lpstr>
      <vt:lpstr>Grace, 28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1163</cp:revision>
  <dcterms:created xsi:type="dcterms:W3CDTF">2011-08-18T15:42:19Z</dcterms:created>
  <dcterms:modified xsi:type="dcterms:W3CDTF">2023-01-21T21:22:44Z</dcterms:modified>
</cp:coreProperties>
</file>