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28"/>
  </p:notesMasterIdLst>
  <p:sldIdLst>
    <p:sldId id="395" r:id="rId2"/>
    <p:sldId id="256" r:id="rId3"/>
    <p:sldId id="345" r:id="rId4"/>
    <p:sldId id="396" r:id="rId5"/>
    <p:sldId id="397" r:id="rId6"/>
    <p:sldId id="399" r:id="rId7"/>
    <p:sldId id="398" r:id="rId8"/>
    <p:sldId id="400" r:id="rId9"/>
    <p:sldId id="403" r:id="rId10"/>
    <p:sldId id="401" r:id="rId11"/>
    <p:sldId id="413" r:id="rId12"/>
    <p:sldId id="405" r:id="rId13"/>
    <p:sldId id="406" r:id="rId14"/>
    <p:sldId id="407" r:id="rId15"/>
    <p:sldId id="409" r:id="rId16"/>
    <p:sldId id="410" r:id="rId17"/>
    <p:sldId id="411" r:id="rId18"/>
    <p:sldId id="412" r:id="rId19"/>
    <p:sldId id="414" r:id="rId20"/>
    <p:sldId id="415" r:id="rId21"/>
    <p:sldId id="417" r:id="rId22"/>
    <p:sldId id="418" r:id="rId23"/>
    <p:sldId id="420" r:id="rId24"/>
    <p:sldId id="421" r:id="rId25"/>
    <p:sldId id="422" r:id="rId26"/>
    <p:sldId id="42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B0DCFF"/>
    <a:srgbClr val="00FF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AF129-3E03-45C2-998A-2D220A7CA014}" v="173" dt="2022-11-27T22:04:01.5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4724" autoAdjust="0"/>
  </p:normalViewPr>
  <p:slideViewPr>
    <p:cSldViewPr snapToGrid="0">
      <p:cViewPr varScale="1">
        <p:scale>
          <a:sx n="95" d="100"/>
          <a:sy n="95" d="100"/>
        </p:scale>
        <p:origin x="893" y="5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Williams" userId="269cec884350d245" providerId="LiveId" clId="{F5217160-A21B-41EC-B4BF-C11107B8CD44}"/>
    <pc:docChg chg="undo redo custSel addSld delSld modSld sldOrd">
      <pc:chgData name="Jordan Williams" userId="269cec884350d245" providerId="LiveId" clId="{F5217160-A21B-41EC-B4BF-C11107B8CD44}" dt="2022-08-07T01:50:03.724" v="10487" actId="20577"/>
      <pc:docMkLst>
        <pc:docMk/>
      </pc:docMkLst>
      <pc:sldChg chg="modSp mod">
        <pc:chgData name="Jordan Williams" userId="269cec884350d245" providerId="LiveId" clId="{F5217160-A21B-41EC-B4BF-C11107B8CD44}" dt="2022-08-06T20:41:59.263" v="1277" actId="20577"/>
        <pc:sldMkLst>
          <pc:docMk/>
          <pc:sldMk cId="109857222" sldId="256"/>
        </pc:sldMkLst>
        <pc:spChg chg="mod">
          <ac:chgData name="Jordan Williams" userId="269cec884350d245" providerId="LiveId" clId="{F5217160-A21B-41EC-B4BF-C11107B8CD44}" dt="2022-08-06T20:41:59.263" v="1277" actId="20577"/>
          <ac:spMkLst>
            <pc:docMk/>
            <pc:sldMk cId="109857222" sldId="256"/>
            <ac:spMk id="3" creationId="{00000000-0000-0000-0000-000000000000}"/>
          </ac:spMkLst>
        </pc:spChg>
        <pc:spChg chg="mod">
          <ac:chgData name="Jordan Williams" userId="269cec884350d245" providerId="LiveId" clId="{F5217160-A21B-41EC-B4BF-C11107B8CD44}" dt="2022-08-06T19:02:40.157" v="19" actId="20577"/>
          <ac:spMkLst>
            <pc:docMk/>
            <pc:sldMk cId="109857222" sldId="256"/>
            <ac:spMk id="4" creationId="{62807685-CCE8-4488-8EBE-7572B84FBA64}"/>
          </ac:spMkLst>
        </pc:spChg>
      </pc:sldChg>
      <pc:sldChg chg="modSp mod modAnim">
        <pc:chgData name="Jordan Williams" userId="269cec884350d245" providerId="LiveId" clId="{F5217160-A21B-41EC-B4BF-C11107B8CD44}" dt="2022-08-06T22:41:05.219" v="3183" actId="20577"/>
        <pc:sldMkLst>
          <pc:docMk/>
          <pc:sldMk cId="2022585261" sldId="296"/>
        </pc:sldMkLst>
        <pc:spChg chg="mod">
          <ac:chgData name="Jordan Williams" userId="269cec884350d245" providerId="LiveId" clId="{F5217160-A21B-41EC-B4BF-C11107B8CD44}" dt="2022-08-06T20:40:51.761" v="1205" actId="20577"/>
          <ac:spMkLst>
            <pc:docMk/>
            <pc:sldMk cId="2022585261" sldId="296"/>
            <ac:spMk id="2" creationId="{72A38E03-21C0-42C5-974C-4DA3395123D5}"/>
          </ac:spMkLst>
        </pc:spChg>
        <pc:spChg chg="mod">
          <ac:chgData name="Jordan Williams" userId="269cec884350d245" providerId="LiveId" clId="{F5217160-A21B-41EC-B4BF-C11107B8CD44}" dt="2022-08-06T22:41:05.219" v="3183" actId="20577"/>
          <ac:spMkLst>
            <pc:docMk/>
            <pc:sldMk cId="2022585261" sldId="296"/>
            <ac:spMk id="3" creationId="{14E691B4-6043-455E-8E7B-C0B68483676A}"/>
          </ac:spMkLst>
        </pc:spChg>
      </pc:sldChg>
      <pc:sldChg chg="modSp del mod">
        <pc:chgData name="Jordan Williams" userId="269cec884350d245" providerId="LiveId" clId="{F5217160-A21B-41EC-B4BF-C11107B8CD44}" dt="2022-08-07T00:30:30.300" v="7046" actId="47"/>
        <pc:sldMkLst>
          <pc:docMk/>
          <pc:sldMk cId="1602523647" sldId="339"/>
        </pc:sldMkLst>
        <pc:spChg chg="mod">
          <ac:chgData name="Jordan Williams" userId="269cec884350d245" providerId="LiveId" clId="{F5217160-A21B-41EC-B4BF-C11107B8CD44}" dt="2022-08-07T00:27:23.672" v="6985" actId="20577"/>
          <ac:spMkLst>
            <pc:docMk/>
            <pc:sldMk cId="1602523647" sldId="339"/>
            <ac:spMk id="3" creationId="{14E691B4-6043-455E-8E7B-C0B68483676A}"/>
          </ac:spMkLst>
        </pc:spChg>
      </pc:sldChg>
      <pc:sldChg chg="modSp mod">
        <pc:chgData name="Jordan Williams" userId="269cec884350d245" providerId="LiveId" clId="{F5217160-A21B-41EC-B4BF-C11107B8CD44}" dt="2022-08-06T20:40:57.016" v="1208" actId="20577"/>
        <pc:sldMkLst>
          <pc:docMk/>
          <pc:sldMk cId="1400080112" sldId="341"/>
        </pc:sldMkLst>
        <pc:spChg chg="mod">
          <ac:chgData name="Jordan Williams" userId="269cec884350d245" providerId="LiveId" clId="{F5217160-A21B-41EC-B4BF-C11107B8CD44}" dt="2022-08-06T19:13:57.046" v="430" actId="947"/>
          <ac:spMkLst>
            <pc:docMk/>
            <pc:sldMk cId="1400080112" sldId="341"/>
            <ac:spMk id="2" creationId="{BC23BDA3-BEBB-AF9C-CB09-81EEBB75C96A}"/>
          </ac:spMkLst>
        </pc:spChg>
        <pc:spChg chg="mod">
          <ac:chgData name="Jordan Williams" userId="269cec884350d245" providerId="LiveId" clId="{F5217160-A21B-41EC-B4BF-C11107B8CD44}" dt="2022-08-06T20:40:57.016" v="1208" actId="20577"/>
          <ac:spMkLst>
            <pc:docMk/>
            <pc:sldMk cId="1400080112" sldId="341"/>
            <ac:spMk id="3" creationId="{1CBCD40A-7362-FD0A-CB9D-F855A72344DD}"/>
          </ac:spMkLst>
        </pc:spChg>
      </pc:sldChg>
      <pc:sldChg chg="modSp mod">
        <pc:chgData name="Jordan Williams" userId="269cec884350d245" providerId="LiveId" clId="{F5217160-A21B-41EC-B4BF-C11107B8CD44}" dt="2022-08-06T20:41:27.315" v="1245" actId="20577"/>
        <pc:sldMkLst>
          <pc:docMk/>
          <pc:sldMk cId="1901161545" sldId="342"/>
        </pc:sldMkLst>
        <pc:spChg chg="mod">
          <ac:chgData name="Jordan Williams" userId="269cec884350d245" providerId="LiveId" clId="{F5217160-A21B-41EC-B4BF-C11107B8CD44}" dt="2022-08-06T20:41:27.315" v="1245" actId="20577"/>
          <ac:spMkLst>
            <pc:docMk/>
            <pc:sldMk cId="1901161545" sldId="342"/>
            <ac:spMk id="4" creationId="{CBE25610-CF12-0C6C-AF51-B9936FC25DD3}"/>
          </ac:spMkLst>
        </pc:spChg>
        <pc:spChg chg="mod">
          <ac:chgData name="Jordan Williams" userId="269cec884350d245" providerId="LiveId" clId="{F5217160-A21B-41EC-B4BF-C11107B8CD44}" dt="2022-08-06T20:17:33.225" v="442" actId="20577"/>
          <ac:spMkLst>
            <pc:docMk/>
            <pc:sldMk cId="1901161545" sldId="342"/>
            <ac:spMk id="5" creationId="{F74388E6-A0D2-CB47-DCDB-0E71448C7ED2}"/>
          </ac:spMkLst>
        </pc:spChg>
      </pc:sldChg>
      <pc:sldChg chg="new del">
        <pc:chgData name="Jordan Williams" userId="269cec884350d245" providerId="LiveId" clId="{F5217160-A21B-41EC-B4BF-C11107B8CD44}" dt="2022-08-06T19:05:22.919" v="113" actId="680"/>
        <pc:sldMkLst>
          <pc:docMk/>
          <pc:sldMk cId="355902901" sldId="343"/>
        </pc:sldMkLst>
      </pc:sldChg>
      <pc:sldChg chg="modSp new mod modNotesTx">
        <pc:chgData name="Jordan Williams" userId="269cec884350d245" providerId="LiveId" clId="{F5217160-A21B-41EC-B4BF-C11107B8CD44}" dt="2022-08-06T22:42:29.436" v="3187" actId="20577"/>
        <pc:sldMkLst>
          <pc:docMk/>
          <pc:sldMk cId="1487955730" sldId="343"/>
        </pc:sldMkLst>
        <pc:spChg chg="mod">
          <ac:chgData name="Jordan Williams" userId="269cec884350d245" providerId="LiveId" clId="{F5217160-A21B-41EC-B4BF-C11107B8CD44}" dt="2022-08-06T22:42:29.436" v="3187" actId="20577"/>
          <ac:spMkLst>
            <pc:docMk/>
            <pc:sldMk cId="1487955730" sldId="343"/>
            <ac:spMk id="2" creationId="{751B339E-DC2A-AF39-16DF-5E6A7982B07B}"/>
          </ac:spMkLst>
        </pc:spChg>
        <pc:spChg chg="mod">
          <ac:chgData name="Jordan Williams" userId="269cec884350d245" providerId="LiveId" clId="{F5217160-A21B-41EC-B4BF-C11107B8CD44}" dt="2022-08-06T20:41:31.172" v="1248" actId="20577"/>
          <ac:spMkLst>
            <pc:docMk/>
            <pc:sldMk cId="1487955730" sldId="343"/>
            <ac:spMk id="3" creationId="{012E60DC-FEAA-2280-3FD1-7AC3593444A8}"/>
          </ac:spMkLst>
        </pc:spChg>
      </pc:sldChg>
      <pc:sldChg chg="modSp add mod">
        <pc:chgData name="Jordan Williams" userId="269cec884350d245" providerId="LiveId" clId="{F5217160-A21B-41EC-B4BF-C11107B8CD44}" dt="2022-08-06T20:47:11.634" v="1783" actId="114"/>
        <pc:sldMkLst>
          <pc:docMk/>
          <pc:sldMk cId="2339321932" sldId="344"/>
        </pc:sldMkLst>
        <pc:spChg chg="mod">
          <ac:chgData name="Jordan Williams" userId="269cec884350d245" providerId="LiveId" clId="{F5217160-A21B-41EC-B4BF-C11107B8CD44}" dt="2022-08-06T20:47:11.634" v="1783" actId="114"/>
          <ac:spMkLst>
            <pc:docMk/>
            <pc:sldMk cId="2339321932" sldId="344"/>
            <ac:spMk id="2" creationId="{751B339E-DC2A-AF39-16DF-5E6A7982B07B}"/>
          </ac:spMkLst>
        </pc:spChg>
        <pc:spChg chg="mod">
          <ac:chgData name="Jordan Williams" userId="269cec884350d245" providerId="LiveId" clId="{F5217160-A21B-41EC-B4BF-C11107B8CD44}" dt="2022-08-06T20:41:35.036" v="1251" actId="20577"/>
          <ac:spMkLst>
            <pc:docMk/>
            <pc:sldMk cId="2339321932" sldId="344"/>
            <ac:spMk id="3" creationId="{012E60DC-FEAA-2280-3FD1-7AC3593444A8}"/>
          </ac:spMkLst>
        </pc:spChg>
      </pc:sldChg>
      <pc:sldChg chg="del">
        <pc:chgData name="Jordan Williams" userId="269cec884350d245" providerId="LiveId" clId="{F5217160-A21B-41EC-B4BF-C11107B8CD44}" dt="2022-08-06T19:05:10.710" v="111" actId="47"/>
        <pc:sldMkLst>
          <pc:docMk/>
          <pc:sldMk cId="3080592370" sldId="344"/>
        </pc:sldMkLst>
      </pc:sldChg>
      <pc:sldChg chg="del">
        <pc:chgData name="Jordan Williams" userId="269cec884350d245" providerId="LiveId" clId="{F5217160-A21B-41EC-B4BF-C11107B8CD44}" dt="2022-08-06T19:05:10.710" v="111" actId="47"/>
        <pc:sldMkLst>
          <pc:docMk/>
          <pc:sldMk cId="504097232" sldId="345"/>
        </pc:sldMkLst>
      </pc:sldChg>
      <pc:sldChg chg="modSp new mod">
        <pc:chgData name="Jordan Williams" userId="269cec884350d245" providerId="LiveId" clId="{F5217160-A21B-41EC-B4BF-C11107B8CD44}" dt="2022-08-06T20:41:12.138" v="1242" actId="20577"/>
        <pc:sldMkLst>
          <pc:docMk/>
          <pc:sldMk cId="1663058076" sldId="345"/>
        </pc:sldMkLst>
        <pc:spChg chg="mod">
          <ac:chgData name="Jordan Williams" userId="269cec884350d245" providerId="LiveId" clId="{F5217160-A21B-41EC-B4BF-C11107B8CD44}" dt="2022-08-06T20:41:12.138" v="1242" actId="20577"/>
          <ac:spMkLst>
            <pc:docMk/>
            <pc:sldMk cId="1663058076" sldId="345"/>
            <ac:spMk id="2" creationId="{7144980C-7DE7-B7FA-78A5-9F22D2D37BE3}"/>
          </ac:spMkLst>
        </pc:spChg>
        <pc:spChg chg="mod">
          <ac:chgData name="Jordan Williams" userId="269cec884350d245" providerId="LiveId" clId="{F5217160-A21B-41EC-B4BF-C11107B8CD44}" dt="2022-08-06T20:41:08.858" v="1230" actId="20577"/>
          <ac:spMkLst>
            <pc:docMk/>
            <pc:sldMk cId="1663058076" sldId="345"/>
            <ac:spMk id="3" creationId="{9A6D39DD-699D-7A38-4FB5-C5FC3EBFB680}"/>
          </ac:spMkLst>
        </pc:spChg>
      </pc:sldChg>
      <pc:sldChg chg="modSp new del mod">
        <pc:chgData name="Jordan Williams" userId="269cec884350d245" providerId="LiveId" clId="{F5217160-A21B-41EC-B4BF-C11107B8CD44}" dt="2022-08-06T20:47:24.507" v="1799" actId="47"/>
        <pc:sldMkLst>
          <pc:docMk/>
          <pc:sldMk cId="1801513989" sldId="346"/>
        </pc:sldMkLst>
        <pc:spChg chg="mod">
          <ac:chgData name="Jordan Williams" userId="269cec884350d245" providerId="LiveId" clId="{F5217160-A21B-41EC-B4BF-C11107B8CD44}" dt="2022-08-06T20:47:19.176" v="1798" actId="20577"/>
          <ac:spMkLst>
            <pc:docMk/>
            <pc:sldMk cId="1801513989" sldId="346"/>
            <ac:spMk id="3" creationId="{A32A99AB-BE2C-6D01-3228-14CE72D6F208}"/>
          </ac:spMkLst>
        </pc:spChg>
      </pc:sldChg>
      <pc:sldChg chg="modSp add mod">
        <pc:chgData name="Jordan Williams" userId="269cec884350d245" providerId="LiveId" clId="{F5217160-A21B-41EC-B4BF-C11107B8CD44}" dt="2022-08-06T20:48:11.720" v="1817" actId="207"/>
        <pc:sldMkLst>
          <pc:docMk/>
          <pc:sldMk cId="2466786739" sldId="346"/>
        </pc:sldMkLst>
        <pc:spChg chg="mod">
          <ac:chgData name="Jordan Williams" userId="269cec884350d245" providerId="LiveId" clId="{F5217160-A21B-41EC-B4BF-C11107B8CD44}" dt="2022-08-06T20:48:11.720" v="1817" actId="207"/>
          <ac:spMkLst>
            <pc:docMk/>
            <pc:sldMk cId="2466786739" sldId="346"/>
            <ac:spMk id="3" creationId="{9A6D39DD-699D-7A38-4FB5-C5FC3EBFB680}"/>
          </ac:spMkLst>
        </pc:spChg>
      </pc:sldChg>
      <pc:sldChg chg="del">
        <pc:chgData name="Jordan Williams" userId="269cec884350d245" providerId="LiveId" clId="{F5217160-A21B-41EC-B4BF-C11107B8CD44}" dt="2022-08-06T19:05:10.710" v="111" actId="47"/>
        <pc:sldMkLst>
          <pc:docMk/>
          <pc:sldMk cId="3552755325" sldId="346"/>
        </pc:sldMkLst>
      </pc:sldChg>
      <pc:sldChg chg="modSp new add del mod">
        <pc:chgData name="Jordan Williams" userId="269cec884350d245" providerId="LiveId" clId="{F5217160-A21B-41EC-B4BF-C11107B8CD44}" dt="2022-08-06T22:53:37.503" v="3194" actId="47"/>
        <pc:sldMkLst>
          <pc:docMk/>
          <pc:sldMk cId="1305786792" sldId="347"/>
        </pc:sldMkLst>
        <pc:spChg chg="mod">
          <ac:chgData name="Jordan Williams" userId="269cec884350d245" providerId="LiveId" clId="{F5217160-A21B-41EC-B4BF-C11107B8CD44}" dt="2022-08-06T20:53:38.753" v="1920" actId="6549"/>
          <ac:spMkLst>
            <pc:docMk/>
            <pc:sldMk cId="1305786792" sldId="347"/>
            <ac:spMk id="2" creationId="{D351CF01-326C-C870-73C8-1F4EDA2795CC}"/>
          </ac:spMkLst>
        </pc:spChg>
        <pc:spChg chg="mod">
          <ac:chgData name="Jordan Williams" userId="269cec884350d245" providerId="LiveId" clId="{F5217160-A21B-41EC-B4BF-C11107B8CD44}" dt="2022-08-06T20:48:23.846" v="1836" actId="20577"/>
          <ac:spMkLst>
            <pc:docMk/>
            <pc:sldMk cId="1305786792" sldId="347"/>
            <ac:spMk id="3" creationId="{2F5EF762-337E-23F4-A110-A42B8505B212}"/>
          </ac:spMkLst>
        </pc:spChg>
      </pc:sldChg>
      <pc:sldChg chg="del">
        <pc:chgData name="Jordan Williams" userId="269cec884350d245" providerId="LiveId" clId="{F5217160-A21B-41EC-B4BF-C11107B8CD44}" dt="2022-08-06T19:05:10.710" v="111" actId="47"/>
        <pc:sldMkLst>
          <pc:docMk/>
          <pc:sldMk cId="1307583376" sldId="347"/>
        </pc:sldMkLst>
      </pc:sldChg>
      <pc:sldChg chg="modSp new del mod">
        <pc:chgData name="Jordan Williams" userId="269cec884350d245" providerId="LiveId" clId="{F5217160-A21B-41EC-B4BF-C11107B8CD44}" dt="2022-08-06T22:31:43.610" v="2924" actId="680"/>
        <pc:sldMkLst>
          <pc:docMk/>
          <pc:sldMk cId="2708540428" sldId="347"/>
        </pc:sldMkLst>
        <pc:spChg chg="mod">
          <ac:chgData name="Jordan Williams" userId="269cec884350d245" providerId="LiveId" clId="{F5217160-A21B-41EC-B4BF-C11107B8CD44}" dt="2022-08-06T22:31:42.317" v="2920" actId="20577"/>
          <ac:spMkLst>
            <pc:docMk/>
            <pc:sldMk cId="2708540428" sldId="347"/>
            <ac:spMk id="2" creationId="{E4DD2913-A278-9266-49FA-287CDC7A8224}"/>
          </ac:spMkLst>
        </pc:spChg>
        <pc:spChg chg="mod">
          <ac:chgData name="Jordan Williams" userId="269cec884350d245" providerId="LiveId" clId="{F5217160-A21B-41EC-B4BF-C11107B8CD44}" dt="2022-08-06T22:31:43.239" v="2923" actId="20577"/>
          <ac:spMkLst>
            <pc:docMk/>
            <pc:sldMk cId="2708540428" sldId="347"/>
            <ac:spMk id="3" creationId="{A03B3F5F-A811-8D7F-BC27-B0C048FD311F}"/>
          </ac:spMkLst>
        </pc:spChg>
      </pc:sldChg>
      <pc:sldChg chg="del">
        <pc:chgData name="Jordan Williams" userId="269cec884350d245" providerId="LiveId" clId="{F5217160-A21B-41EC-B4BF-C11107B8CD44}" dt="2022-08-06T19:05:10.710" v="111" actId="47"/>
        <pc:sldMkLst>
          <pc:docMk/>
          <pc:sldMk cId="742583975" sldId="348"/>
        </pc:sldMkLst>
      </pc:sldChg>
      <pc:sldChg chg="modSp add del mod ord">
        <pc:chgData name="Jordan Williams" userId="269cec884350d245" providerId="LiveId" clId="{F5217160-A21B-41EC-B4BF-C11107B8CD44}" dt="2022-08-06T22:53:32.703" v="3193" actId="47"/>
        <pc:sldMkLst>
          <pc:docMk/>
          <pc:sldMk cId="3241660141" sldId="348"/>
        </pc:sldMkLst>
        <pc:spChg chg="mod">
          <ac:chgData name="Jordan Williams" userId="269cec884350d245" providerId="LiveId" clId="{F5217160-A21B-41EC-B4BF-C11107B8CD44}" dt="2022-08-06T22:48:56.125" v="3191" actId="20577"/>
          <ac:spMkLst>
            <pc:docMk/>
            <pc:sldMk cId="3241660141" sldId="348"/>
            <ac:spMk id="2" creationId="{D351CF01-326C-C870-73C8-1F4EDA2795CC}"/>
          </ac:spMkLst>
        </pc:spChg>
      </pc:sldChg>
      <pc:sldChg chg="del">
        <pc:chgData name="Jordan Williams" userId="269cec884350d245" providerId="LiveId" clId="{F5217160-A21B-41EC-B4BF-C11107B8CD44}" dt="2022-08-06T19:05:10.710" v="111" actId="47"/>
        <pc:sldMkLst>
          <pc:docMk/>
          <pc:sldMk cId="449374886" sldId="349"/>
        </pc:sldMkLst>
      </pc:sldChg>
      <pc:sldChg chg="modSp add del mod">
        <pc:chgData name="Jordan Williams" userId="269cec884350d245" providerId="LiveId" clId="{F5217160-A21B-41EC-B4BF-C11107B8CD44}" dt="2022-08-06T22:53:37.503" v="3194" actId="47"/>
        <pc:sldMkLst>
          <pc:docMk/>
          <pc:sldMk cId="503299127" sldId="349"/>
        </pc:sldMkLst>
        <pc:spChg chg="mod">
          <ac:chgData name="Jordan Williams" userId="269cec884350d245" providerId="LiveId" clId="{F5217160-A21B-41EC-B4BF-C11107B8CD44}" dt="2022-08-06T21:13:27.738" v="2808" actId="313"/>
          <ac:spMkLst>
            <pc:docMk/>
            <pc:sldMk cId="503299127" sldId="349"/>
            <ac:spMk id="2" creationId="{D351CF01-326C-C870-73C8-1F4EDA2795CC}"/>
          </ac:spMkLst>
        </pc:spChg>
      </pc:sldChg>
      <pc:sldChg chg="new del">
        <pc:chgData name="Jordan Williams" userId="269cec884350d245" providerId="LiveId" clId="{F5217160-A21B-41EC-B4BF-C11107B8CD44}" dt="2022-08-06T21:00:34.349" v="2201" actId="680"/>
        <pc:sldMkLst>
          <pc:docMk/>
          <pc:sldMk cId="929119219" sldId="349"/>
        </pc:sldMkLst>
      </pc:sldChg>
      <pc:sldChg chg="modSp add del mod">
        <pc:chgData name="Jordan Williams" userId="269cec884350d245" providerId="LiveId" clId="{F5217160-A21B-41EC-B4BF-C11107B8CD44}" dt="2022-08-06T20:59:23.575" v="2161" actId="47"/>
        <pc:sldMkLst>
          <pc:docMk/>
          <pc:sldMk cId="2107949065" sldId="349"/>
        </pc:sldMkLst>
        <pc:spChg chg="mod">
          <ac:chgData name="Jordan Williams" userId="269cec884350d245" providerId="LiveId" clId="{F5217160-A21B-41EC-B4BF-C11107B8CD44}" dt="2022-08-06T20:59:10.080" v="2160" actId="20577"/>
          <ac:spMkLst>
            <pc:docMk/>
            <pc:sldMk cId="2107949065" sldId="349"/>
            <ac:spMk id="2" creationId="{D351CF01-326C-C870-73C8-1F4EDA2795CC}"/>
          </ac:spMkLst>
        </pc:spChg>
      </pc:sldChg>
      <pc:sldChg chg="new del">
        <pc:chgData name="Jordan Williams" userId="269cec884350d245" providerId="LiveId" clId="{F5217160-A21B-41EC-B4BF-C11107B8CD44}" dt="2022-08-06T21:00:41.062" v="2203" actId="680"/>
        <pc:sldMkLst>
          <pc:docMk/>
          <pc:sldMk cId="3501585473" sldId="349"/>
        </pc:sldMkLst>
      </pc:sldChg>
      <pc:sldChg chg="modSp new mod">
        <pc:chgData name="Jordan Williams" userId="269cec884350d245" providerId="LiveId" clId="{F5217160-A21B-41EC-B4BF-C11107B8CD44}" dt="2022-08-06T23:16:28.006" v="3678" actId="20577"/>
        <pc:sldMkLst>
          <pc:docMk/>
          <pc:sldMk cId="3944042386" sldId="349"/>
        </pc:sldMkLst>
        <pc:spChg chg="mod">
          <ac:chgData name="Jordan Williams" userId="269cec884350d245" providerId="LiveId" clId="{F5217160-A21B-41EC-B4BF-C11107B8CD44}" dt="2022-08-06T23:16:28.006" v="3678" actId="20577"/>
          <ac:spMkLst>
            <pc:docMk/>
            <pc:sldMk cId="3944042386" sldId="349"/>
            <ac:spMk id="2" creationId="{29322963-A4B6-D0B6-E62D-83FFB1B86759}"/>
          </ac:spMkLst>
        </pc:spChg>
        <pc:spChg chg="mod">
          <ac:chgData name="Jordan Williams" userId="269cec884350d245" providerId="LiveId" clId="{F5217160-A21B-41EC-B4BF-C11107B8CD44}" dt="2022-08-06T23:03:10.635" v="3213" actId="20577"/>
          <ac:spMkLst>
            <pc:docMk/>
            <pc:sldMk cId="3944042386" sldId="349"/>
            <ac:spMk id="3" creationId="{07D149F3-2EFD-0C5F-D4A9-DD4442A0523E}"/>
          </ac:spMkLst>
        </pc:spChg>
      </pc:sldChg>
      <pc:sldChg chg="modSp add del mod">
        <pc:chgData name="Jordan Williams" userId="269cec884350d245" providerId="LiveId" clId="{F5217160-A21B-41EC-B4BF-C11107B8CD44}" dt="2022-08-06T22:53:37.503" v="3194" actId="47"/>
        <pc:sldMkLst>
          <pc:docMk/>
          <pc:sldMk cId="310217260" sldId="350"/>
        </pc:sldMkLst>
        <pc:spChg chg="mod">
          <ac:chgData name="Jordan Williams" userId="269cec884350d245" providerId="LiveId" clId="{F5217160-A21B-41EC-B4BF-C11107B8CD44}" dt="2022-08-06T21:57:36.248" v="2846" actId="15"/>
          <ac:spMkLst>
            <pc:docMk/>
            <pc:sldMk cId="310217260" sldId="350"/>
            <ac:spMk id="2" creationId="{D351CF01-326C-C870-73C8-1F4EDA2795CC}"/>
          </ac:spMkLst>
        </pc:spChg>
      </pc:sldChg>
      <pc:sldChg chg="del">
        <pc:chgData name="Jordan Williams" userId="269cec884350d245" providerId="LiveId" clId="{F5217160-A21B-41EC-B4BF-C11107B8CD44}" dt="2022-08-06T19:05:10.710" v="111" actId="47"/>
        <pc:sldMkLst>
          <pc:docMk/>
          <pc:sldMk cId="1637141822" sldId="350"/>
        </pc:sldMkLst>
      </pc:sldChg>
      <pc:sldChg chg="modSp new mod">
        <pc:chgData name="Jordan Williams" userId="269cec884350d245" providerId="LiveId" clId="{F5217160-A21B-41EC-B4BF-C11107B8CD44}" dt="2022-08-07T00:18:17.409" v="6829" actId="14"/>
        <pc:sldMkLst>
          <pc:docMk/>
          <pc:sldMk cId="4106064731" sldId="350"/>
        </pc:sldMkLst>
        <pc:spChg chg="mod">
          <ac:chgData name="Jordan Williams" userId="269cec884350d245" providerId="LiveId" clId="{F5217160-A21B-41EC-B4BF-C11107B8CD44}" dt="2022-08-07T00:18:17.409" v="6829" actId="14"/>
          <ac:spMkLst>
            <pc:docMk/>
            <pc:sldMk cId="4106064731" sldId="350"/>
            <ac:spMk id="2" creationId="{17CF02DA-C591-C802-E36A-C54B683955B0}"/>
          </ac:spMkLst>
        </pc:spChg>
        <pc:spChg chg="mod">
          <ac:chgData name="Jordan Williams" userId="269cec884350d245" providerId="LiveId" clId="{F5217160-A21B-41EC-B4BF-C11107B8CD44}" dt="2022-08-06T23:16:39.886" v="3697" actId="20577"/>
          <ac:spMkLst>
            <pc:docMk/>
            <pc:sldMk cId="4106064731" sldId="350"/>
            <ac:spMk id="3" creationId="{6BCB42E6-46F1-6EF6-CBAB-864D9430D73C}"/>
          </ac:spMkLst>
        </pc:spChg>
      </pc:sldChg>
      <pc:sldChg chg="add del">
        <pc:chgData name="Jordan Williams" userId="269cec884350d245" providerId="LiveId" clId="{F5217160-A21B-41EC-B4BF-C11107B8CD44}" dt="2022-08-06T22:53:37.503" v="3194" actId="47"/>
        <pc:sldMkLst>
          <pc:docMk/>
          <pc:sldMk cId="1946535266" sldId="351"/>
        </pc:sldMkLst>
      </pc:sldChg>
      <pc:sldChg chg="modSp new mod">
        <pc:chgData name="Jordan Williams" userId="269cec884350d245" providerId="LiveId" clId="{F5217160-A21B-41EC-B4BF-C11107B8CD44}" dt="2022-08-06T23:39:51.964" v="4998" actId="20577"/>
        <pc:sldMkLst>
          <pc:docMk/>
          <pc:sldMk cId="2430960843" sldId="351"/>
        </pc:sldMkLst>
        <pc:spChg chg="mod">
          <ac:chgData name="Jordan Williams" userId="269cec884350d245" providerId="LiveId" clId="{F5217160-A21B-41EC-B4BF-C11107B8CD44}" dt="2022-08-06T23:39:51.964" v="4998" actId="20577"/>
          <ac:spMkLst>
            <pc:docMk/>
            <pc:sldMk cId="2430960843" sldId="351"/>
            <ac:spMk id="2" creationId="{EC9993DD-D9EB-7951-AC79-4B7D44DBC055}"/>
          </ac:spMkLst>
        </pc:spChg>
        <pc:spChg chg="mod">
          <ac:chgData name="Jordan Williams" userId="269cec884350d245" providerId="LiveId" clId="{F5217160-A21B-41EC-B4BF-C11107B8CD44}" dt="2022-08-06T23:25:35.013" v="4163" actId="20577"/>
          <ac:spMkLst>
            <pc:docMk/>
            <pc:sldMk cId="2430960843" sldId="351"/>
            <ac:spMk id="3" creationId="{682210AA-141D-C589-4241-0A5EDEF10D9A}"/>
          </ac:spMkLst>
        </pc:spChg>
      </pc:sldChg>
      <pc:sldChg chg="del">
        <pc:chgData name="Jordan Williams" userId="269cec884350d245" providerId="LiveId" clId="{F5217160-A21B-41EC-B4BF-C11107B8CD44}" dt="2022-08-06T19:05:10.710" v="111" actId="47"/>
        <pc:sldMkLst>
          <pc:docMk/>
          <pc:sldMk cId="4057531806" sldId="351"/>
        </pc:sldMkLst>
      </pc:sldChg>
      <pc:sldChg chg="modSp add mod">
        <pc:chgData name="Jordan Williams" userId="269cec884350d245" providerId="LiveId" clId="{F5217160-A21B-41EC-B4BF-C11107B8CD44}" dt="2022-08-06T23:40:29.668" v="5014" actId="113"/>
        <pc:sldMkLst>
          <pc:docMk/>
          <pc:sldMk cId="618855895" sldId="352"/>
        </pc:sldMkLst>
        <pc:spChg chg="mod">
          <ac:chgData name="Jordan Williams" userId="269cec884350d245" providerId="LiveId" clId="{F5217160-A21B-41EC-B4BF-C11107B8CD44}" dt="2022-08-06T23:40:29.668" v="5014" actId="113"/>
          <ac:spMkLst>
            <pc:docMk/>
            <pc:sldMk cId="618855895" sldId="352"/>
            <ac:spMk id="3" creationId="{9A6D39DD-699D-7A38-4FB5-C5FC3EBFB680}"/>
          </ac:spMkLst>
        </pc:spChg>
      </pc:sldChg>
      <pc:sldChg chg="del">
        <pc:chgData name="Jordan Williams" userId="269cec884350d245" providerId="LiveId" clId="{F5217160-A21B-41EC-B4BF-C11107B8CD44}" dt="2022-08-06T19:05:10.710" v="111" actId="47"/>
        <pc:sldMkLst>
          <pc:docMk/>
          <pc:sldMk cId="3396433224" sldId="352"/>
        </pc:sldMkLst>
      </pc:sldChg>
      <pc:sldChg chg="modSp new mod">
        <pc:chgData name="Jordan Williams" userId="269cec884350d245" providerId="LiveId" clId="{F5217160-A21B-41EC-B4BF-C11107B8CD44}" dt="2022-08-06T23:47:43.051" v="5554" actId="947"/>
        <pc:sldMkLst>
          <pc:docMk/>
          <pc:sldMk cId="3204186193" sldId="353"/>
        </pc:sldMkLst>
        <pc:spChg chg="mod">
          <ac:chgData name="Jordan Williams" userId="269cec884350d245" providerId="LiveId" clId="{F5217160-A21B-41EC-B4BF-C11107B8CD44}" dt="2022-08-06T23:47:43.051" v="5554" actId="947"/>
          <ac:spMkLst>
            <pc:docMk/>
            <pc:sldMk cId="3204186193" sldId="353"/>
            <ac:spMk id="2" creationId="{690EC519-FBC8-7115-32F8-2684CAF73DE0}"/>
          </ac:spMkLst>
        </pc:spChg>
        <pc:spChg chg="mod">
          <ac:chgData name="Jordan Williams" userId="269cec884350d245" providerId="LiveId" clId="{F5217160-A21B-41EC-B4BF-C11107B8CD44}" dt="2022-08-06T23:41:22.718" v="5064" actId="20577"/>
          <ac:spMkLst>
            <pc:docMk/>
            <pc:sldMk cId="3204186193" sldId="353"/>
            <ac:spMk id="3" creationId="{F96A5645-B23D-F665-6D57-963AA079DEFF}"/>
          </ac:spMkLst>
        </pc:spChg>
      </pc:sldChg>
      <pc:sldChg chg="del">
        <pc:chgData name="Jordan Williams" userId="269cec884350d245" providerId="LiveId" clId="{F5217160-A21B-41EC-B4BF-C11107B8CD44}" dt="2022-08-06T19:05:10.710" v="111" actId="47"/>
        <pc:sldMkLst>
          <pc:docMk/>
          <pc:sldMk cId="4081667162" sldId="353"/>
        </pc:sldMkLst>
      </pc:sldChg>
      <pc:sldChg chg="del">
        <pc:chgData name="Jordan Williams" userId="269cec884350d245" providerId="LiveId" clId="{F5217160-A21B-41EC-B4BF-C11107B8CD44}" dt="2022-08-06T19:05:10.710" v="111" actId="47"/>
        <pc:sldMkLst>
          <pc:docMk/>
          <pc:sldMk cId="1105261478" sldId="354"/>
        </pc:sldMkLst>
      </pc:sldChg>
      <pc:sldChg chg="modSp new mod">
        <pc:chgData name="Jordan Williams" userId="269cec884350d245" providerId="LiveId" clId="{F5217160-A21B-41EC-B4BF-C11107B8CD44}" dt="2022-08-07T00:00:28.651" v="6182" actId="20577"/>
        <pc:sldMkLst>
          <pc:docMk/>
          <pc:sldMk cId="1238574057" sldId="354"/>
        </pc:sldMkLst>
        <pc:spChg chg="mod">
          <ac:chgData name="Jordan Williams" userId="269cec884350d245" providerId="LiveId" clId="{F5217160-A21B-41EC-B4BF-C11107B8CD44}" dt="2022-08-07T00:00:28.651" v="6182" actId="20577"/>
          <ac:spMkLst>
            <pc:docMk/>
            <pc:sldMk cId="1238574057" sldId="354"/>
            <ac:spMk id="2" creationId="{73597017-30F3-02D3-87F0-0E557F23DAC2}"/>
          </ac:spMkLst>
        </pc:spChg>
        <pc:spChg chg="mod">
          <ac:chgData name="Jordan Williams" userId="269cec884350d245" providerId="LiveId" clId="{F5217160-A21B-41EC-B4BF-C11107B8CD44}" dt="2022-08-06T23:47:57.054" v="5572" actId="20577"/>
          <ac:spMkLst>
            <pc:docMk/>
            <pc:sldMk cId="1238574057" sldId="354"/>
            <ac:spMk id="3" creationId="{789B5730-C54E-B84E-3983-CE8574737860}"/>
          </ac:spMkLst>
        </pc:spChg>
      </pc:sldChg>
      <pc:sldChg chg="del">
        <pc:chgData name="Jordan Williams" userId="269cec884350d245" providerId="LiveId" clId="{F5217160-A21B-41EC-B4BF-C11107B8CD44}" dt="2022-08-06T19:05:10.710" v="111" actId="47"/>
        <pc:sldMkLst>
          <pc:docMk/>
          <pc:sldMk cId="1430118823" sldId="355"/>
        </pc:sldMkLst>
      </pc:sldChg>
      <pc:sldChg chg="modSp add mod">
        <pc:chgData name="Jordan Williams" userId="269cec884350d245" providerId="LiveId" clId="{F5217160-A21B-41EC-B4BF-C11107B8CD44}" dt="2022-08-07T01:12:34.983" v="9040" actId="20577"/>
        <pc:sldMkLst>
          <pc:docMk/>
          <pc:sldMk cId="4258141345" sldId="355"/>
        </pc:sldMkLst>
        <pc:spChg chg="mod">
          <ac:chgData name="Jordan Williams" userId="269cec884350d245" providerId="LiveId" clId="{F5217160-A21B-41EC-B4BF-C11107B8CD44}" dt="2022-08-07T01:12:34.983" v="9040" actId="20577"/>
          <ac:spMkLst>
            <pc:docMk/>
            <pc:sldMk cId="4258141345" sldId="355"/>
            <ac:spMk id="2" creationId="{73597017-30F3-02D3-87F0-0E557F23DAC2}"/>
          </ac:spMkLst>
        </pc:spChg>
      </pc:sldChg>
      <pc:sldChg chg="modSp new mod">
        <pc:chgData name="Jordan Williams" userId="269cec884350d245" providerId="LiveId" clId="{F5217160-A21B-41EC-B4BF-C11107B8CD44}" dt="2022-08-07T01:12:17.693" v="9031" actId="947"/>
        <pc:sldMkLst>
          <pc:docMk/>
          <pc:sldMk cId="2446030093" sldId="356"/>
        </pc:sldMkLst>
        <pc:spChg chg="mod">
          <ac:chgData name="Jordan Williams" userId="269cec884350d245" providerId="LiveId" clId="{F5217160-A21B-41EC-B4BF-C11107B8CD44}" dt="2022-08-07T01:12:17.693" v="9031" actId="947"/>
          <ac:spMkLst>
            <pc:docMk/>
            <pc:sldMk cId="2446030093" sldId="356"/>
            <ac:spMk id="2" creationId="{93AEFB15-A4E5-E9AC-32B7-286D93328366}"/>
          </ac:spMkLst>
        </pc:spChg>
        <pc:spChg chg="mod">
          <ac:chgData name="Jordan Williams" userId="269cec884350d245" providerId="LiveId" clId="{F5217160-A21B-41EC-B4BF-C11107B8CD44}" dt="2022-08-06T23:53:25.879" v="5714" actId="20577"/>
          <ac:spMkLst>
            <pc:docMk/>
            <pc:sldMk cId="2446030093" sldId="356"/>
            <ac:spMk id="3" creationId="{55E4CC2B-382E-FFF0-4FAD-DF660AC4CC23}"/>
          </ac:spMkLst>
        </pc:spChg>
      </pc:sldChg>
      <pc:sldChg chg="del">
        <pc:chgData name="Jordan Williams" userId="269cec884350d245" providerId="LiveId" clId="{F5217160-A21B-41EC-B4BF-C11107B8CD44}" dt="2022-08-06T19:05:10.710" v="111" actId="47"/>
        <pc:sldMkLst>
          <pc:docMk/>
          <pc:sldMk cId="3596128175" sldId="356"/>
        </pc:sldMkLst>
      </pc:sldChg>
      <pc:sldChg chg="modSp new mod">
        <pc:chgData name="Jordan Williams" userId="269cec884350d245" providerId="LiveId" clId="{F5217160-A21B-41EC-B4BF-C11107B8CD44}" dt="2022-08-07T00:31:56.551" v="7127" actId="6549"/>
        <pc:sldMkLst>
          <pc:docMk/>
          <pc:sldMk cId="3930068443" sldId="357"/>
        </pc:sldMkLst>
        <pc:spChg chg="mod">
          <ac:chgData name="Jordan Williams" userId="269cec884350d245" providerId="LiveId" clId="{F5217160-A21B-41EC-B4BF-C11107B8CD44}" dt="2022-08-07T00:31:56.551" v="7127" actId="6549"/>
          <ac:spMkLst>
            <pc:docMk/>
            <pc:sldMk cId="3930068443" sldId="357"/>
            <ac:spMk id="2" creationId="{C434FDB3-408B-BB28-E4B4-055BB8B1CE6D}"/>
          </ac:spMkLst>
        </pc:spChg>
        <pc:spChg chg="mod">
          <ac:chgData name="Jordan Williams" userId="269cec884350d245" providerId="LiveId" clId="{F5217160-A21B-41EC-B4BF-C11107B8CD44}" dt="2022-08-07T00:04:22.923" v="6503" actId="20577"/>
          <ac:spMkLst>
            <pc:docMk/>
            <pc:sldMk cId="3930068443" sldId="357"/>
            <ac:spMk id="3" creationId="{410A0318-6108-6574-FCB6-F31281B5A31F}"/>
          </ac:spMkLst>
        </pc:spChg>
      </pc:sldChg>
      <pc:sldChg chg="add del">
        <pc:chgData name="Jordan Williams" userId="269cec884350d245" providerId="LiveId" clId="{F5217160-A21B-41EC-B4BF-C11107B8CD44}" dt="2022-08-07T00:07:10.529" v="6549" actId="47"/>
        <pc:sldMkLst>
          <pc:docMk/>
          <pc:sldMk cId="420078279" sldId="358"/>
        </pc:sldMkLst>
      </pc:sldChg>
      <pc:sldChg chg="modSp add mod">
        <pc:chgData name="Jordan Williams" userId="269cec884350d245" providerId="LiveId" clId="{F5217160-A21B-41EC-B4BF-C11107B8CD44}" dt="2022-08-07T01:11:51.188" v="9029" actId="6549"/>
        <pc:sldMkLst>
          <pc:docMk/>
          <pc:sldMk cId="4020438656" sldId="359"/>
        </pc:sldMkLst>
        <pc:spChg chg="mod">
          <ac:chgData name="Jordan Williams" userId="269cec884350d245" providerId="LiveId" clId="{F5217160-A21B-41EC-B4BF-C11107B8CD44}" dt="2022-08-07T01:11:51.188" v="9029" actId="6549"/>
          <ac:spMkLst>
            <pc:docMk/>
            <pc:sldMk cId="4020438656" sldId="359"/>
            <ac:spMk id="2" creationId="{EC9993DD-D9EB-7951-AC79-4B7D44DBC055}"/>
          </ac:spMkLst>
        </pc:spChg>
        <pc:spChg chg="mod">
          <ac:chgData name="Jordan Williams" userId="269cec884350d245" providerId="LiveId" clId="{F5217160-A21B-41EC-B4BF-C11107B8CD44}" dt="2022-08-07T00:38:47.790" v="7270" actId="20577"/>
          <ac:spMkLst>
            <pc:docMk/>
            <pc:sldMk cId="4020438656" sldId="359"/>
            <ac:spMk id="3" creationId="{682210AA-141D-C589-4241-0A5EDEF10D9A}"/>
          </ac:spMkLst>
        </pc:spChg>
      </pc:sldChg>
      <pc:sldChg chg="modSp add mod">
        <pc:chgData name="Jordan Williams" userId="269cec884350d245" providerId="LiveId" clId="{F5217160-A21B-41EC-B4BF-C11107B8CD44}" dt="2022-08-07T01:30:43.551" v="9869" actId="6549"/>
        <pc:sldMkLst>
          <pc:docMk/>
          <pc:sldMk cId="1025952661" sldId="360"/>
        </pc:sldMkLst>
        <pc:spChg chg="mod">
          <ac:chgData name="Jordan Williams" userId="269cec884350d245" providerId="LiveId" clId="{F5217160-A21B-41EC-B4BF-C11107B8CD44}" dt="2022-08-07T01:30:43.551" v="9869" actId="6549"/>
          <ac:spMkLst>
            <pc:docMk/>
            <pc:sldMk cId="1025952661" sldId="360"/>
            <ac:spMk id="2" creationId="{C434FDB3-408B-BB28-E4B4-055BB8B1CE6D}"/>
          </ac:spMkLst>
        </pc:spChg>
      </pc:sldChg>
      <pc:sldChg chg="modSp add mod">
        <pc:chgData name="Jordan Williams" userId="269cec884350d245" providerId="LiveId" clId="{F5217160-A21B-41EC-B4BF-C11107B8CD44}" dt="2022-08-07T01:37:57.845" v="9877" actId="20577"/>
        <pc:sldMkLst>
          <pc:docMk/>
          <pc:sldMk cId="2117102132" sldId="361"/>
        </pc:sldMkLst>
        <pc:spChg chg="mod">
          <ac:chgData name="Jordan Williams" userId="269cec884350d245" providerId="LiveId" clId="{F5217160-A21B-41EC-B4BF-C11107B8CD44}" dt="2022-08-07T01:37:57.845" v="9877" actId="20577"/>
          <ac:spMkLst>
            <pc:docMk/>
            <pc:sldMk cId="2117102132" sldId="361"/>
            <ac:spMk id="3" creationId="{14E691B4-6043-455E-8E7B-C0B68483676A}"/>
          </ac:spMkLst>
        </pc:spChg>
      </pc:sldChg>
      <pc:sldChg chg="modSp add mod">
        <pc:chgData name="Jordan Williams" userId="269cec884350d245" providerId="LiveId" clId="{F5217160-A21B-41EC-B4BF-C11107B8CD44}" dt="2022-08-07T00:37:39.840" v="7263" actId="20577"/>
        <pc:sldMkLst>
          <pc:docMk/>
          <pc:sldMk cId="1678769378" sldId="362"/>
        </pc:sldMkLst>
        <pc:spChg chg="mod">
          <ac:chgData name="Jordan Williams" userId="269cec884350d245" providerId="LiveId" clId="{F5217160-A21B-41EC-B4BF-C11107B8CD44}" dt="2022-08-07T00:37:39.840" v="7263" actId="20577"/>
          <ac:spMkLst>
            <pc:docMk/>
            <pc:sldMk cId="1678769378" sldId="362"/>
            <ac:spMk id="2" creationId="{C434FDB3-408B-BB28-E4B4-055BB8B1CE6D}"/>
          </ac:spMkLst>
        </pc:spChg>
      </pc:sldChg>
      <pc:sldChg chg="modSp add mod">
        <pc:chgData name="Jordan Williams" userId="269cec884350d245" providerId="LiveId" clId="{F5217160-A21B-41EC-B4BF-C11107B8CD44}" dt="2022-08-07T01:11:46.528" v="9028" actId="20577"/>
        <pc:sldMkLst>
          <pc:docMk/>
          <pc:sldMk cId="1246535710" sldId="363"/>
        </pc:sldMkLst>
        <pc:spChg chg="mod">
          <ac:chgData name="Jordan Williams" userId="269cec884350d245" providerId="LiveId" clId="{F5217160-A21B-41EC-B4BF-C11107B8CD44}" dt="2022-08-07T01:11:46.528" v="9028" actId="20577"/>
          <ac:spMkLst>
            <pc:docMk/>
            <pc:sldMk cId="1246535710" sldId="363"/>
            <ac:spMk id="2" creationId="{EC9993DD-D9EB-7951-AC79-4B7D44DBC055}"/>
          </ac:spMkLst>
        </pc:spChg>
      </pc:sldChg>
      <pc:sldChg chg="addSp delSp modSp new mod">
        <pc:chgData name="Jordan Williams" userId="269cec884350d245" providerId="LiveId" clId="{F5217160-A21B-41EC-B4BF-C11107B8CD44}" dt="2022-08-07T01:27:20.628" v="9839" actId="20577"/>
        <pc:sldMkLst>
          <pc:docMk/>
          <pc:sldMk cId="2877861032" sldId="364"/>
        </pc:sldMkLst>
        <pc:spChg chg="mod ord">
          <ac:chgData name="Jordan Williams" userId="269cec884350d245" providerId="LiveId" clId="{F5217160-A21B-41EC-B4BF-C11107B8CD44}" dt="2022-08-07T01:27:20.628" v="9839" actId="20577"/>
          <ac:spMkLst>
            <pc:docMk/>
            <pc:sldMk cId="2877861032" sldId="364"/>
            <ac:spMk id="2" creationId="{5EEC41BB-98A2-3A10-532C-35EB331F795E}"/>
          </ac:spMkLst>
        </pc:spChg>
        <pc:spChg chg="mod">
          <ac:chgData name="Jordan Williams" userId="269cec884350d245" providerId="LiveId" clId="{F5217160-A21B-41EC-B4BF-C11107B8CD44}" dt="2022-08-07T00:59:34.518" v="8135" actId="20577"/>
          <ac:spMkLst>
            <pc:docMk/>
            <pc:sldMk cId="2877861032" sldId="364"/>
            <ac:spMk id="3" creationId="{97427EB3-6362-9CFB-D130-38C482393896}"/>
          </ac:spMkLst>
        </pc:spChg>
        <pc:spChg chg="add del mod">
          <ac:chgData name="Jordan Williams" userId="269cec884350d245" providerId="LiveId" clId="{F5217160-A21B-41EC-B4BF-C11107B8CD44}" dt="2022-08-07T01:02:58.542" v="8528"/>
          <ac:spMkLst>
            <pc:docMk/>
            <pc:sldMk cId="2877861032" sldId="364"/>
            <ac:spMk id="4" creationId="{185EB5B1-4B5E-34A1-9E31-9E41127ABECD}"/>
          </ac:spMkLst>
        </pc:spChg>
        <pc:spChg chg="add del mod ord">
          <ac:chgData name="Jordan Williams" userId="269cec884350d245" providerId="LiveId" clId="{F5217160-A21B-41EC-B4BF-C11107B8CD44}" dt="2022-08-07T01:18:49.790" v="9436" actId="478"/>
          <ac:spMkLst>
            <pc:docMk/>
            <pc:sldMk cId="2877861032" sldId="364"/>
            <ac:spMk id="5" creationId="{C50D0FB7-AFAF-4006-104F-BFA050CBFA9A}"/>
          </ac:spMkLst>
        </pc:spChg>
      </pc:sldChg>
      <pc:sldChg chg="add del">
        <pc:chgData name="Jordan Williams" userId="269cec884350d245" providerId="LiveId" clId="{F5217160-A21B-41EC-B4BF-C11107B8CD44}" dt="2022-08-07T00:58:16.483" v="8043"/>
        <pc:sldMkLst>
          <pc:docMk/>
          <pc:sldMk cId="3880582822" sldId="364"/>
        </pc:sldMkLst>
      </pc:sldChg>
      <pc:sldChg chg="modSp add mod">
        <pc:chgData name="Jordan Williams" userId="269cec884350d245" providerId="LiveId" clId="{F5217160-A21B-41EC-B4BF-C11107B8CD44}" dt="2022-08-07T00:59:27.270" v="8121" actId="20577"/>
        <pc:sldMkLst>
          <pc:docMk/>
          <pc:sldMk cId="841061605" sldId="365"/>
        </pc:sldMkLst>
        <pc:spChg chg="mod">
          <ac:chgData name="Jordan Williams" userId="269cec884350d245" providerId="LiveId" clId="{F5217160-A21B-41EC-B4BF-C11107B8CD44}" dt="2022-08-07T00:59:27.270" v="8121" actId="20577"/>
          <ac:spMkLst>
            <pc:docMk/>
            <pc:sldMk cId="841061605" sldId="365"/>
            <ac:spMk id="3" creationId="{9A6D39DD-699D-7A38-4FB5-C5FC3EBFB680}"/>
          </ac:spMkLst>
        </pc:spChg>
      </pc:sldChg>
      <pc:sldChg chg="new del">
        <pc:chgData name="Jordan Williams" userId="269cec884350d245" providerId="LiveId" clId="{F5217160-A21B-41EC-B4BF-C11107B8CD44}" dt="2022-08-07T00:58:52.176" v="8073" actId="680"/>
        <pc:sldMkLst>
          <pc:docMk/>
          <pc:sldMk cId="1867963342" sldId="365"/>
        </pc:sldMkLst>
      </pc:sldChg>
      <pc:sldChg chg="modSp new mod">
        <pc:chgData name="Jordan Williams" userId="269cec884350d245" providerId="LiveId" clId="{F5217160-A21B-41EC-B4BF-C11107B8CD44}" dt="2022-08-07T01:27:52.652" v="9866" actId="20577"/>
        <pc:sldMkLst>
          <pc:docMk/>
          <pc:sldMk cId="1010943863" sldId="366"/>
        </pc:sldMkLst>
        <pc:spChg chg="mod">
          <ac:chgData name="Jordan Williams" userId="269cec884350d245" providerId="LiveId" clId="{F5217160-A21B-41EC-B4BF-C11107B8CD44}" dt="2022-08-07T01:27:52.652" v="9866" actId="20577"/>
          <ac:spMkLst>
            <pc:docMk/>
            <pc:sldMk cId="1010943863" sldId="366"/>
            <ac:spMk id="2" creationId="{717869A1-62AF-6524-1C2C-1357CDF0F151}"/>
          </ac:spMkLst>
        </pc:spChg>
        <pc:spChg chg="mod">
          <ac:chgData name="Jordan Williams" userId="269cec884350d245" providerId="LiveId" clId="{F5217160-A21B-41EC-B4BF-C11107B8CD44}" dt="2022-08-07T01:08:36.134" v="8668" actId="20577"/>
          <ac:spMkLst>
            <pc:docMk/>
            <pc:sldMk cId="1010943863" sldId="366"/>
            <ac:spMk id="3" creationId="{D443479F-9517-B726-8F61-5BB7234BA5D4}"/>
          </ac:spMkLst>
        </pc:spChg>
      </pc:sldChg>
      <pc:sldChg chg="new del">
        <pc:chgData name="Jordan Williams" userId="269cec884350d245" providerId="LiveId" clId="{F5217160-A21B-41EC-B4BF-C11107B8CD44}" dt="2022-08-07T01:36:40.690" v="9872" actId="47"/>
        <pc:sldMkLst>
          <pc:docMk/>
          <pc:sldMk cId="4152013195" sldId="367"/>
        </pc:sldMkLst>
      </pc:sldChg>
      <pc:sldChg chg="new modNotesTx">
        <pc:chgData name="Jordan Williams" userId="269cec884350d245" providerId="LiveId" clId="{F5217160-A21B-41EC-B4BF-C11107B8CD44}" dt="2022-08-07T01:50:03.724" v="10487" actId="20577"/>
        <pc:sldMkLst>
          <pc:docMk/>
          <pc:sldMk cId="3043031099" sldId="368"/>
        </pc:sldMkLst>
      </pc:sldChg>
    </pc:docChg>
  </pc:docChgLst>
  <pc:docChgLst>
    <pc:chgData name="Jordan Williams" userId="269cec884350d245" providerId="LiveId" clId="{445AF129-3E03-45C2-998A-2D220A7CA014}"/>
    <pc:docChg chg="undo redo custSel addSld delSld modSld">
      <pc:chgData name="Jordan Williams" userId="269cec884350d245" providerId="LiveId" clId="{445AF129-3E03-45C2-998A-2D220A7CA014}" dt="2022-11-27T22:04:01.542" v="7887"/>
      <pc:docMkLst>
        <pc:docMk/>
      </pc:docMkLst>
      <pc:sldChg chg="modSp mod">
        <pc:chgData name="Jordan Williams" userId="269cec884350d245" providerId="LiveId" clId="{445AF129-3E03-45C2-998A-2D220A7CA014}" dt="2022-11-27T06:28:48.532" v="42" actId="20577"/>
        <pc:sldMkLst>
          <pc:docMk/>
          <pc:sldMk cId="109857222" sldId="256"/>
        </pc:sldMkLst>
        <pc:spChg chg="mod">
          <ac:chgData name="Jordan Williams" userId="269cec884350d245" providerId="LiveId" clId="{445AF129-3E03-45C2-998A-2D220A7CA014}" dt="2022-11-27T06:28:48.532" v="42" actId="20577"/>
          <ac:spMkLst>
            <pc:docMk/>
            <pc:sldMk cId="109857222" sldId="256"/>
            <ac:spMk id="3" creationId="{00000000-0000-0000-0000-000000000000}"/>
          </ac:spMkLst>
        </pc:spChg>
        <pc:spChg chg="mod">
          <ac:chgData name="Jordan Williams" userId="269cec884350d245" providerId="LiveId" clId="{445AF129-3E03-45C2-998A-2D220A7CA014}" dt="2022-11-27T06:28:46.307" v="41" actId="20577"/>
          <ac:spMkLst>
            <pc:docMk/>
            <pc:sldMk cId="109857222" sldId="256"/>
            <ac:spMk id="4" creationId="{62807685-CCE8-4488-8EBE-7572B84FBA64}"/>
          </ac:spMkLst>
        </pc:spChg>
      </pc:sldChg>
      <pc:sldChg chg="add del">
        <pc:chgData name="Jordan Williams" userId="269cec884350d245" providerId="LiveId" clId="{445AF129-3E03-45C2-998A-2D220A7CA014}" dt="2022-11-27T06:30:10.662" v="81" actId="47"/>
        <pc:sldMkLst>
          <pc:docMk/>
          <pc:sldMk cId="2022585261" sldId="296"/>
        </pc:sldMkLst>
      </pc:sldChg>
      <pc:sldChg chg="modSp add mod">
        <pc:chgData name="Jordan Williams" userId="269cec884350d245" providerId="LiveId" clId="{445AF129-3E03-45C2-998A-2D220A7CA014}" dt="2022-11-27T19:39:53.477" v="4663" actId="20577"/>
        <pc:sldMkLst>
          <pc:docMk/>
          <pc:sldMk cId="1602523647" sldId="339"/>
        </pc:sldMkLst>
        <pc:spChg chg="mod">
          <ac:chgData name="Jordan Williams" userId="269cec884350d245" providerId="LiveId" clId="{445AF129-3E03-45C2-998A-2D220A7CA014}" dt="2022-11-27T19:39:53.477" v="4663" actId="20577"/>
          <ac:spMkLst>
            <pc:docMk/>
            <pc:sldMk cId="1602523647" sldId="339"/>
            <ac:spMk id="3" creationId="{14E691B4-6043-455E-8E7B-C0B68483676A}"/>
          </ac:spMkLst>
        </pc:spChg>
      </pc:sldChg>
      <pc:sldChg chg="add del">
        <pc:chgData name="Jordan Williams" userId="269cec884350d245" providerId="LiveId" clId="{445AF129-3E03-45C2-998A-2D220A7CA014}" dt="2022-11-27T06:30:10.662" v="81" actId="47"/>
        <pc:sldMkLst>
          <pc:docMk/>
          <pc:sldMk cId="1400080112" sldId="341"/>
        </pc:sldMkLst>
      </pc:sldChg>
      <pc:sldChg chg="add del">
        <pc:chgData name="Jordan Williams" userId="269cec884350d245" providerId="LiveId" clId="{445AF129-3E03-45C2-998A-2D220A7CA014}" dt="2022-11-27T06:30:10.662" v="81" actId="47"/>
        <pc:sldMkLst>
          <pc:docMk/>
          <pc:sldMk cId="1901161545" sldId="342"/>
        </pc:sldMkLst>
      </pc:sldChg>
      <pc:sldChg chg="add del">
        <pc:chgData name="Jordan Williams" userId="269cec884350d245" providerId="LiveId" clId="{445AF129-3E03-45C2-998A-2D220A7CA014}" dt="2022-11-27T06:30:10.662" v="81" actId="47"/>
        <pc:sldMkLst>
          <pc:docMk/>
          <pc:sldMk cId="1487955730" sldId="343"/>
        </pc:sldMkLst>
      </pc:sldChg>
      <pc:sldChg chg="add del">
        <pc:chgData name="Jordan Williams" userId="269cec884350d245" providerId="LiveId" clId="{445AF129-3E03-45C2-998A-2D220A7CA014}" dt="2022-11-27T06:30:10.662" v="81" actId="47"/>
        <pc:sldMkLst>
          <pc:docMk/>
          <pc:sldMk cId="2339321932" sldId="344"/>
        </pc:sldMkLst>
      </pc:sldChg>
      <pc:sldChg chg="modSp mod">
        <pc:chgData name="Jordan Williams" userId="269cec884350d245" providerId="LiveId" clId="{445AF129-3E03-45C2-998A-2D220A7CA014}" dt="2022-11-27T06:29:28.120" v="57" actId="20577"/>
        <pc:sldMkLst>
          <pc:docMk/>
          <pc:sldMk cId="1663058076" sldId="345"/>
        </pc:sldMkLst>
        <pc:spChg chg="mod">
          <ac:chgData name="Jordan Williams" userId="269cec884350d245" providerId="LiveId" clId="{445AF129-3E03-45C2-998A-2D220A7CA014}" dt="2022-11-27T06:29:22.367" v="53" actId="20577"/>
          <ac:spMkLst>
            <pc:docMk/>
            <pc:sldMk cId="1663058076" sldId="345"/>
            <ac:spMk id="2" creationId="{7144980C-7DE7-B7FA-78A5-9F22D2D37BE3}"/>
          </ac:spMkLst>
        </pc:spChg>
        <pc:spChg chg="mod">
          <ac:chgData name="Jordan Williams" userId="269cec884350d245" providerId="LiveId" clId="{445AF129-3E03-45C2-998A-2D220A7CA014}" dt="2022-11-27T06:29:28.120" v="57" actId="20577"/>
          <ac:spMkLst>
            <pc:docMk/>
            <pc:sldMk cId="1663058076" sldId="345"/>
            <ac:spMk id="3" creationId="{9A6D39DD-699D-7A38-4FB5-C5FC3EBFB680}"/>
          </ac:spMkLst>
        </pc:spChg>
      </pc:sldChg>
      <pc:sldChg chg="new del">
        <pc:chgData name="Jordan Williams" userId="269cec884350d245" providerId="LiveId" clId="{445AF129-3E03-45C2-998A-2D220A7CA014}" dt="2022-11-27T06:29:44.763" v="60" actId="680"/>
        <pc:sldMkLst>
          <pc:docMk/>
          <pc:sldMk cId="831410733" sldId="346"/>
        </pc:sldMkLst>
      </pc:sldChg>
      <pc:sldChg chg="add del">
        <pc:chgData name="Jordan Williams" userId="269cec884350d245" providerId="LiveId" clId="{445AF129-3E03-45C2-998A-2D220A7CA014}" dt="2022-11-27T06:30:10.662" v="81" actId="47"/>
        <pc:sldMkLst>
          <pc:docMk/>
          <pc:sldMk cId="2466786739" sldId="346"/>
        </pc:sldMkLst>
      </pc:sldChg>
      <pc:sldChg chg="add del">
        <pc:chgData name="Jordan Williams" userId="269cec884350d245" providerId="LiveId" clId="{445AF129-3E03-45C2-998A-2D220A7CA014}" dt="2022-11-27T06:30:10.662" v="81" actId="47"/>
        <pc:sldMkLst>
          <pc:docMk/>
          <pc:sldMk cId="3241660141" sldId="348"/>
        </pc:sldMkLst>
      </pc:sldChg>
      <pc:sldChg chg="add del">
        <pc:chgData name="Jordan Williams" userId="269cec884350d245" providerId="LiveId" clId="{445AF129-3E03-45C2-998A-2D220A7CA014}" dt="2022-11-27T06:30:10.662" v="81" actId="47"/>
        <pc:sldMkLst>
          <pc:docMk/>
          <pc:sldMk cId="3944042386" sldId="349"/>
        </pc:sldMkLst>
      </pc:sldChg>
      <pc:sldChg chg="add del">
        <pc:chgData name="Jordan Williams" userId="269cec884350d245" providerId="LiveId" clId="{445AF129-3E03-45C2-998A-2D220A7CA014}" dt="2022-11-27T06:30:10.662" v="81" actId="47"/>
        <pc:sldMkLst>
          <pc:docMk/>
          <pc:sldMk cId="4106064731" sldId="350"/>
        </pc:sldMkLst>
      </pc:sldChg>
      <pc:sldChg chg="add del">
        <pc:chgData name="Jordan Williams" userId="269cec884350d245" providerId="LiveId" clId="{445AF129-3E03-45C2-998A-2D220A7CA014}" dt="2022-11-27T06:30:10.662" v="81" actId="47"/>
        <pc:sldMkLst>
          <pc:docMk/>
          <pc:sldMk cId="2430960843" sldId="351"/>
        </pc:sldMkLst>
      </pc:sldChg>
      <pc:sldChg chg="add del">
        <pc:chgData name="Jordan Williams" userId="269cec884350d245" providerId="LiveId" clId="{445AF129-3E03-45C2-998A-2D220A7CA014}" dt="2022-11-27T06:30:10.662" v="81" actId="47"/>
        <pc:sldMkLst>
          <pc:docMk/>
          <pc:sldMk cId="618855895" sldId="352"/>
        </pc:sldMkLst>
      </pc:sldChg>
      <pc:sldChg chg="add del">
        <pc:chgData name="Jordan Williams" userId="269cec884350d245" providerId="LiveId" clId="{445AF129-3E03-45C2-998A-2D220A7CA014}" dt="2022-11-27T06:30:10.662" v="81" actId="47"/>
        <pc:sldMkLst>
          <pc:docMk/>
          <pc:sldMk cId="3204186193" sldId="353"/>
        </pc:sldMkLst>
      </pc:sldChg>
      <pc:sldChg chg="add del">
        <pc:chgData name="Jordan Williams" userId="269cec884350d245" providerId="LiveId" clId="{445AF129-3E03-45C2-998A-2D220A7CA014}" dt="2022-11-27T06:30:10.662" v="81" actId="47"/>
        <pc:sldMkLst>
          <pc:docMk/>
          <pc:sldMk cId="1238574057" sldId="354"/>
        </pc:sldMkLst>
      </pc:sldChg>
      <pc:sldChg chg="add del">
        <pc:chgData name="Jordan Williams" userId="269cec884350d245" providerId="LiveId" clId="{445AF129-3E03-45C2-998A-2D220A7CA014}" dt="2022-11-27T06:30:10.662" v="81" actId="47"/>
        <pc:sldMkLst>
          <pc:docMk/>
          <pc:sldMk cId="4258141345" sldId="355"/>
        </pc:sldMkLst>
      </pc:sldChg>
      <pc:sldChg chg="add del">
        <pc:chgData name="Jordan Williams" userId="269cec884350d245" providerId="LiveId" clId="{445AF129-3E03-45C2-998A-2D220A7CA014}" dt="2022-11-27T06:30:10.662" v="81" actId="47"/>
        <pc:sldMkLst>
          <pc:docMk/>
          <pc:sldMk cId="2446030093" sldId="356"/>
        </pc:sldMkLst>
      </pc:sldChg>
      <pc:sldChg chg="add del">
        <pc:chgData name="Jordan Williams" userId="269cec884350d245" providerId="LiveId" clId="{445AF129-3E03-45C2-998A-2D220A7CA014}" dt="2022-11-27T06:30:10.662" v="81" actId="47"/>
        <pc:sldMkLst>
          <pc:docMk/>
          <pc:sldMk cId="3930068443" sldId="357"/>
        </pc:sldMkLst>
      </pc:sldChg>
      <pc:sldChg chg="add del">
        <pc:chgData name="Jordan Williams" userId="269cec884350d245" providerId="LiveId" clId="{445AF129-3E03-45C2-998A-2D220A7CA014}" dt="2022-11-27T06:30:10.662" v="81" actId="47"/>
        <pc:sldMkLst>
          <pc:docMk/>
          <pc:sldMk cId="4020438656" sldId="359"/>
        </pc:sldMkLst>
      </pc:sldChg>
      <pc:sldChg chg="add del">
        <pc:chgData name="Jordan Williams" userId="269cec884350d245" providerId="LiveId" clId="{445AF129-3E03-45C2-998A-2D220A7CA014}" dt="2022-11-27T06:30:10.662" v="81" actId="47"/>
        <pc:sldMkLst>
          <pc:docMk/>
          <pc:sldMk cId="1025952661" sldId="360"/>
        </pc:sldMkLst>
      </pc:sldChg>
      <pc:sldChg chg="del">
        <pc:chgData name="Jordan Williams" userId="269cec884350d245" providerId="LiveId" clId="{445AF129-3E03-45C2-998A-2D220A7CA014}" dt="2022-11-27T06:11:22.566" v="1" actId="47"/>
        <pc:sldMkLst>
          <pc:docMk/>
          <pc:sldMk cId="2117102132" sldId="361"/>
        </pc:sldMkLst>
      </pc:sldChg>
      <pc:sldChg chg="add del">
        <pc:chgData name="Jordan Williams" userId="269cec884350d245" providerId="LiveId" clId="{445AF129-3E03-45C2-998A-2D220A7CA014}" dt="2022-11-27T06:30:10.662" v="81" actId="47"/>
        <pc:sldMkLst>
          <pc:docMk/>
          <pc:sldMk cId="1678769378" sldId="362"/>
        </pc:sldMkLst>
      </pc:sldChg>
      <pc:sldChg chg="add del">
        <pc:chgData name="Jordan Williams" userId="269cec884350d245" providerId="LiveId" clId="{445AF129-3E03-45C2-998A-2D220A7CA014}" dt="2022-11-27T06:30:10.662" v="81" actId="47"/>
        <pc:sldMkLst>
          <pc:docMk/>
          <pc:sldMk cId="1246535710" sldId="363"/>
        </pc:sldMkLst>
      </pc:sldChg>
      <pc:sldChg chg="add del">
        <pc:chgData name="Jordan Williams" userId="269cec884350d245" providerId="LiveId" clId="{445AF129-3E03-45C2-998A-2D220A7CA014}" dt="2022-11-27T06:30:10.662" v="81" actId="47"/>
        <pc:sldMkLst>
          <pc:docMk/>
          <pc:sldMk cId="2877861032" sldId="364"/>
        </pc:sldMkLst>
      </pc:sldChg>
      <pc:sldChg chg="add del">
        <pc:chgData name="Jordan Williams" userId="269cec884350d245" providerId="LiveId" clId="{445AF129-3E03-45C2-998A-2D220A7CA014}" dt="2022-11-27T06:30:10.662" v="81" actId="47"/>
        <pc:sldMkLst>
          <pc:docMk/>
          <pc:sldMk cId="841061605" sldId="365"/>
        </pc:sldMkLst>
      </pc:sldChg>
      <pc:sldChg chg="add del">
        <pc:chgData name="Jordan Williams" userId="269cec884350d245" providerId="LiveId" clId="{445AF129-3E03-45C2-998A-2D220A7CA014}" dt="2022-11-27T06:30:10.662" v="81" actId="47"/>
        <pc:sldMkLst>
          <pc:docMk/>
          <pc:sldMk cId="1010943863" sldId="366"/>
        </pc:sldMkLst>
      </pc:sldChg>
      <pc:sldChg chg="add del">
        <pc:chgData name="Jordan Williams" userId="269cec884350d245" providerId="LiveId" clId="{445AF129-3E03-45C2-998A-2D220A7CA014}" dt="2022-11-27T06:30:10.662" v="81" actId="47"/>
        <pc:sldMkLst>
          <pc:docMk/>
          <pc:sldMk cId="3043031099" sldId="368"/>
        </pc:sldMkLst>
      </pc:sldChg>
      <pc:sldChg chg="add del">
        <pc:chgData name="Jordan Williams" userId="269cec884350d245" providerId="LiveId" clId="{445AF129-3E03-45C2-998A-2D220A7CA014}" dt="2022-11-27T06:11:56.389" v="3" actId="47"/>
        <pc:sldMkLst>
          <pc:docMk/>
          <pc:sldMk cId="1015775519" sldId="369"/>
        </pc:sldMkLst>
      </pc:sldChg>
      <pc:sldChg chg="modSp new mod modAnim">
        <pc:chgData name="Jordan Williams" userId="269cec884350d245" providerId="LiveId" clId="{445AF129-3E03-45C2-998A-2D220A7CA014}" dt="2022-11-27T21:15:50.137" v="7746"/>
        <pc:sldMkLst>
          <pc:docMk/>
          <pc:sldMk cId="1271624159" sldId="369"/>
        </pc:sldMkLst>
        <pc:spChg chg="mod">
          <ac:chgData name="Jordan Williams" userId="269cec884350d245" providerId="LiveId" clId="{445AF129-3E03-45C2-998A-2D220A7CA014}" dt="2022-11-27T06:56:41.778" v="141" actId="20577"/>
          <ac:spMkLst>
            <pc:docMk/>
            <pc:sldMk cId="1271624159" sldId="369"/>
            <ac:spMk id="2" creationId="{31E2BEE1-605E-8CA8-AC3E-9AC1F6F1379D}"/>
          </ac:spMkLst>
        </pc:spChg>
        <pc:spChg chg="mod">
          <ac:chgData name="Jordan Williams" userId="269cec884350d245" providerId="LiveId" clId="{445AF129-3E03-45C2-998A-2D220A7CA014}" dt="2022-11-27T06:30:05.124" v="80" actId="20577"/>
          <ac:spMkLst>
            <pc:docMk/>
            <pc:sldMk cId="1271624159" sldId="369"/>
            <ac:spMk id="3" creationId="{FDF021C0-A618-4275-93A3-9BF7D7520665}"/>
          </ac:spMkLst>
        </pc:spChg>
      </pc:sldChg>
      <pc:sldChg chg="modSp add mod modAnim">
        <pc:chgData name="Jordan Williams" userId="269cec884350d245" providerId="LiveId" clId="{445AF129-3E03-45C2-998A-2D220A7CA014}" dt="2022-11-27T21:23:42.442" v="7800"/>
        <pc:sldMkLst>
          <pc:docMk/>
          <pc:sldMk cId="4223737945" sldId="370"/>
        </pc:sldMkLst>
        <pc:spChg chg="mod">
          <ac:chgData name="Jordan Williams" userId="269cec884350d245" providerId="LiveId" clId="{445AF129-3E03-45C2-998A-2D220A7CA014}" dt="2022-11-27T07:02:00.768" v="433" actId="20577"/>
          <ac:spMkLst>
            <pc:docMk/>
            <pc:sldMk cId="4223737945" sldId="370"/>
            <ac:spMk id="2" creationId="{31E2BEE1-605E-8CA8-AC3E-9AC1F6F1379D}"/>
          </ac:spMkLst>
        </pc:spChg>
      </pc:sldChg>
      <pc:sldChg chg="modSp add del mod">
        <pc:chgData name="Jordan Williams" userId="269cec884350d245" providerId="LiveId" clId="{445AF129-3E03-45C2-998A-2D220A7CA014}" dt="2022-11-27T07:00:13.359" v="231" actId="47"/>
        <pc:sldMkLst>
          <pc:docMk/>
          <pc:sldMk cId="1021324128" sldId="371"/>
        </pc:sldMkLst>
        <pc:spChg chg="mod">
          <ac:chgData name="Jordan Williams" userId="269cec884350d245" providerId="LiveId" clId="{445AF129-3E03-45C2-998A-2D220A7CA014}" dt="2022-11-27T06:59:18.456" v="230" actId="20577"/>
          <ac:spMkLst>
            <pc:docMk/>
            <pc:sldMk cId="1021324128" sldId="371"/>
            <ac:spMk id="2" creationId="{31E2BEE1-605E-8CA8-AC3E-9AC1F6F1379D}"/>
          </ac:spMkLst>
        </pc:spChg>
      </pc:sldChg>
      <pc:sldChg chg="modSp add mod modAnim">
        <pc:chgData name="Jordan Williams" userId="269cec884350d245" providerId="LiveId" clId="{445AF129-3E03-45C2-998A-2D220A7CA014}" dt="2022-11-27T21:23:46.364" v="7801"/>
        <pc:sldMkLst>
          <pc:docMk/>
          <pc:sldMk cId="3288180573" sldId="371"/>
        </pc:sldMkLst>
        <pc:spChg chg="mod">
          <ac:chgData name="Jordan Williams" userId="269cec884350d245" providerId="LiveId" clId="{445AF129-3E03-45C2-998A-2D220A7CA014}" dt="2022-11-27T07:03:55.297" v="646" actId="20577"/>
          <ac:spMkLst>
            <pc:docMk/>
            <pc:sldMk cId="3288180573" sldId="371"/>
            <ac:spMk id="2" creationId="{31E2BEE1-605E-8CA8-AC3E-9AC1F6F1379D}"/>
          </ac:spMkLst>
        </pc:spChg>
      </pc:sldChg>
      <pc:sldChg chg="modSp add mod modAnim">
        <pc:chgData name="Jordan Williams" userId="269cec884350d245" providerId="LiveId" clId="{445AF129-3E03-45C2-998A-2D220A7CA014}" dt="2022-11-27T21:23:54.115" v="7803" actId="20577"/>
        <pc:sldMkLst>
          <pc:docMk/>
          <pc:sldMk cId="299146815" sldId="372"/>
        </pc:sldMkLst>
        <pc:spChg chg="mod">
          <ac:chgData name="Jordan Williams" userId="269cec884350d245" providerId="LiveId" clId="{445AF129-3E03-45C2-998A-2D220A7CA014}" dt="2022-11-27T21:23:54.115" v="7803" actId="20577"/>
          <ac:spMkLst>
            <pc:docMk/>
            <pc:sldMk cId="299146815" sldId="372"/>
            <ac:spMk id="2" creationId="{31E2BEE1-605E-8CA8-AC3E-9AC1F6F1379D}"/>
          </ac:spMkLst>
        </pc:spChg>
        <pc:spChg chg="mod">
          <ac:chgData name="Jordan Williams" userId="269cec884350d245" providerId="LiveId" clId="{445AF129-3E03-45C2-998A-2D220A7CA014}" dt="2022-11-27T07:04:25.950" v="663" actId="20577"/>
          <ac:spMkLst>
            <pc:docMk/>
            <pc:sldMk cId="299146815" sldId="372"/>
            <ac:spMk id="3" creationId="{FDF021C0-A618-4275-93A3-9BF7D7520665}"/>
          </ac:spMkLst>
        </pc:spChg>
      </pc:sldChg>
      <pc:sldChg chg="modSp add mod modAnim">
        <pc:chgData name="Jordan Williams" userId="269cec884350d245" providerId="LiveId" clId="{445AF129-3E03-45C2-998A-2D220A7CA014}" dt="2022-11-27T21:23:56.092" v="7804"/>
        <pc:sldMkLst>
          <pc:docMk/>
          <pc:sldMk cId="530396074" sldId="373"/>
        </pc:sldMkLst>
        <pc:spChg chg="mod">
          <ac:chgData name="Jordan Williams" userId="269cec884350d245" providerId="LiveId" clId="{445AF129-3E03-45C2-998A-2D220A7CA014}" dt="2022-11-27T07:18:35.782" v="1184" actId="20577"/>
          <ac:spMkLst>
            <pc:docMk/>
            <pc:sldMk cId="530396074" sldId="373"/>
            <ac:spMk id="2" creationId="{31E2BEE1-605E-8CA8-AC3E-9AC1F6F1379D}"/>
          </ac:spMkLst>
        </pc:spChg>
      </pc:sldChg>
      <pc:sldChg chg="modSp add mod modAnim">
        <pc:chgData name="Jordan Williams" userId="269cec884350d245" providerId="LiveId" clId="{445AF129-3E03-45C2-998A-2D220A7CA014}" dt="2022-11-27T21:17:23.967" v="7756"/>
        <pc:sldMkLst>
          <pc:docMk/>
          <pc:sldMk cId="2925965708" sldId="374"/>
        </pc:sldMkLst>
        <pc:spChg chg="mod">
          <ac:chgData name="Jordan Williams" userId="269cec884350d245" providerId="LiveId" clId="{445AF129-3E03-45C2-998A-2D220A7CA014}" dt="2022-11-27T20:21:52.898" v="6671" actId="114"/>
          <ac:spMkLst>
            <pc:docMk/>
            <pc:sldMk cId="2925965708" sldId="374"/>
            <ac:spMk id="2" creationId="{31E2BEE1-605E-8CA8-AC3E-9AC1F6F1379D}"/>
          </ac:spMkLst>
        </pc:spChg>
        <pc:spChg chg="mod">
          <ac:chgData name="Jordan Williams" userId="269cec884350d245" providerId="LiveId" clId="{445AF129-3E03-45C2-998A-2D220A7CA014}" dt="2022-11-27T07:18:16.260" v="1181" actId="20577"/>
          <ac:spMkLst>
            <pc:docMk/>
            <pc:sldMk cId="2925965708" sldId="374"/>
            <ac:spMk id="3" creationId="{FDF021C0-A618-4275-93A3-9BF7D7520665}"/>
          </ac:spMkLst>
        </pc:spChg>
      </pc:sldChg>
      <pc:sldChg chg="modSp add mod">
        <pc:chgData name="Jordan Williams" userId="269cec884350d245" providerId="LiveId" clId="{445AF129-3E03-45C2-998A-2D220A7CA014}" dt="2022-11-27T07:25:07.542" v="1710" actId="207"/>
        <pc:sldMkLst>
          <pc:docMk/>
          <pc:sldMk cId="1536713015" sldId="375"/>
        </pc:sldMkLst>
        <pc:spChg chg="mod">
          <ac:chgData name="Jordan Williams" userId="269cec884350d245" providerId="LiveId" clId="{445AF129-3E03-45C2-998A-2D220A7CA014}" dt="2022-11-27T07:25:07.542" v="1710" actId="207"/>
          <ac:spMkLst>
            <pc:docMk/>
            <pc:sldMk cId="1536713015" sldId="375"/>
            <ac:spMk id="3" creationId="{9A6D39DD-699D-7A38-4FB5-C5FC3EBFB680}"/>
          </ac:spMkLst>
        </pc:spChg>
      </pc:sldChg>
      <pc:sldChg chg="add del">
        <pc:chgData name="Jordan Williams" userId="269cec884350d245" providerId="LiveId" clId="{445AF129-3E03-45C2-998A-2D220A7CA014}" dt="2022-11-27T07:24:19.863" v="1694"/>
        <pc:sldMkLst>
          <pc:docMk/>
          <pc:sldMk cId="2643087596" sldId="375"/>
        </pc:sldMkLst>
      </pc:sldChg>
      <pc:sldChg chg="modSp new mod modAnim">
        <pc:chgData name="Jordan Williams" userId="269cec884350d245" providerId="LiveId" clId="{445AF129-3E03-45C2-998A-2D220A7CA014}" dt="2022-11-27T21:17:30.665" v="7757"/>
        <pc:sldMkLst>
          <pc:docMk/>
          <pc:sldMk cId="2049664801" sldId="376"/>
        </pc:sldMkLst>
        <pc:spChg chg="mod">
          <ac:chgData name="Jordan Williams" userId="269cec884350d245" providerId="LiveId" clId="{445AF129-3E03-45C2-998A-2D220A7CA014}" dt="2022-11-27T07:27:48.592" v="1786" actId="6549"/>
          <ac:spMkLst>
            <pc:docMk/>
            <pc:sldMk cId="2049664801" sldId="376"/>
            <ac:spMk id="2" creationId="{1AE29539-237A-0802-F454-67BEFEF1BA6B}"/>
          </ac:spMkLst>
        </pc:spChg>
        <pc:spChg chg="mod">
          <ac:chgData name="Jordan Williams" userId="269cec884350d245" providerId="LiveId" clId="{445AF129-3E03-45C2-998A-2D220A7CA014}" dt="2022-11-27T07:25:34.225" v="1731" actId="20577"/>
          <ac:spMkLst>
            <pc:docMk/>
            <pc:sldMk cId="2049664801" sldId="376"/>
            <ac:spMk id="3" creationId="{D8268091-EF62-980A-90BB-DDADEFD87188}"/>
          </ac:spMkLst>
        </pc:spChg>
      </pc:sldChg>
      <pc:sldChg chg="modSp add mod modAnim">
        <pc:chgData name="Jordan Williams" userId="269cec884350d245" providerId="LiveId" clId="{445AF129-3E03-45C2-998A-2D220A7CA014}" dt="2022-11-27T21:24:01.375" v="7805"/>
        <pc:sldMkLst>
          <pc:docMk/>
          <pc:sldMk cId="2482770631" sldId="377"/>
        </pc:sldMkLst>
        <pc:spChg chg="mod">
          <ac:chgData name="Jordan Williams" userId="269cec884350d245" providerId="LiveId" clId="{445AF129-3E03-45C2-998A-2D220A7CA014}" dt="2022-11-27T07:29:27.537" v="1899" actId="20577"/>
          <ac:spMkLst>
            <pc:docMk/>
            <pc:sldMk cId="2482770631" sldId="377"/>
            <ac:spMk id="2" creationId="{1AE29539-237A-0802-F454-67BEFEF1BA6B}"/>
          </ac:spMkLst>
        </pc:spChg>
      </pc:sldChg>
      <pc:sldChg chg="modSp add mod modAnim">
        <pc:chgData name="Jordan Williams" userId="269cec884350d245" providerId="LiveId" clId="{445AF129-3E03-45C2-998A-2D220A7CA014}" dt="2022-11-27T21:29:16.781" v="7812"/>
        <pc:sldMkLst>
          <pc:docMk/>
          <pc:sldMk cId="311171390" sldId="378"/>
        </pc:sldMkLst>
        <pc:spChg chg="mod">
          <ac:chgData name="Jordan Williams" userId="269cec884350d245" providerId="LiveId" clId="{445AF129-3E03-45C2-998A-2D220A7CA014}" dt="2022-11-27T07:34:30.870" v="2206" actId="947"/>
          <ac:spMkLst>
            <pc:docMk/>
            <pc:sldMk cId="311171390" sldId="378"/>
            <ac:spMk id="2" creationId="{1AE29539-237A-0802-F454-67BEFEF1BA6B}"/>
          </ac:spMkLst>
        </pc:spChg>
      </pc:sldChg>
      <pc:sldChg chg="modSp add mod modAnim">
        <pc:chgData name="Jordan Williams" userId="269cec884350d245" providerId="LiveId" clId="{445AF129-3E03-45C2-998A-2D220A7CA014}" dt="2022-11-27T21:24:06.126" v="7807"/>
        <pc:sldMkLst>
          <pc:docMk/>
          <pc:sldMk cId="3619712122" sldId="379"/>
        </pc:sldMkLst>
        <pc:spChg chg="mod">
          <ac:chgData name="Jordan Williams" userId="269cec884350d245" providerId="LiveId" clId="{445AF129-3E03-45C2-998A-2D220A7CA014}" dt="2022-11-27T07:36:44.054" v="2537" actId="313"/>
          <ac:spMkLst>
            <pc:docMk/>
            <pc:sldMk cId="3619712122" sldId="379"/>
            <ac:spMk id="2" creationId="{1AE29539-237A-0802-F454-67BEFEF1BA6B}"/>
          </ac:spMkLst>
        </pc:spChg>
      </pc:sldChg>
      <pc:sldChg chg="modSp add mod modAnim">
        <pc:chgData name="Jordan Williams" userId="269cec884350d245" providerId="LiveId" clId="{445AF129-3E03-45C2-998A-2D220A7CA014}" dt="2022-11-27T21:32:14.088" v="7813"/>
        <pc:sldMkLst>
          <pc:docMk/>
          <pc:sldMk cId="3403608774" sldId="380"/>
        </pc:sldMkLst>
        <pc:spChg chg="mod">
          <ac:chgData name="Jordan Williams" userId="269cec884350d245" providerId="LiveId" clId="{445AF129-3E03-45C2-998A-2D220A7CA014}" dt="2022-11-27T20:17:19.276" v="6397" actId="15"/>
          <ac:spMkLst>
            <pc:docMk/>
            <pc:sldMk cId="3403608774" sldId="380"/>
            <ac:spMk id="2" creationId="{1AE29539-237A-0802-F454-67BEFEF1BA6B}"/>
          </ac:spMkLst>
        </pc:spChg>
        <pc:spChg chg="mod">
          <ac:chgData name="Jordan Williams" userId="269cec884350d245" providerId="LiveId" clId="{445AF129-3E03-45C2-998A-2D220A7CA014}" dt="2022-11-27T07:37:30.178" v="2542" actId="20577"/>
          <ac:spMkLst>
            <pc:docMk/>
            <pc:sldMk cId="3403608774" sldId="380"/>
            <ac:spMk id="3" creationId="{D8268091-EF62-980A-90BB-DDADEFD87188}"/>
          </ac:spMkLst>
        </pc:spChg>
      </pc:sldChg>
      <pc:sldChg chg="modSp add mod">
        <pc:chgData name="Jordan Williams" userId="269cec884350d245" providerId="LiveId" clId="{445AF129-3E03-45C2-998A-2D220A7CA014}" dt="2022-11-27T07:44:10.859" v="3000" actId="20577"/>
        <pc:sldMkLst>
          <pc:docMk/>
          <pc:sldMk cId="1470495733" sldId="381"/>
        </pc:sldMkLst>
        <pc:spChg chg="mod">
          <ac:chgData name="Jordan Williams" userId="269cec884350d245" providerId="LiveId" clId="{445AF129-3E03-45C2-998A-2D220A7CA014}" dt="2022-11-27T07:44:10.859" v="3000" actId="20577"/>
          <ac:spMkLst>
            <pc:docMk/>
            <pc:sldMk cId="1470495733" sldId="381"/>
            <ac:spMk id="3" creationId="{9A6D39DD-699D-7A38-4FB5-C5FC3EBFB680}"/>
          </ac:spMkLst>
        </pc:spChg>
      </pc:sldChg>
      <pc:sldChg chg="add del">
        <pc:chgData name="Jordan Williams" userId="269cec884350d245" providerId="LiveId" clId="{445AF129-3E03-45C2-998A-2D220A7CA014}" dt="2022-11-27T07:44:17.072" v="3002"/>
        <pc:sldMkLst>
          <pc:docMk/>
          <pc:sldMk cId="1892081925" sldId="382"/>
        </pc:sldMkLst>
      </pc:sldChg>
      <pc:sldChg chg="modSp add mod modAnim">
        <pc:chgData name="Jordan Williams" userId="269cec884350d245" providerId="LiveId" clId="{445AF129-3E03-45C2-998A-2D220A7CA014}" dt="2022-11-27T21:19:09.713" v="7776"/>
        <pc:sldMkLst>
          <pc:docMk/>
          <pc:sldMk cId="3821817529" sldId="382"/>
        </pc:sldMkLst>
        <pc:spChg chg="mod">
          <ac:chgData name="Jordan Williams" userId="269cec884350d245" providerId="LiveId" clId="{445AF129-3E03-45C2-998A-2D220A7CA014}" dt="2022-11-27T07:48:10.709" v="3174" actId="20577"/>
          <ac:spMkLst>
            <pc:docMk/>
            <pc:sldMk cId="3821817529" sldId="382"/>
            <ac:spMk id="2" creationId="{1AE29539-237A-0802-F454-67BEFEF1BA6B}"/>
          </ac:spMkLst>
        </pc:spChg>
        <pc:spChg chg="mod">
          <ac:chgData name="Jordan Williams" userId="269cec884350d245" providerId="LiveId" clId="{445AF129-3E03-45C2-998A-2D220A7CA014}" dt="2022-11-27T07:44:25.564" v="3019" actId="20577"/>
          <ac:spMkLst>
            <pc:docMk/>
            <pc:sldMk cId="3821817529" sldId="382"/>
            <ac:spMk id="3" creationId="{D8268091-EF62-980A-90BB-DDADEFD87188}"/>
          </ac:spMkLst>
        </pc:spChg>
      </pc:sldChg>
      <pc:sldChg chg="modSp add mod modAnim">
        <pc:chgData name="Jordan Williams" userId="269cec884350d245" providerId="LiveId" clId="{445AF129-3E03-45C2-998A-2D220A7CA014}" dt="2022-11-27T21:24:11.494" v="7808"/>
        <pc:sldMkLst>
          <pc:docMk/>
          <pc:sldMk cId="4076452430" sldId="383"/>
        </pc:sldMkLst>
        <pc:spChg chg="mod">
          <ac:chgData name="Jordan Williams" userId="269cec884350d245" providerId="LiveId" clId="{445AF129-3E03-45C2-998A-2D220A7CA014}" dt="2022-11-27T07:59:40.018" v="3957" actId="20577"/>
          <ac:spMkLst>
            <pc:docMk/>
            <pc:sldMk cId="4076452430" sldId="383"/>
            <ac:spMk id="2" creationId="{1AE29539-237A-0802-F454-67BEFEF1BA6B}"/>
          </ac:spMkLst>
        </pc:spChg>
      </pc:sldChg>
      <pc:sldChg chg="modSp new mod modAnim">
        <pc:chgData name="Jordan Williams" userId="269cec884350d245" providerId="LiveId" clId="{445AF129-3E03-45C2-998A-2D220A7CA014}" dt="2022-11-27T21:19:37.723" v="7780"/>
        <pc:sldMkLst>
          <pc:docMk/>
          <pc:sldMk cId="1007092273" sldId="384"/>
        </pc:sldMkLst>
        <pc:spChg chg="mod">
          <ac:chgData name="Jordan Williams" userId="269cec884350d245" providerId="LiveId" clId="{445AF129-3E03-45C2-998A-2D220A7CA014}" dt="2022-11-27T07:54:28.679" v="3545" actId="947"/>
          <ac:spMkLst>
            <pc:docMk/>
            <pc:sldMk cId="1007092273" sldId="384"/>
            <ac:spMk id="2" creationId="{B6D519A6-7F2F-C1F0-4529-18FC12F727F0}"/>
          </ac:spMkLst>
        </pc:spChg>
        <pc:spChg chg="mod">
          <ac:chgData name="Jordan Williams" userId="269cec884350d245" providerId="LiveId" clId="{445AF129-3E03-45C2-998A-2D220A7CA014}" dt="2022-11-27T07:50:29.586" v="3322" actId="20577"/>
          <ac:spMkLst>
            <pc:docMk/>
            <pc:sldMk cId="1007092273" sldId="384"/>
            <ac:spMk id="3" creationId="{7BEC22C6-5BCC-19D2-63FA-160EA02CEE8E}"/>
          </ac:spMkLst>
        </pc:spChg>
      </pc:sldChg>
      <pc:sldChg chg="modSp add mod modAnim">
        <pc:chgData name="Jordan Williams" userId="269cec884350d245" providerId="LiveId" clId="{445AF129-3E03-45C2-998A-2D220A7CA014}" dt="2022-11-27T21:24:14.023" v="7809"/>
        <pc:sldMkLst>
          <pc:docMk/>
          <pc:sldMk cId="656868057" sldId="385"/>
        </pc:sldMkLst>
        <pc:spChg chg="mod">
          <ac:chgData name="Jordan Williams" userId="269cec884350d245" providerId="LiveId" clId="{445AF129-3E03-45C2-998A-2D220A7CA014}" dt="2022-11-27T08:00:48.053" v="3997" actId="114"/>
          <ac:spMkLst>
            <pc:docMk/>
            <pc:sldMk cId="656868057" sldId="385"/>
            <ac:spMk id="2" creationId="{B6D519A6-7F2F-C1F0-4529-18FC12F727F0}"/>
          </ac:spMkLst>
        </pc:spChg>
      </pc:sldChg>
      <pc:sldChg chg="modSp add mod modAnim">
        <pc:chgData name="Jordan Williams" userId="269cec884350d245" providerId="LiveId" clId="{445AF129-3E03-45C2-998A-2D220A7CA014}" dt="2022-11-27T21:32:18.271" v="7814"/>
        <pc:sldMkLst>
          <pc:docMk/>
          <pc:sldMk cId="665944056" sldId="386"/>
        </pc:sldMkLst>
        <pc:spChg chg="mod">
          <ac:chgData name="Jordan Williams" userId="269cec884350d245" providerId="LiveId" clId="{445AF129-3E03-45C2-998A-2D220A7CA014}" dt="2022-11-27T08:10:47.391" v="4494" actId="20577"/>
          <ac:spMkLst>
            <pc:docMk/>
            <pc:sldMk cId="665944056" sldId="386"/>
            <ac:spMk id="2" creationId="{B6D519A6-7F2F-C1F0-4529-18FC12F727F0}"/>
          </ac:spMkLst>
        </pc:spChg>
        <pc:spChg chg="mod">
          <ac:chgData name="Jordan Williams" userId="269cec884350d245" providerId="LiveId" clId="{445AF129-3E03-45C2-998A-2D220A7CA014}" dt="2022-11-27T08:01:14.997" v="4006" actId="20577"/>
          <ac:spMkLst>
            <pc:docMk/>
            <pc:sldMk cId="665944056" sldId="386"/>
            <ac:spMk id="3" creationId="{7BEC22C6-5BCC-19D2-63FA-160EA02CEE8E}"/>
          </ac:spMkLst>
        </pc:spChg>
      </pc:sldChg>
      <pc:sldChg chg="modSp add del mod modAnim">
        <pc:chgData name="Jordan Williams" userId="269cec884350d245" providerId="LiveId" clId="{445AF129-3E03-45C2-998A-2D220A7CA014}" dt="2022-11-27T21:24:22.375" v="7811"/>
        <pc:sldMkLst>
          <pc:docMk/>
          <pc:sldMk cId="1069506534" sldId="387"/>
        </pc:sldMkLst>
        <pc:spChg chg="mod">
          <ac:chgData name="Jordan Williams" userId="269cec884350d245" providerId="LiveId" clId="{445AF129-3E03-45C2-998A-2D220A7CA014}" dt="2022-11-27T08:13:03.877" v="4616" actId="20577"/>
          <ac:spMkLst>
            <pc:docMk/>
            <pc:sldMk cId="1069506534" sldId="387"/>
            <ac:spMk id="2" creationId="{B6D519A6-7F2F-C1F0-4529-18FC12F727F0}"/>
          </ac:spMkLst>
        </pc:spChg>
      </pc:sldChg>
      <pc:sldChg chg="modSp add mod">
        <pc:chgData name="Jordan Williams" userId="269cec884350d245" providerId="LiveId" clId="{445AF129-3E03-45C2-998A-2D220A7CA014}" dt="2022-11-27T08:13:16.614" v="4630" actId="20577"/>
        <pc:sldMkLst>
          <pc:docMk/>
          <pc:sldMk cId="1988546339" sldId="388"/>
        </pc:sldMkLst>
        <pc:spChg chg="mod">
          <ac:chgData name="Jordan Williams" userId="269cec884350d245" providerId="LiveId" clId="{445AF129-3E03-45C2-998A-2D220A7CA014}" dt="2022-11-27T08:13:16.614" v="4630" actId="20577"/>
          <ac:spMkLst>
            <pc:docMk/>
            <pc:sldMk cId="1988546339" sldId="388"/>
            <ac:spMk id="3" creationId="{9A6D39DD-699D-7A38-4FB5-C5FC3EBFB680}"/>
          </ac:spMkLst>
        </pc:spChg>
      </pc:sldChg>
      <pc:sldChg chg="modSp mod modAnim">
        <pc:chgData name="Jordan Williams" userId="269cec884350d245" providerId="LiveId" clId="{445AF129-3E03-45C2-998A-2D220A7CA014}" dt="2022-11-27T21:20:29.567" v="7789"/>
        <pc:sldMkLst>
          <pc:docMk/>
          <pc:sldMk cId="1769050078" sldId="389"/>
        </pc:sldMkLst>
        <pc:spChg chg="mod">
          <ac:chgData name="Jordan Williams" userId="269cec884350d245" providerId="LiveId" clId="{445AF129-3E03-45C2-998A-2D220A7CA014}" dt="2022-11-27T19:49:23.656" v="5082" actId="20577"/>
          <ac:spMkLst>
            <pc:docMk/>
            <pc:sldMk cId="1769050078" sldId="389"/>
            <ac:spMk id="3" creationId="{699D9B6E-189D-BCAB-28DC-449E5247877E}"/>
          </ac:spMkLst>
        </pc:spChg>
      </pc:sldChg>
      <pc:sldChg chg="modSp add mod modAnim">
        <pc:chgData name="Jordan Williams" userId="269cec884350d245" providerId="LiveId" clId="{445AF129-3E03-45C2-998A-2D220A7CA014}" dt="2022-11-27T21:46:52.859" v="7816"/>
        <pc:sldMkLst>
          <pc:docMk/>
          <pc:sldMk cId="2428357502" sldId="390"/>
        </pc:sldMkLst>
        <pc:spChg chg="mod">
          <ac:chgData name="Jordan Williams" userId="269cec884350d245" providerId="LiveId" clId="{445AF129-3E03-45C2-998A-2D220A7CA014}" dt="2022-11-27T19:52:22.834" v="5257" actId="20577"/>
          <ac:spMkLst>
            <pc:docMk/>
            <pc:sldMk cId="2428357502" sldId="390"/>
            <ac:spMk id="3" creationId="{699D9B6E-189D-BCAB-28DC-449E5247877E}"/>
          </ac:spMkLst>
        </pc:spChg>
      </pc:sldChg>
      <pc:sldChg chg="modSp add mod modAnim">
        <pc:chgData name="Jordan Williams" userId="269cec884350d245" providerId="LiveId" clId="{445AF129-3E03-45C2-998A-2D220A7CA014}" dt="2022-11-27T21:50:14.892" v="7817"/>
        <pc:sldMkLst>
          <pc:docMk/>
          <pc:sldMk cId="306485259" sldId="391"/>
        </pc:sldMkLst>
        <pc:spChg chg="mod">
          <ac:chgData name="Jordan Williams" userId="269cec884350d245" providerId="LiveId" clId="{445AF129-3E03-45C2-998A-2D220A7CA014}" dt="2022-11-27T19:52:54.436" v="5268" actId="20577"/>
          <ac:spMkLst>
            <pc:docMk/>
            <pc:sldMk cId="306485259" sldId="391"/>
            <ac:spMk id="2" creationId="{30C0F0D1-0EAE-A54C-121B-7CEDE4AEB351}"/>
          </ac:spMkLst>
        </pc:spChg>
        <pc:spChg chg="mod">
          <ac:chgData name="Jordan Williams" userId="269cec884350d245" providerId="LiveId" clId="{445AF129-3E03-45C2-998A-2D220A7CA014}" dt="2022-11-27T21:50:14.892" v="7817"/>
          <ac:spMkLst>
            <pc:docMk/>
            <pc:sldMk cId="306485259" sldId="391"/>
            <ac:spMk id="3" creationId="{699D9B6E-189D-BCAB-28DC-449E5247877E}"/>
          </ac:spMkLst>
        </pc:spChg>
      </pc:sldChg>
      <pc:sldChg chg="modSp add mod modAnim">
        <pc:chgData name="Jordan Williams" userId="269cec884350d245" providerId="LiveId" clId="{445AF129-3E03-45C2-998A-2D220A7CA014}" dt="2022-11-27T21:52:54.235" v="7818"/>
        <pc:sldMkLst>
          <pc:docMk/>
          <pc:sldMk cId="4081811006" sldId="392"/>
        </pc:sldMkLst>
        <pc:spChg chg="mod">
          <ac:chgData name="Jordan Williams" userId="269cec884350d245" providerId="LiveId" clId="{445AF129-3E03-45C2-998A-2D220A7CA014}" dt="2022-11-27T20:04:12.756" v="5915" actId="6549"/>
          <ac:spMkLst>
            <pc:docMk/>
            <pc:sldMk cId="4081811006" sldId="392"/>
            <ac:spMk id="2" creationId="{30C0F0D1-0EAE-A54C-121B-7CEDE4AEB351}"/>
          </ac:spMkLst>
        </pc:spChg>
        <pc:spChg chg="mod">
          <ac:chgData name="Jordan Williams" userId="269cec884350d245" providerId="LiveId" clId="{445AF129-3E03-45C2-998A-2D220A7CA014}" dt="2022-11-27T21:00:04.921" v="7745" actId="20577"/>
          <ac:spMkLst>
            <pc:docMk/>
            <pc:sldMk cId="4081811006" sldId="392"/>
            <ac:spMk id="3" creationId="{699D9B6E-189D-BCAB-28DC-449E5247877E}"/>
          </ac:spMkLst>
        </pc:spChg>
      </pc:sldChg>
      <pc:sldChg chg="modSp add mod modAnim">
        <pc:chgData name="Jordan Williams" userId="269cec884350d245" providerId="LiveId" clId="{445AF129-3E03-45C2-998A-2D220A7CA014}" dt="2022-11-27T22:04:01.542" v="7887"/>
        <pc:sldMkLst>
          <pc:docMk/>
          <pc:sldMk cId="1253614968" sldId="393"/>
        </pc:sldMkLst>
        <pc:spChg chg="mod">
          <ac:chgData name="Jordan Williams" userId="269cec884350d245" providerId="LiveId" clId="{445AF129-3E03-45C2-998A-2D220A7CA014}" dt="2022-11-27T20:28:33.392" v="6790" actId="20577"/>
          <ac:spMkLst>
            <pc:docMk/>
            <pc:sldMk cId="1253614968" sldId="393"/>
            <ac:spMk id="2" creationId="{30C0F0D1-0EAE-A54C-121B-7CEDE4AEB351}"/>
          </ac:spMkLst>
        </pc:spChg>
        <pc:spChg chg="mod">
          <ac:chgData name="Jordan Williams" userId="269cec884350d245" providerId="LiveId" clId="{445AF129-3E03-45C2-998A-2D220A7CA014}" dt="2022-11-27T22:02:15.785" v="7885" actId="20577"/>
          <ac:spMkLst>
            <pc:docMk/>
            <pc:sldMk cId="1253614968" sldId="393"/>
            <ac:spMk id="3" creationId="{699D9B6E-189D-BCAB-28DC-449E5247877E}"/>
          </ac:spMkLst>
        </pc:spChg>
      </pc:sldChg>
      <pc:sldChg chg="modSp add del mod">
        <pc:chgData name="Jordan Williams" userId="269cec884350d245" providerId="LiveId" clId="{445AF129-3E03-45C2-998A-2D220A7CA014}" dt="2022-11-27T20:16:42.989" v="6379" actId="47"/>
        <pc:sldMkLst>
          <pc:docMk/>
          <pc:sldMk cId="3507427545" sldId="393"/>
        </pc:sldMkLst>
        <pc:spChg chg="mod">
          <ac:chgData name="Jordan Williams" userId="269cec884350d245" providerId="LiveId" clId="{445AF129-3E03-45C2-998A-2D220A7CA014}" dt="2022-11-27T20:16:22.590" v="6378" actId="20577"/>
          <ac:spMkLst>
            <pc:docMk/>
            <pc:sldMk cId="3507427545" sldId="393"/>
            <ac:spMk id="3" creationId="{699D9B6E-189D-BCAB-28DC-449E5247877E}"/>
          </ac:spMkLst>
        </pc:spChg>
      </pc:sldChg>
      <pc:sldChg chg="new">
        <pc:chgData name="Jordan Williams" userId="269cec884350d245" providerId="LiveId" clId="{445AF129-3E03-45C2-998A-2D220A7CA014}" dt="2022-11-27T21:21:15.896" v="7799" actId="680"/>
        <pc:sldMkLst>
          <pc:docMk/>
          <pc:sldMk cId="2368228954" sldId="394"/>
        </pc:sldMkLst>
      </pc:sldChg>
    </pc:docChg>
  </pc:docChgLst>
  <pc:docChgLst>
    <pc:chgData name="Jordan Williams" userId="269cec884350d245" providerId="LiveId" clId="{5CEB4135-8A7D-9747-B1E5-E2F8CB659B71}"/>
    <pc:docChg chg="custSel addSld modSld">
      <pc:chgData name="Jordan Williams" userId="269cec884350d245" providerId="LiveId" clId="{5CEB4135-8A7D-9747-B1E5-E2F8CB659B71}" dt="2022-11-27T14:59:06.912" v="89" actId="15"/>
      <pc:docMkLst>
        <pc:docMk/>
      </pc:docMkLst>
      <pc:sldChg chg="modSp">
        <pc:chgData name="Jordan Williams" userId="269cec884350d245" providerId="LiveId" clId="{5CEB4135-8A7D-9747-B1E5-E2F8CB659B71}" dt="2022-11-27T14:57:11.869" v="27" actId="57"/>
        <pc:sldMkLst>
          <pc:docMk/>
          <pc:sldMk cId="1602523647" sldId="339"/>
        </pc:sldMkLst>
        <pc:spChg chg="mod">
          <ac:chgData name="Jordan Williams" userId="269cec884350d245" providerId="LiveId" clId="{5CEB4135-8A7D-9747-B1E5-E2F8CB659B71}" dt="2022-11-27T14:57:11.869" v="27" actId="57"/>
          <ac:spMkLst>
            <pc:docMk/>
            <pc:sldMk cId="1602523647" sldId="339"/>
            <ac:spMk id="3" creationId="{14E691B4-6043-455E-8E7B-C0B68483676A}"/>
          </ac:spMkLst>
        </pc:spChg>
      </pc:sldChg>
      <pc:sldChg chg="modSp new mod modClrScheme chgLayout">
        <pc:chgData name="Jordan Williams" userId="269cec884350d245" providerId="LiveId" clId="{5CEB4135-8A7D-9747-B1E5-E2F8CB659B71}" dt="2022-11-27T14:59:06.912" v="89" actId="15"/>
        <pc:sldMkLst>
          <pc:docMk/>
          <pc:sldMk cId="1769050078" sldId="389"/>
        </pc:sldMkLst>
        <pc:spChg chg="mod ord">
          <ac:chgData name="Jordan Williams" userId="269cec884350d245" providerId="LiveId" clId="{5CEB4135-8A7D-9747-B1E5-E2F8CB659B71}" dt="2022-11-27T14:58:34.156" v="73" actId="20577"/>
          <ac:spMkLst>
            <pc:docMk/>
            <pc:sldMk cId="1769050078" sldId="389"/>
            <ac:spMk id="2" creationId="{30C0F0D1-0EAE-A54C-121B-7CEDE4AEB351}"/>
          </ac:spMkLst>
        </pc:spChg>
        <pc:spChg chg="mod ord">
          <ac:chgData name="Jordan Williams" userId="269cec884350d245" providerId="LiveId" clId="{5CEB4135-8A7D-9747-B1E5-E2F8CB659B71}" dt="2022-11-27T14:59:06.912" v="89" actId="15"/>
          <ac:spMkLst>
            <pc:docMk/>
            <pc:sldMk cId="1769050078" sldId="389"/>
            <ac:spMk id="3" creationId="{699D9B6E-189D-BCAB-28DC-449E5247877E}"/>
          </ac:spMkLst>
        </pc:spChg>
      </pc:sldChg>
    </pc:docChg>
  </pc:docChgLst>
  <pc:docChgLst>
    <pc:chgData name="Jordan Williams" userId="269cec884350d245" providerId="LiveId" clId="{980DE7FA-F86F-481A-846A-3C1BE644D9FB}"/>
    <pc:docChg chg="undo redo custSel addSld delSld modSld sldOrd modMainMaster">
      <pc:chgData name="Jordan Williams" userId="269cec884350d245" providerId="LiveId" clId="{980DE7FA-F86F-481A-846A-3C1BE644D9FB}" dt="2022-05-08T17:48:37.910" v="5685"/>
      <pc:docMkLst>
        <pc:docMk/>
      </pc:docMkLst>
      <pc:sldChg chg="modSp mod ord">
        <pc:chgData name="Jordan Williams" userId="269cec884350d245" providerId="LiveId" clId="{980DE7FA-F86F-481A-846A-3C1BE644D9FB}" dt="2022-05-08T03:56:26.336" v="2996"/>
        <pc:sldMkLst>
          <pc:docMk/>
          <pc:sldMk cId="109857222" sldId="256"/>
        </pc:sldMkLst>
        <pc:spChg chg="mod">
          <ac:chgData name="Jordan Williams" userId="269cec884350d245" providerId="LiveId" clId="{980DE7FA-F86F-481A-846A-3C1BE644D9FB}" dt="2022-05-06T20:12:28.163" v="29" actId="20577"/>
          <ac:spMkLst>
            <pc:docMk/>
            <pc:sldMk cId="109857222" sldId="256"/>
            <ac:spMk id="4" creationId="{62807685-CCE8-4488-8EBE-7572B84FBA64}"/>
          </ac:spMkLst>
        </pc:spChg>
      </pc:sldChg>
      <pc:sldChg chg="modSp del mod modClrScheme modAnim chgLayout">
        <pc:chgData name="Jordan Williams" userId="269cec884350d245" providerId="LiveId" clId="{980DE7FA-F86F-481A-846A-3C1BE644D9FB}" dt="2022-05-06T20:38:13.828" v="562" actId="47"/>
        <pc:sldMkLst>
          <pc:docMk/>
          <pc:sldMk cId="1153845766" sldId="259"/>
        </pc:sldMkLst>
        <pc:spChg chg="mod ord">
          <ac:chgData name="Jordan Williams" userId="269cec884350d245" providerId="LiveId" clId="{980DE7FA-F86F-481A-846A-3C1BE644D9FB}" dt="2022-05-06T20:37:26.668" v="555" actId="700"/>
          <ac:spMkLst>
            <pc:docMk/>
            <pc:sldMk cId="1153845766" sldId="259"/>
            <ac:spMk id="2" creationId="{4D6FFE7A-72DA-4198-87E1-468FC40B485F}"/>
          </ac:spMkLst>
        </pc:spChg>
        <pc:spChg chg="mod ord">
          <ac:chgData name="Jordan Williams" userId="269cec884350d245" providerId="LiveId" clId="{980DE7FA-F86F-481A-846A-3C1BE644D9FB}" dt="2022-05-06T20:37:26.668" v="555" actId="700"/>
          <ac:spMkLst>
            <pc:docMk/>
            <pc:sldMk cId="1153845766" sldId="259"/>
            <ac:spMk id="3" creationId="{44C45AA9-85CA-4643-8259-FDDD3F28CD9E}"/>
          </ac:spMkLst>
        </pc:spChg>
      </pc:sldChg>
      <pc:sldChg chg="modSp mod modAnim chgLayout modNotesTx">
        <pc:chgData name="Jordan Williams" userId="269cec884350d245" providerId="LiveId" clId="{980DE7FA-F86F-481A-846A-3C1BE644D9FB}" dt="2022-05-08T17:46:17.623" v="5656"/>
        <pc:sldMkLst>
          <pc:docMk/>
          <pc:sldMk cId="2022585261" sldId="296"/>
        </pc:sldMkLst>
        <pc:spChg chg="mod ord">
          <ac:chgData name="Jordan Williams" userId="269cec884350d245" providerId="LiveId" clId="{980DE7FA-F86F-481A-846A-3C1BE644D9FB}" dt="2022-05-08T03:54:51.549" v="2994" actId="20577"/>
          <ac:spMkLst>
            <pc:docMk/>
            <pc:sldMk cId="2022585261" sldId="296"/>
            <ac:spMk id="2" creationId="{72A38E03-21C0-42C5-974C-4DA3395123D5}"/>
          </ac:spMkLst>
        </pc:spChg>
        <pc:spChg chg="mod ord">
          <ac:chgData name="Jordan Williams" userId="269cec884350d245" providerId="LiveId" clId="{980DE7FA-F86F-481A-846A-3C1BE644D9FB}" dt="2022-05-08T03:54:20.562" v="2961" actId="20577"/>
          <ac:spMkLst>
            <pc:docMk/>
            <pc:sldMk cId="2022585261" sldId="296"/>
            <ac:spMk id="3" creationId="{14E691B4-6043-455E-8E7B-C0B68483676A}"/>
          </ac:spMkLst>
        </pc:spChg>
      </pc:sldChg>
      <pc:sldChg chg="del">
        <pc:chgData name="Jordan Williams" userId="269cec884350d245" providerId="LiveId" clId="{980DE7FA-F86F-481A-846A-3C1BE644D9FB}" dt="2022-05-06T20:26:35.323" v="267" actId="47"/>
        <pc:sldMkLst>
          <pc:docMk/>
          <pc:sldMk cId="2590057410" sldId="313"/>
        </pc:sldMkLst>
      </pc:sldChg>
      <pc:sldChg chg="del modAnim">
        <pc:chgData name="Jordan Williams" userId="269cec884350d245" providerId="LiveId" clId="{980DE7FA-F86F-481A-846A-3C1BE644D9FB}" dt="2022-05-06T20:38:13.828" v="562" actId="47"/>
        <pc:sldMkLst>
          <pc:docMk/>
          <pc:sldMk cId="4011846313" sldId="314"/>
        </pc:sldMkLst>
      </pc:sldChg>
      <pc:sldChg chg="del modAnim">
        <pc:chgData name="Jordan Williams" userId="269cec884350d245" providerId="LiveId" clId="{980DE7FA-F86F-481A-846A-3C1BE644D9FB}" dt="2022-05-06T20:38:13.828" v="562" actId="47"/>
        <pc:sldMkLst>
          <pc:docMk/>
          <pc:sldMk cId="982182839" sldId="316"/>
        </pc:sldMkLst>
      </pc:sldChg>
      <pc:sldChg chg="del modAnim">
        <pc:chgData name="Jordan Williams" userId="269cec884350d245" providerId="LiveId" clId="{980DE7FA-F86F-481A-846A-3C1BE644D9FB}" dt="2022-05-06T20:38:13.828" v="562" actId="47"/>
        <pc:sldMkLst>
          <pc:docMk/>
          <pc:sldMk cId="2666944224" sldId="317"/>
        </pc:sldMkLst>
      </pc:sldChg>
      <pc:sldChg chg="del modAnim">
        <pc:chgData name="Jordan Williams" userId="269cec884350d245" providerId="LiveId" clId="{980DE7FA-F86F-481A-846A-3C1BE644D9FB}" dt="2022-05-06T20:38:13.828" v="562" actId="47"/>
        <pc:sldMkLst>
          <pc:docMk/>
          <pc:sldMk cId="2589477411" sldId="318"/>
        </pc:sldMkLst>
      </pc:sldChg>
      <pc:sldChg chg="del modAnim">
        <pc:chgData name="Jordan Williams" userId="269cec884350d245" providerId="LiveId" clId="{980DE7FA-F86F-481A-846A-3C1BE644D9FB}" dt="2022-05-06T20:38:13.828" v="562" actId="47"/>
        <pc:sldMkLst>
          <pc:docMk/>
          <pc:sldMk cId="2164898004" sldId="319"/>
        </pc:sldMkLst>
      </pc:sldChg>
      <pc:sldChg chg="del modAnim">
        <pc:chgData name="Jordan Williams" userId="269cec884350d245" providerId="LiveId" clId="{980DE7FA-F86F-481A-846A-3C1BE644D9FB}" dt="2022-05-06T20:38:13.828" v="562" actId="47"/>
        <pc:sldMkLst>
          <pc:docMk/>
          <pc:sldMk cId="900790404" sldId="320"/>
        </pc:sldMkLst>
      </pc:sldChg>
      <pc:sldChg chg="del modAnim">
        <pc:chgData name="Jordan Williams" userId="269cec884350d245" providerId="LiveId" clId="{980DE7FA-F86F-481A-846A-3C1BE644D9FB}" dt="2022-05-06T20:38:13.828" v="562" actId="47"/>
        <pc:sldMkLst>
          <pc:docMk/>
          <pc:sldMk cId="3732314680" sldId="321"/>
        </pc:sldMkLst>
      </pc:sldChg>
      <pc:sldChg chg="del modAnim">
        <pc:chgData name="Jordan Williams" userId="269cec884350d245" providerId="LiveId" clId="{980DE7FA-F86F-481A-846A-3C1BE644D9FB}" dt="2022-05-06T20:38:13.828" v="562" actId="47"/>
        <pc:sldMkLst>
          <pc:docMk/>
          <pc:sldMk cId="1488554277" sldId="322"/>
        </pc:sldMkLst>
      </pc:sldChg>
      <pc:sldChg chg="del modAnim">
        <pc:chgData name="Jordan Williams" userId="269cec884350d245" providerId="LiveId" clId="{980DE7FA-F86F-481A-846A-3C1BE644D9FB}" dt="2022-05-06T20:38:13.828" v="562" actId="47"/>
        <pc:sldMkLst>
          <pc:docMk/>
          <pc:sldMk cId="867009555" sldId="323"/>
        </pc:sldMkLst>
      </pc:sldChg>
      <pc:sldChg chg="del modAnim">
        <pc:chgData name="Jordan Williams" userId="269cec884350d245" providerId="LiveId" clId="{980DE7FA-F86F-481A-846A-3C1BE644D9FB}" dt="2022-05-06T20:38:13.828" v="562" actId="47"/>
        <pc:sldMkLst>
          <pc:docMk/>
          <pc:sldMk cId="3524261905" sldId="324"/>
        </pc:sldMkLst>
      </pc:sldChg>
      <pc:sldChg chg="del modAnim">
        <pc:chgData name="Jordan Williams" userId="269cec884350d245" providerId="LiveId" clId="{980DE7FA-F86F-481A-846A-3C1BE644D9FB}" dt="2022-05-06T20:38:13.828" v="562" actId="47"/>
        <pc:sldMkLst>
          <pc:docMk/>
          <pc:sldMk cId="2617715452" sldId="325"/>
        </pc:sldMkLst>
      </pc:sldChg>
      <pc:sldChg chg="del modAnim">
        <pc:chgData name="Jordan Williams" userId="269cec884350d245" providerId="LiveId" clId="{980DE7FA-F86F-481A-846A-3C1BE644D9FB}" dt="2022-05-06T20:38:13.828" v="562" actId="47"/>
        <pc:sldMkLst>
          <pc:docMk/>
          <pc:sldMk cId="1978978309" sldId="326"/>
        </pc:sldMkLst>
      </pc:sldChg>
      <pc:sldChg chg="del modAnim">
        <pc:chgData name="Jordan Williams" userId="269cec884350d245" providerId="LiveId" clId="{980DE7FA-F86F-481A-846A-3C1BE644D9FB}" dt="2022-05-06T20:38:13.828" v="562" actId="47"/>
        <pc:sldMkLst>
          <pc:docMk/>
          <pc:sldMk cId="507196795" sldId="327"/>
        </pc:sldMkLst>
      </pc:sldChg>
      <pc:sldChg chg="del modAnim">
        <pc:chgData name="Jordan Williams" userId="269cec884350d245" providerId="LiveId" clId="{980DE7FA-F86F-481A-846A-3C1BE644D9FB}" dt="2022-05-06T20:38:13.828" v="562" actId="47"/>
        <pc:sldMkLst>
          <pc:docMk/>
          <pc:sldMk cId="1988925621" sldId="328"/>
        </pc:sldMkLst>
      </pc:sldChg>
      <pc:sldChg chg="del modAnim">
        <pc:chgData name="Jordan Williams" userId="269cec884350d245" providerId="LiveId" clId="{980DE7FA-F86F-481A-846A-3C1BE644D9FB}" dt="2022-05-06T20:38:13.828" v="562" actId="47"/>
        <pc:sldMkLst>
          <pc:docMk/>
          <pc:sldMk cId="3560450740" sldId="329"/>
        </pc:sldMkLst>
      </pc:sldChg>
      <pc:sldChg chg="del modAnim">
        <pc:chgData name="Jordan Williams" userId="269cec884350d245" providerId="LiveId" clId="{980DE7FA-F86F-481A-846A-3C1BE644D9FB}" dt="2022-05-06T20:38:13.828" v="562" actId="47"/>
        <pc:sldMkLst>
          <pc:docMk/>
          <pc:sldMk cId="1622692026" sldId="330"/>
        </pc:sldMkLst>
      </pc:sldChg>
      <pc:sldChg chg="del modAnim">
        <pc:chgData name="Jordan Williams" userId="269cec884350d245" providerId="LiveId" clId="{980DE7FA-F86F-481A-846A-3C1BE644D9FB}" dt="2022-05-06T20:38:13.828" v="562" actId="47"/>
        <pc:sldMkLst>
          <pc:docMk/>
          <pc:sldMk cId="284992787" sldId="331"/>
        </pc:sldMkLst>
      </pc:sldChg>
      <pc:sldChg chg="del modAnim">
        <pc:chgData name="Jordan Williams" userId="269cec884350d245" providerId="LiveId" clId="{980DE7FA-F86F-481A-846A-3C1BE644D9FB}" dt="2022-05-06T20:38:13.828" v="562" actId="47"/>
        <pc:sldMkLst>
          <pc:docMk/>
          <pc:sldMk cId="1672503134" sldId="332"/>
        </pc:sldMkLst>
      </pc:sldChg>
      <pc:sldChg chg="del modAnim">
        <pc:chgData name="Jordan Williams" userId="269cec884350d245" providerId="LiveId" clId="{980DE7FA-F86F-481A-846A-3C1BE644D9FB}" dt="2022-05-06T20:38:13.828" v="562" actId="47"/>
        <pc:sldMkLst>
          <pc:docMk/>
          <pc:sldMk cId="45391920" sldId="333"/>
        </pc:sldMkLst>
      </pc:sldChg>
      <pc:sldChg chg="del modAnim">
        <pc:chgData name="Jordan Williams" userId="269cec884350d245" providerId="LiveId" clId="{980DE7FA-F86F-481A-846A-3C1BE644D9FB}" dt="2022-05-06T20:38:13.828" v="562" actId="47"/>
        <pc:sldMkLst>
          <pc:docMk/>
          <pc:sldMk cId="3096504812" sldId="334"/>
        </pc:sldMkLst>
      </pc:sldChg>
      <pc:sldChg chg="del modAnim">
        <pc:chgData name="Jordan Williams" userId="269cec884350d245" providerId="LiveId" clId="{980DE7FA-F86F-481A-846A-3C1BE644D9FB}" dt="2022-05-06T20:38:13.828" v="562" actId="47"/>
        <pc:sldMkLst>
          <pc:docMk/>
          <pc:sldMk cId="4292783314" sldId="335"/>
        </pc:sldMkLst>
      </pc:sldChg>
      <pc:sldChg chg="del modAnim">
        <pc:chgData name="Jordan Williams" userId="269cec884350d245" providerId="LiveId" clId="{980DE7FA-F86F-481A-846A-3C1BE644D9FB}" dt="2022-05-06T20:38:13.828" v="562" actId="47"/>
        <pc:sldMkLst>
          <pc:docMk/>
          <pc:sldMk cId="1691195226" sldId="336"/>
        </pc:sldMkLst>
      </pc:sldChg>
      <pc:sldChg chg="del">
        <pc:chgData name="Jordan Williams" userId="269cec884350d245" providerId="LiveId" clId="{980DE7FA-F86F-481A-846A-3C1BE644D9FB}" dt="2022-05-06T20:38:13.828" v="562" actId="47"/>
        <pc:sldMkLst>
          <pc:docMk/>
          <pc:sldMk cId="4196541742" sldId="337"/>
        </pc:sldMkLst>
      </pc:sldChg>
      <pc:sldChg chg="del modAnim">
        <pc:chgData name="Jordan Williams" userId="269cec884350d245" providerId="LiveId" clId="{980DE7FA-F86F-481A-846A-3C1BE644D9FB}" dt="2022-05-06T20:38:13.828" v="562" actId="47"/>
        <pc:sldMkLst>
          <pc:docMk/>
          <pc:sldMk cId="955315366" sldId="338"/>
        </pc:sldMkLst>
      </pc:sldChg>
      <pc:sldChg chg="modSp mod modAnim">
        <pc:chgData name="Jordan Williams" userId="269cec884350d245" providerId="LiveId" clId="{980DE7FA-F86F-481A-846A-3C1BE644D9FB}" dt="2022-05-08T05:47:03.146" v="5655" actId="20577"/>
        <pc:sldMkLst>
          <pc:docMk/>
          <pc:sldMk cId="1602523647" sldId="339"/>
        </pc:sldMkLst>
        <pc:spChg chg="mod">
          <ac:chgData name="Jordan Williams" userId="269cec884350d245" providerId="LiveId" clId="{980DE7FA-F86F-481A-846A-3C1BE644D9FB}" dt="2022-05-08T05:47:03.146" v="5655" actId="20577"/>
          <ac:spMkLst>
            <pc:docMk/>
            <pc:sldMk cId="1602523647" sldId="339"/>
            <ac:spMk id="3" creationId="{14E691B4-6043-455E-8E7B-C0B68483676A}"/>
          </ac:spMkLst>
        </pc:spChg>
      </pc:sldChg>
      <pc:sldChg chg="modSp new mod chgLayout">
        <pc:chgData name="Jordan Williams" userId="269cec884350d245" providerId="LiveId" clId="{980DE7FA-F86F-481A-846A-3C1BE644D9FB}" dt="2022-05-06T20:47:20.034" v="712" actId="139"/>
        <pc:sldMkLst>
          <pc:docMk/>
          <pc:sldMk cId="1400080112" sldId="341"/>
        </pc:sldMkLst>
        <pc:spChg chg="mod ord">
          <ac:chgData name="Jordan Williams" userId="269cec884350d245" providerId="LiveId" clId="{980DE7FA-F86F-481A-846A-3C1BE644D9FB}" dt="2022-05-06T20:47:20.034" v="712" actId="139"/>
          <ac:spMkLst>
            <pc:docMk/>
            <pc:sldMk cId="1400080112" sldId="341"/>
            <ac:spMk id="2" creationId="{BC23BDA3-BEBB-AF9C-CB09-81EEBB75C96A}"/>
          </ac:spMkLst>
        </pc:spChg>
        <pc:spChg chg="mod ord">
          <ac:chgData name="Jordan Williams" userId="269cec884350d245" providerId="LiveId" clId="{980DE7FA-F86F-481A-846A-3C1BE644D9FB}" dt="2022-05-06T20:46:53.551" v="704" actId="700"/>
          <ac:spMkLst>
            <pc:docMk/>
            <pc:sldMk cId="1400080112" sldId="341"/>
            <ac:spMk id="3" creationId="{1CBCD40A-7362-FD0A-CB9D-F855A72344DD}"/>
          </ac:spMkLst>
        </pc:spChg>
      </pc:sldChg>
      <pc:sldChg chg="del modAnim">
        <pc:chgData name="Jordan Williams" userId="269cec884350d245" providerId="LiveId" clId="{980DE7FA-F86F-481A-846A-3C1BE644D9FB}" dt="2022-05-06T20:38:13.828" v="562" actId="47"/>
        <pc:sldMkLst>
          <pc:docMk/>
          <pc:sldMk cId="1975057905" sldId="341"/>
        </pc:sldMkLst>
      </pc:sldChg>
      <pc:sldChg chg="new del">
        <pc:chgData name="Jordan Williams" userId="269cec884350d245" providerId="LiveId" clId="{980DE7FA-F86F-481A-846A-3C1BE644D9FB}" dt="2022-05-06T20:41:35.093" v="634" actId="680"/>
        <pc:sldMkLst>
          <pc:docMk/>
          <pc:sldMk cId="3054181301" sldId="341"/>
        </pc:sldMkLst>
      </pc:sldChg>
      <pc:sldChg chg="addSp delSp modSp new del mod modClrScheme chgLayout">
        <pc:chgData name="Jordan Williams" userId="269cec884350d245" providerId="LiveId" clId="{980DE7FA-F86F-481A-846A-3C1BE644D9FB}" dt="2022-05-06T20:40:29.972" v="591" actId="47"/>
        <pc:sldMkLst>
          <pc:docMk/>
          <pc:sldMk cId="3718276488" sldId="341"/>
        </pc:sldMkLst>
        <pc:spChg chg="del mod ord">
          <ac:chgData name="Jordan Williams" userId="269cec884350d245" providerId="LiveId" clId="{980DE7FA-F86F-481A-846A-3C1BE644D9FB}" dt="2022-05-06T20:40:12.065" v="583" actId="700"/>
          <ac:spMkLst>
            <pc:docMk/>
            <pc:sldMk cId="3718276488" sldId="341"/>
            <ac:spMk id="2" creationId="{F223B88C-56E7-25B6-5166-F3337809A4E4}"/>
          </ac:spMkLst>
        </pc:spChg>
        <pc:spChg chg="del mod ord">
          <ac:chgData name="Jordan Williams" userId="269cec884350d245" providerId="LiveId" clId="{980DE7FA-F86F-481A-846A-3C1BE644D9FB}" dt="2022-05-06T20:40:12.065" v="583" actId="700"/>
          <ac:spMkLst>
            <pc:docMk/>
            <pc:sldMk cId="3718276488" sldId="341"/>
            <ac:spMk id="3" creationId="{3C78080F-A989-39E0-9A6A-2143DB63E84C}"/>
          </ac:spMkLst>
        </pc:spChg>
        <pc:spChg chg="add del mod ord">
          <ac:chgData name="Jordan Williams" userId="269cec884350d245" providerId="LiveId" clId="{980DE7FA-F86F-481A-846A-3C1BE644D9FB}" dt="2022-05-06T20:40:20.979" v="587"/>
          <ac:spMkLst>
            <pc:docMk/>
            <pc:sldMk cId="3718276488" sldId="341"/>
            <ac:spMk id="4" creationId="{2AC224DE-3631-36E8-F046-3FFDAD5CAAAC}"/>
          </ac:spMkLst>
        </pc:spChg>
        <pc:spChg chg="add del mod ord">
          <ac:chgData name="Jordan Williams" userId="269cec884350d245" providerId="LiveId" clId="{980DE7FA-F86F-481A-846A-3C1BE644D9FB}" dt="2022-05-06T20:40:20.979" v="587"/>
          <ac:spMkLst>
            <pc:docMk/>
            <pc:sldMk cId="3718276488" sldId="341"/>
            <ac:spMk id="5" creationId="{9EAA9845-3267-D6EC-0736-18CF46577476}"/>
          </ac:spMkLst>
        </pc:spChg>
        <pc:spChg chg="add mod">
          <ac:chgData name="Jordan Williams" userId="269cec884350d245" providerId="LiveId" clId="{980DE7FA-F86F-481A-846A-3C1BE644D9FB}" dt="2022-05-06T20:40:21.002" v="588" actId="27636"/>
          <ac:spMkLst>
            <pc:docMk/>
            <pc:sldMk cId="3718276488" sldId="341"/>
            <ac:spMk id="6" creationId="{16810DF9-6FCB-35FF-089D-CB23B2AF80B2}"/>
          </ac:spMkLst>
        </pc:spChg>
        <pc:spChg chg="add mod">
          <ac:chgData name="Jordan Williams" userId="269cec884350d245" providerId="LiveId" clId="{980DE7FA-F86F-481A-846A-3C1BE644D9FB}" dt="2022-05-06T20:40:20.979" v="587"/>
          <ac:spMkLst>
            <pc:docMk/>
            <pc:sldMk cId="3718276488" sldId="341"/>
            <ac:spMk id="7" creationId="{0F6F976D-AEBC-9525-3CEF-9FCABF3644AD}"/>
          </ac:spMkLst>
        </pc:spChg>
      </pc:sldChg>
      <pc:sldChg chg="new del modAnim">
        <pc:chgData name="Jordan Williams" userId="269cec884350d245" providerId="LiveId" clId="{980DE7FA-F86F-481A-846A-3C1BE644D9FB}" dt="2022-05-06T20:38:15.379" v="563" actId="47"/>
        <pc:sldMkLst>
          <pc:docMk/>
          <pc:sldMk cId="291855033" sldId="342"/>
        </pc:sldMkLst>
      </pc:sldChg>
      <pc:sldChg chg="addSp delSp modSp new mod modClrScheme chgLayout">
        <pc:chgData name="Jordan Williams" userId="269cec884350d245" providerId="LiveId" clId="{980DE7FA-F86F-481A-846A-3C1BE644D9FB}" dt="2022-05-06T20:50:17.158" v="809" actId="20577"/>
        <pc:sldMkLst>
          <pc:docMk/>
          <pc:sldMk cId="1901161545" sldId="342"/>
        </pc:sldMkLst>
        <pc:spChg chg="del mod ord">
          <ac:chgData name="Jordan Williams" userId="269cec884350d245" providerId="LiveId" clId="{980DE7FA-F86F-481A-846A-3C1BE644D9FB}" dt="2022-05-06T20:47:52.511" v="714" actId="700"/>
          <ac:spMkLst>
            <pc:docMk/>
            <pc:sldMk cId="1901161545" sldId="342"/>
            <ac:spMk id="2" creationId="{C6C2C292-E40F-E80A-0CD9-D0F7F4398311}"/>
          </ac:spMkLst>
        </pc:spChg>
        <pc:spChg chg="del mod ord">
          <ac:chgData name="Jordan Williams" userId="269cec884350d245" providerId="LiveId" clId="{980DE7FA-F86F-481A-846A-3C1BE644D9FB}" dt="2022-05-06T20:47:52.511" v="714" actId="700"/>
          <ac:spMkLst>
            <pc:docMk/>
            <pc:sldMk cId="1901161545" sldId="342"/>
            <ac:spMk id="3" creationId="{78F2C927-2C3E-D97D-5148-76DE1D1AA99D}"/>
          </ac:spMkLst>
        </pc:spChg>
        <pc:spChg chg="add mod ord">
          <ac:chgData name="Jordan Williams" userId="269cec884350d245" providerId="LiveId" clId="{980DE7FA-F86F-481A-846A-3C1BE644D9FB}" dt="2022-05-06T20:50:17.158" v="809" actId="20577"/>
          <ac:spMkLst>
            <pc:docMk/>
            <pc:sldMk cId="1901161545" sldId="342"/>
            <ac:spMk id="4" creationId="{CBE25610-CF12-0C6C-AF51-B9936FC25DD3}"/>
          </ac:spMkLst>
        </pc:spChg>
        <pc:spChg chg="add mod ord">
          <ac:chgData name="Jordan Williams" userId="269cec884350d245" providerId="LiveId" clId="{980DE7FA-F86F-481A-846A-3C1BE644D9FB}" dt="2022-05-06T20:48:35.262" v="762" actId="947"/>
          <ac:spMkLst>
            <pc:docMk/>
            <pc:sldMk cId="1901161545" sldId="342"/>
            <ac:spMk id="5" creationId="{F74388E6-A0D2-CB47-DCDB-0E71448C7ED2}"/>
          </ac:spMkLst>
        </pc:spChg>
      </pc:sldChg>
      <pc:sldChg chg="new del">
        <pc:chgData name="Jordan Williams" userId="269cec884350d245" providerId="LiveId" clId="{980DE7FA-F86F-481A-846A-3C1BE644D9FB}" dt="2022-05-06T20:40:28.439" v="590" actId="47"/>
        <pc:sldMkLst>
          <pc:docMk/>
          <pc:sldMk cId="3924042522" sldId="342"/>
        </pc:sldMkLst>
      </pc:sldChg>
      <pc:sldChg chg="modSp add del mod">
        <pc:chgData name="Jordan Williams" userId="269cec884350d245" providerId="LiveId" clId="{980DE7FA-F86F-481A-846A-3C1BE644D9FB}" dt="2022-05-06T20:37:50.625" v="561"/>
        <pc:sldMkLst>
          <pc:docMk/>
          <pc:sldMk cId="2747691632" sldId="343"/>
        </pc:sldMkLst>
        <pc:spChg chg="mod">
          <ac:chgData name="Jordan Williams" userId="269cec884350d245" providerId="LiveId" clId="{980DE7FA-F86F-481A-846A-3C1BE644D9FB}" dt="2022-05-06T20:37:50.625" v="561"/>
          <ac:spMkLst>
            <pc:docMk/>
            <pc:sldMk cId="2747691632" sldId="343"/>
            <ac:spMk id="2" creationId="{4D6FFE7A-72DA-4198-87E1-468FC40B485F}"/>
          </ac:spMkLst>
        </pc:spChg>
      </pc:sldChg>
      <pc:sldChg chg="new del">
        <pc:chgData name="Jordan Williams" userId="269cec884350d245" providerId="LiveId" clId="{980DE7FA-F86F-481A-846A-3C1BE644D9FB}" dt="2022-05-06T20:50:08.396" v="777" actId="47"/>
        <pc:sldMkLst>
          <pc:docMk/>
          <pc:sldMk cId="3526885148" sldId="343"/>
        </pc:sldMkLst>
      </pc:sldChg>
      <pc:sldChg chg="modSp new mod modAnim">
        <pc:chgData name="Jordan Williams" userId="269cec884350d245" providerId="LiveId" clId="{980DE7FA-F86F-481A-846A-3C1BE644D9FB}" dt="2022-05-08T17:46:49.348" v="5658"/>
        <pc:sldMkLst>
          <pc:docMk/>
          <pc:sldMk cId="3080592370" sldId="344"/>
        </pc:sldMkLst>
        <pc:spChg chg="mod">
          <ac:chgData name="Jordan Williams" userId="269cec884350d245" providerId="LiveId" clId="{980DE7FA-F86F-481A-846A-3C1BE644D9FB}" dt="2022-05-08T04:09:02.469" v="3313" actId="20577"/>
          <ac:spMkLst>
            <pc:docMk/>
            <pc:sldMk cId="3080592370" sldId="344"/>
            <ac:spMk id="2" creationId="{42FCBC86-DCB9-F7E0-6A74-2F29A0F005C6}"/>
          </ac:spMkLst>
        </pc:spChg>
        <pc:spChg chg="mod">
          <ac:chgData name="Jordan Williams" userId="269cec884350d245" providerId="LiveId" clId="{980DE7FA-F86F-481A-846A-3C1BE644D9FB}" dt="2022-05-06T20:50:12.398" v="797" actId="20577"/>
          <ac:spMkLst>
            <pc:docMk/>
            <pc:sldMk cId="3080592370" sldId="344"/>
            <ac:spMk id="3" creationId="{AA57681C-5C41-9022-D944-BF511A80518A}"/>
          </ac:spMkLst>
        </pc:spChg>
      </pc:sldChg>
      <pc:sldChg chg="modSp new mod">
        <pc:chgData name="Jordan Williams" userId="269cec884350d245" providerId="LiveId" clId="{980DE7FA-F86F-481A-846A-3C1BE644D9FB}" dt="2022-05-06T21:04:39.736" v="1518" actId="20577"/>
        <pc:sldMkLst>
          <pc:docMk/>
          <pc:sldMk cId="504097232" sldId="345"/>
        </pc:sldMkLst>
        <pc:spChg chg="mod">
          <ac:chgData name="Jordan Williams" userId="269cec884350d245" providerId="LiveId" clId="{980DE7FA-F86F-481A-846A-3C1BE644D9FB}" dt="2022-05-06T21:04:25.391" v="1495" actId="20577"/>
          <ac:spMkLst>
            <pc:docMk/>
            <pc:sldMk cId="504097232" sldId="345"/>
            <ac:spMk id="2" creationId="{B3210111-2A7D-765C-D454-99FF52B456AF}"/>
          </ac:spMkLst>
        </pc:spChg>
        <pc:spChg chg="mod">
          <ac:chgData name="Jordan Williams" userId="269cec884350d245" providerId="LiveId" clId="{980DE7FA-F86F-481A-846A-3C1BE644D9FB}" dt="2022-05-06T21:04:39.736" v="1518" actId="20577"/>
          <ac:spMkLst>
            <pc:docMk/>
            <pc:sldMk cId="504097232" sldId="345"/>
            <ac:spMk id="3" creationId="{8221DE9E-8345-D4F1-0FA1-010C576311FA}"/>
          </ac:spMkLst>
        </pc:spChg>
      </pc:sldChg>
      <pc:sldChg chg="modSp new mod modAnim">
        <pc:chgData name="Jordan Williams" userId="269cec884350d245" providerId="LiveId" clId="{980DE7FA-F86F-481A-846A-3C1BE644D9FB}" dt="2022-05-08T17:47:07.050" v="5659"/>
        <pc:sldMkLst>
          <pc:docMk/>
          <pc:sldMk cId="3552755325" sldId="346"/>
        </pc:sldMkLst>
        <pc:spChg chg="mod">
          <ac:chgData name="Jordan Williams" userId="269cec884350d245" providerId="LiveId" clId="{980DE7FA-F86F-481A-846A-3C1BE644D9FB}" dt="2022-05-08T04:09:17.886" v="3314" actId="20577"/>
          <ac:spMkLst>
            <pc:docMk/>
            <pc:sldMk cId="3552755325" sldId="346"/>
            <ac:spMk id="2" creationId="{5A8271BF-EBB7-3F64-646A-D6E335B5BF45}"/>
          </ac:spMkLst>
        </pc:spChg>
        <pc:spChg chg="mod">
          <ac:chgData name="Jordan Williams" userId="269cec884350d245" providerId="LiveId" clId="{980DE7FA-F86F-481A-846A-3C1BE644D9FB}" dt="2022-05-06T21:13:46.777" v="1541" actId="20577"/>
          <ac:spMkLst>
            <pc:docMk/>
            <pc:sldMk cId="3552755325" sldId="346"/>
            <ac:spMk id="3" creationId="{A2CA48CF-B4EE-A5D2-CAA0-987065B4BB20}"/>
          </ac:spMkLst>
        </pc:spChg>
      </pc:sldChg>
      <pc:sldChg chg="modSp add del mod">
        <pc:chgData name="Jordan Williams" userId="269cec884350d245" providerId="LiveId" clId="{980DE7FA-F86F-481A-846A-3C1BE644D9FB}" dt="2022-05-08T03:59:46.565" v="3008" actId="47"/>
        <pc:sldMkLst>
          <pc:docMk/>
          <pc:sldMk cId="344703146" sldId="347"/>
        </pc:sldMkLst>
        <pc:spChg chg="mod">
          <ac:chgData name="Jordan Williams" userId="269cec884350d245" providerId="LiveId" clId="{980DE7FA-F86F-481A-846A-3C1BE644D9FB}" dt="2022-05-07T20:50:22.059" v="2197" actId="20577"/>
          <ac:spMkLst>
            <pc:docMk/>
            <pc:sldMk cId="344703146" sldId="347"/>
            <ac:spMk id="2" creationId="{5A8271BF-EBB7-3F64-646A-D6E335B5BF45}"/>
          </ac:spMkLst>
        </pc:spChg>
      </pc:sldChg>
      <pc:sldChg chg="modSp add mod modAnim">
        <pc:chgData name="Jordan Williams" userId="269cec884350d245" providerId="LiveId" clId="{980DE7FA-F86F-481A-846A-3C1BE644D9FB}" dt="2022-05-08T17:47:29.587" v="5675" actId="20577"/>
        <pc:sldMkLst>
          <pc:docMk/>
          <pc:sldMk cId="1307583376" sldId="347"/>
        </pc:sldMkLst>
        <pc:spChg chg="mod">
          <ac:chgData name="Jordan Williams" userId="269cec884350d245" providerId="LiveId" clId="{980DE7FA-F86F-481A-846A-3C1BE644D9FB}" dt="2022-05-08T17:47:29.587" v="5675" actId="20577"/>
          <ac:spMkLst>
            <pc:docMk/>
            <pc:sldMk cId="1307583376" sldId="347"/>
            <ac:spMk id="2" creationId="{5A8271BF-EBB7-3F64-646A-D6E335B5BF45}"/>
          </ac:spMkLst>
        </pc:spChg>
      </pc:sldChg>
      <pc:sldChg chg="modSp add mod ord">
        <pc:chgData name="Jordan Williams" userId="269cec884350d245" providerId="LiveId" clId="{980DE7FA-F86F-481A-846A-3C1BE644D9FB}" dt="2022-05-08T04:51:12.622" v="3527" actId="207"/>
        <pc:sldMkLst>
          <pc:docMk/>
          <pc:sldMk cId="742583975" sldId="348"/>
        </pc:sldMkLst>
        <pc:spChg chg="mod">
          <ac:chgData name="Jordan Williams" userId="269cec884350d245" providerId="LiveId" clId="{980DE7FA-F86F-481A-846A-3C1BE644D9FB}" dt="2022-05-08T04:51:12.622" v="3527" actId="207"/>
          <ac:spMkLst>
            <pc:docMk/>
            <pc:sldMk cId="742583975" sldId="348"/>
            <ac:spMk id="3" creationId="{8221DE9E-8345-D4F1-0FA1-010C576311FA}"/>
          </ac:spMkLst>
        </pc:spChg>
      </pc:sldChg>
      <pc:sldChg chg="modSp new del mod">
        <pc:chgData name="Jordan Williams" userId="269cec884350d245" providerId="LiveId" clId="{980DE7FA-F86F-481A-846A-3C1BE644D9FB}" dt="2022-05-08T04:50:46.490" v="3500" actId="47"/>
        <pc:sldMkLst>
          <pc:docMk/>
          <pc:sldMk cId="2257560601" sldId="348"/>
        </pc:sldMkLst>
        <pc:spChg chg="mod">
          <ac:chgData name="Jordan Williams" userId="269cec884350d245" providerId="LiveId" clId="{980DE7FA-F86F-481A-846A-3C1BE644D9FB}" dt="2022-05-08T04:50:44.006" v="3499" actId="20577"/>
          <ac:spMkLst>
            <pc:docMk/>
            <pc:sldMk cId="2257560601" sldId="348"/>
            <ac:spMk id="2" creationId="{CA8FF206-218B-E160-DA2C-D6FE8B8E8EE8}"/>
          </ac:spMkLst>
        </pc:spChg>
      </pc:sldChg>
      <pc:sldChg chg="modSp new mod modAnim">
        <pc:chgData name="Jordan Williams" userId="269cec884350d245" providerId="LiveId" clId="{980DE7FA-F86F-481A-846A-3C1BE644D9FB}" dt="2022-05-08T17:47:42.430" v="5677"/>
        <pc:sldMkLst>
          <pc:docMk/>
          <pc:sldMk cId="449374886" sldId="349"/>
        </pc:sldMkLst>
        <pc:spChg chg="mod">
          <ac:chgData name="Jordan Williams" userId="269cec884350d245" providerId="LiveId" clId="{980DE7FA-F86F-481A-846A-3C1BE644D9FB}" dt="2022-05-08T05:02:26.400" v="3965" actId="20577"/>
          <ac:spMkLst>
            <pc:docMk/>
            <pc:sldMk cId="449374886" sldId="349"/>
            <ac:spMk id="2" creationId="{4306B700-2849-1FC1-29B4-67195616477B}"/>
          </ac:spMkLst>
        </pc:spChg>
        <pc:spChg chg="mod">
          <ac:chgData name="Jordan Williams" userId="269cec884350d245" providerId="LiveId" clId="{980DE7FA-F86F-481A-846A-3C1BE644D9FB}" dt="2022-05-08T04:51:23.530" v="3553" actId="20577"/>
          <ac:spMkLst>
            <pc:docMk/>
            <pc:sldMk cId="449374886" sldId="349"/>
            <ac:spMk id="3" creationId="{A0D99B50-E8C5-2609-4BB0-1CFA4368BD98}"/>
          </ac:spMkLst>
        </pc:spChg>
      </pc:sldChg>
      <pc:sldChg chg="modSp add mod modAnim">
        <pc:chgData name="Jordan Williams" userId="269cec884350d245" providerId="LiveId" clId="{980DE7FA-F86F-481A-846A-3C1BE644D9FB}" dt="2022-05-08T17:48:01.437" v="5680"/>
        <pc:sldMkLst>
          <pc:docMk/>
          <pc:sldMk cId="1637141822" sldId="350"/>
        </pc:sldMkLst>
        <pc:spChg chg="mod">
          <ac:chgData name="Jordan Williams" userId="269cec884350d245" providerId="LiveId" clId="{980DE7FA-F86F-481A-846A-3C1BE644D9FB}" dt="2022-05-08T05:09:30.116" v="4253" actId="20577"/>
          <ac:spMkLst>
            <pc:docMk/>
            <pc:sldMk cId="1637141822" sldId="350"/>
            <ac:spMk id="2" creationId="{4306B700-2849-1FC1-29B4-67195616477B}"/>
          </ac:spMkLst>
        </pc:spChg>
      </pc:sldChg>
      <pc:sldChg chg="modSp add mod">
        <pc:chgData name="Jordan Williams" userId="269cec884350d245" providerId="LiveId" clId="{980DE7FA-F86F-481A-846A-3C1BE644D9FB}" dt="2022-05-08T05:14:27.850" v="4307" actId="6549"/>
        <pc:sldMkLst>
          <pc:docMk/>
          <pc:sldMk cId="4057531806" sldId="351"/>
        </pc:sldMkLst>
        <pc:spChg chg="mod">
          <ac:chgData name="Jordan Williams" userId="269cec884350d245" providerId="LiveId" clId="{980DE7FA-F86F-481A-846A-3C1BE644D9FB}" dt="2022-05-08T05:14:27.850" v="4307" actId="6549"/>
          <ac:spMkLst>
            <pc:docMk/>
            <pc:sldMk cId="4057531806" sldId="351"/>
            <ac:spMk id="2" creationId="{4306B700-2849-1FC1-29B4-67195616477B}"/>
          </ac:spMkLst>
        </pc:spChg>
      </pc:sldChg>
      <pc:sldChg chg="modSp add mod">
        <pc:chgData name="Jordan Williams" userId="269cec884350d245" providerId="LiveId" clId="{980DE7FA-F86F-481A-846A-3C1BE644D9FB}" dt="2022-05-08T05:15:36.927" v="4327" actId="207"/>
        <pc:sldMkLst>
          <pc:docMk/>
          <pc:sldMk cId="3396433224" sldId="352"/>
        </pc:sldMkLst>
        <pc:spChg chg="mod">
          <ac:chgData name="Jordan Williams" userId="269cec884350d245" providerId="LiveId" clId="{980DE7FA-F86F-481A-846A-3C1BE644D9FB}" dt="2022-05-08T05:15:36.927" v="4327" actId="207"/>
          <ac:spMkLst>
            <pc:docMk/>
            <pc:sldMk cId="3396433224" sldId="352"/>
            <ac:spMk id="3" creationId="{8221DE9E-8345-D4F1-0FA1-010C576311FA}"/>
          </ac:spMkLst>
        </pc:spChg>
      </pc:sldChg>
      <pc:sldChg chg="modSp new mod modAnim">
        <pc:chgData name="Jordan Williams" userId="269cec884350d245" providerId="LiveId" clId="{980DE7FA-F86F-481A-846A-3C1BE644D9FB}" dt="2022-05-08T17:48:28.662" v="5683"/>
        <pc:sldMkLst>
          <pc:docMk/>
          <pc:sldMk cId="4081667162" sldId="353"/>
        </pc:sldMkLst>
        <pc:spChg chg="mod">
          <ac:chgData name="Jordan Williams" userId="269cec884350d245" providerId="LiveId" clId="{980DE7FA-F86F-481A-846A-3C1BE644D9FB}" dt="2022-05-08T05:38:48.336" v="5422" actId="20577"/>
          <ac:spMkLst>
            <pc:docMk/>
            <pc:sldMk cId="4081667162" sldId="353"/>
            <ac:spMk id="2" creationId="{3EB4EA16-8376-B986-CD6F-4BE2619DF831}"/>
          </ac:spMkLst>
        </pc:spChg>
        <pc:spChg chg="mod">
          <ac:chgData name="Jordan Williams" userId="269cec884350d245" providerId="LiveId" clId="{980DE7FA-F86F-481A-846A-3C1BE644D9FB}" dt="2022-05-08T05:16:32.854" v="4349" actId="20577"/>
          <ac:spMkLst>
            <pc:docMk/>
            <pc:sldMk cId="4081667162" sldId="353"/>
            <ac:spMk id="3" creationId="{D79635A9-C838-FBE6-4B59-DF8FCF44FAEE}"/>
          </ac:spMkLst>
        </pc:spChg>
      </pc:sldChg>
      <pc:sldChg chg="modSp add mod">
        <pc:chgData name="Jordan Williams" userId="269cec884350d245" providerId="LiveId" clId="{980DE7FA-F86F-481A-846A-3C1BE644D9FB}" dt="2022-05-08T05:30:10.853" v="4882" actId="313"/>
        <pc:sldMkLst>
          <pc:docMk/>
          <pc:sldMk cId="1105261478" sldId="354"/>
        </pc:sldMkLst>
        <pc:spChg chg="mod">
          <ac:chgData name="Jordan Williams" userId="269cec884350d245" providerId="LiveId" clId="{980DE7FA-F86F-481A-846A-3C1BE644D9FB}" dt="2022-05-08T05:30:10.853" v="4882" actId="313"/>
          <ac:spMkLst>
            <pc:docMk/>
            <pc:sldMk cId="1105261478" sldId="354"/>
            <ac:spMk id="2" creationId="{3EB4EA16-8376-B986-CD6F-4BE2619DF831}"/>
          </ac:spMkLst>
        </pc:spChg>
      </pc:sldChg>
      <pc:sldChg chg="modSp new mod modAnim">
        <pc:chgData name="Jordan Williams" userId="269cec884350d245" providerId="LiveId" clId="{980DE7FA-F86F-481A-846A-3C1BE644D9FB}" dt="2022-05-08T17:48:37.910" v="5685"/>
        <pc:sldMkLst>
          <pc:docMk/>
          <pc:sldMk cId="1430118823" sldId="355"/>
        </pc:sldMkLst>
        <pc:spChg chg="mod">
          <ac:chgData name="Jordan Williams" userId="269cec884350d245" providerId="LiveId" clId="{980DE7FA-F86F-481A-846A-3C1BE644D9FB}" dt="2022-05-08T05:42:43.421" v="5579" actId="947"/>
          <ac:spMkLst>
            <pc:docMk/>
            <pc:sldMk cId="1430118823" sldId="355"/>
            <ac:spMk id="2" creationId="{003BEAE7-6A7F-E998-0E80-F0B96A9BEA65}"/>
          </ac:spMkLst>
        </pc:spChg>
        <pc:spChg chg="mod">
          <ac:chgData name="Jordan Williams" userId="269cec884350d245" providerId="LiveId" clId="{980DE7FA-F86F-481A-846A-3C1BE644D9FB}" dt="2022-05-08T05:32:13.903" v="5023" actId="20577"/>
          <ac:spMkLst>
            <pc:docMk/>
            <pc:sldMk cId="1430118823" sldId="355"/>
            <ac:spMk id="3" creationId="{FD23B6E5-D34A-61CA-D5EF-6D7F0BE4217F}"/>
          </ac:spMkLst>
        </pc:spChg>
      </pc:sldChg>
      <pc:sldChg chg="add del">
        <pc:chgData name="Jordan Williams" userId="269cec884350d245" providerId="LiveId" clId="{980DE7FA-F86F-481A-846A-3C1BE644D9FB}" dt="2022-05-08T05:23:37.976" v="4707"/>
        <pc:sldMkLst>
          <pc:docMk/>
          <pc:sldMk cId="4152681816" sldId="355"/>
        </pc:sldMkLst>
      </pc:sldChg>
      <pc:sldChg chg="new">
        <pc:chgData name="Jordan Williams" userId="269cec884350d245" providerId="LiveId" clId="{980DE7FA-F86F-481A-846A-3C1BE644D9FB}" dt="2022-05-08T05:42:59.373" v="5580" actId="680"/>
        <pc:sldMkLst>
          <pc:docMk/>
          <pc:sldMk cId="3596128175" sldId="356"/>
        </pc:sldMkLst>
      </pc:sldChg>
      <pc:sldMasterChg chg="addSldLayout delSldLayout modSldLayout sldLayoutOrd">
        <pc:chgData name="Jordan Williams" userId="269cec884350d245" providerId="LiveId" clId="{980DE7FA-F86F-481A-846A-3C1BE644D9FB}" dt="2022-05-06T20:46:35.178" v="702" actId="403"/>
        <pc:sldMasterMkLst>
          <pc:docMk/>
          <pc:sldMasterMk cId="1512199015" sldId="2147484110"/>
        </pc:sldMasterMkLst>
        <pc:sldLayoutChg chg="delSp modSp mod">
          <pc:chgData name="Jordan Williams" userId="269cec884350d245" providerId="LiveId" clId="{980DE7FA-F86F-481A-846A-3C1BE644D9FB}" dt="2022-05-06T20:33:00.723" v="512" actId="478"/>
          <pc:sldLayoutMkLst>
            <pc:docMk/>
            <pc:sldMasterMk cId="1512199015" sldId="2147484110"/>
            <pc:sldLayoutMk cId="1014302325" sldId="2147484111"/>
          </pc:sldLayoutMkLst>
          <pc:spChg chg="mod">
            <ac:chgData name="Jordan Williams" userId="269cec884350d245" providerId="LiveId" clId="{980DE7FA-F86F-481A-846A-3C1BE644D9FB}" dt="2022-05-06T20:32:54.753" v="509" actId="207"/>
            <ac:spMkLst>
              <pc:docMk/>
              <pc:sldMasterMk cId="1512199015" sldId="2147484110"/>
              <pc:sldLayoutMk cId="1014302325" sldId="2147484111"/>
              <ac:spMk id="2" creationId="{00000000-0000-0000-0000-000000000000}"/>
            </ac:spMkLst>
          </pc:spChg>
          <pc:spChg chg="del">
            <ac:chgData name="Jordan Williams" userId="269cec884350d245" providerId="LiveId" clId="{980DE7FA-F86F-481A-846A-3C1BE644D9FB}" dt="2022-05-06T20:32:58.451" v="510" actId="478"/>
            <ac:spMkLst>
              <pc:docMk/>
              <pc:sldMasterMk cId="1512199015" sldId="2147484110"/>
              <pc:sldLayoutMk cId="1014302325" sldId="2147484111"/>
              <ac:spMk id="4" creationId="{00000000-0000-0000-0000-000000000000}"/>
            </ac:spMkLst>
          </pc:spChg>
          <pc:spChg chg="del">
            <ac:chgData name="Jordan Williams" userId="269cec884350d245" providerId="LiveId" clId="{980DE7FA-F86F-481A-846A-3C1BE644D9FB}" dt="2022-05-06T20:32:59.266" v="511" actId="478"/>
            <ac:spMkLst>
              <pc:docMk/>
              <pc:sldMasterMk cId="1512199015" sldId="2147484110"/>
              <pc:sldLayoutMk cId="1014302325" sldId="2147484111"/>
              <ac:spMk id="5" creationId="{00000000-0000-0000-0000-000000000000}"/>
            </ac:spMkLst>
          </pc:spChg>
          <pc:spChg chg="del">
            <ac:chgData name="Jordan Williams" userId="269cec884350d245" providerId="LiveId" clId="{980DE7FA-F86F-481A-846A-3C1BE644D9FB}" dt="2022-05-06T20:33:00.723" v="512" actId="478"/>
            <ac:spMkLst>
              <pc:docMk/>
              <pc:sldMasterMk cId="1512199015" sldId="2147484110"/>
              <pc:sldLayoutMk cId="1014302325" sldId="2147484111"/>
              <ac:spMk id="6" creationId="{00000000-0000-0000-0000-000000000000}"/>
            </ac:spMkLst>
          </pc:spChg>
        </pc:sldLayoutChg>
        <pc:sldLayoutChg chg="addSp delSp modSp mod ord delAnim modAnim">
          <pc:chgData name="Jordan Williams" userId="269cec884350d245" providerId="LiveId" clId="{980DE7FA-F86F-481A-846A-3C1BE644D9FB}" dt="2022-05-06T20:46:35.178" v="702" actId="403"/>
          <pc:sldLayoutMkLst>
            <pc:docMk/>
            <pc:sldMasterMk cId="1512199015" sldId="2147484110"/>
            <pc:sldLayoutMk cId="140206634" sldId="2147484112"/>
          </pc:sldLayoutMkLst>
          <pc:spChg chg="del">
            <ac:chgData name="Jordan Williams" userId="269cec884350d245" providerId="LiveId" clId="{980DE7FA-F86F-481A-846A-3C1BE644D9FB}" dt="2022-05-06T20:29:24.992" v="456" actId="478"/>
            <ac:spMkLst>
              <pc:docMk/>
              <pc:sldMasterMk cId="1512199015" sldId="2147484110"/>
              <pc:sldLayoutMk cId="140206634" sldId="2147484112"/>
              <ac:spMk id="2" creationId="{00000000-0000-0000-0000-000000000000}"/>
            </ac:spMkLst>
          </pc:spChg>
          <pc:spChg chg="mod">
            <ac:chgData name="Jordan Williams" userId="269cec884350d245" providerId="LiveId" clId="{980DE7FA-F86F-481A-846A-3C1BE644D9FB}" dt="2022-05-06T20:46:35.178" v="702" actId="403"/>
            <ac:spMkLst>
              <pc:docMk/>
              <pc:sldMasterMk cId="1512199015" sldId="2147484110"/>
              <pc:sldLayoutMk cId="140206634" sldId="2147484112"/>
              <ac:spMk id="3" creationId="{00000000-0000-0000-0000-000000000000}"/>
            </ac:spMkLst>
          </pc:spChg>
          <pc:spChg chg="del">
            <ac:chgData name="Jordan Williams" userId="269cec884350d245" providerId="LiveId" clId="{980DE7FA-F86F-481A-846A-3C1BE644D9FB}" dt="2022-05-06T20:30:07.041" v="461" actId="478"/>
            <ac:spMkLst>
              <pc:docMk/>
              <pc:sldMasterMk cId="1512199015" sldId="2147484110"/>
              <pc:sldLayoutMk cId="140206634" sldId="2147484112"/>
              <ac:spMk id="4" creationId="{00000000-0000-0000-0000-000000000000}"/>
            </ac:spMkLst>
          </pc:spChg>
          <pc:spChg chg="del">
            <ac:chgData name="Jordan Williams" userId="269cec884350d245" providerId="LiveId" clId="{980DE7FA-F86F-481A-846A-3C1BE644D9FB}" dt="2022-05-06T20:30:07.921" v="462" actId="478"/>
            <ac:spMkLst>
              <pc:docMk/>
              <pc:sldMasterMk cId="1512199015" sldId="2147484110"/>
              <pc:sldLayoutMk cId="140206634" sldId="2147484112"/>
              <ac:spMk id="5" creationId="{00000000-0000-0000-0000-000000000000}"/>
            </ac:spMkLst>
          </pc:spChg>
          <pc:spChg chg="del">
            <ac:chgData name="Jordan Williams" userId="269cec884350d245" providerId="LiveId" clId="{980DE7FA-F86F-481A-846A-3C1BE644D9FB}" dt="2022-05-06T20:30:08.681" v="463" actId="478"/>
            <ac:spMkLst>
              <pc:docMk/>
              <pc:sldMasterMk cId="1512199015" sldId="2147484110"/>
              <pc:sldLayoutMk cId="140206634" sldId="2147484112"/>
              <ac:spMk id="6" creationId="{00000000-0000-0000-0000-000000000000}"/>
            </ac:spMkLst>
          </pc:spChg>
          <pc:spChg chg="add del mod">
            <ac:chgData name="Jordan Williams" userId="269cec884350d245" providerId="LiveId" clId="{980DE7FA-F86F-481A-846A-3C1BE644D9FB}" dt="2022-05-06T20:42:00.054" v="643"/>
            <ac:spMkLst>
              <pc:docMk/>
              <pc:sldMasterMk cId="1512199015" sldId="2147484110"/>
              <pc:sldLayoutMk cId="140206634" sldId="2147484112"/>
              <ac:spMk id="7" creationId="{015771E0-A80E-512B-F13E-9DB771531DBF}"/>
            </ac:spMkLst>
          </pc:spChg>
          <pc:spChg chg="add del mod">
            <ac:chgData name="Jordan Williams" userId="269cec884350d245" providerId="LiveId" clId="{980DE7FA-F86F-481A-846A-3C1BE644D9FB}" dt="2022-05-06T20:30:30.332" v="494" actId="478"/>
            <ac:spMkLst>
              <pc:docMk/>
              <pc:sldMasterMk cId="1512199015" sldId="2147484110"/>
              <pc:sldLayoutMk cId="140206634" sldId="2147484112"/>
              <ac:spMk id="8" creationId="{D4B1020F-1028-CB76-9B4B-7716FA6D8A92}"/>
            </ac:spMkLst>
          </pc:spChg>
          <pc:spChg chg="add del mod">
            <ac:chgData name="Jordan Williams" userId="269cec884350d245" providerId="LiveId" clId="{980DE7FA-F86F-481A-846A-3C1BE644D9FB}" dt="2022-05-06T20:41:15.022" v="599"/>
            <ac:spMkLst>
              <pc:docMk/>
              <pc:sldMasterMk cId="1512199015" sldId="2147484110"/>
              <pc:sldLayoutMk cId="140206634" sldId="2147484112"/>
              <ac:spMk id="9" creationId="{CD3B4F59-86AB-65D7-8827-47A548A79453}"/>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0" creationId="{7860F4B8-BB01-9347-D99E-2AAD3FE46289}"/>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1" creationId="{41245CD5-A3A2-ACEF-0956-B36185D17A2D}"/>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2" creationId="{5397D740-37BD-13F1-E2AD-3B43296D0520}"/>
            </ac:spMkLst>
          </pc:spChg>
          <pc:spChg chg="add del mod">
            <ac:chgData name="Jordan Williams" userId="269cec884350d245" providerId="LiveId" clId="{980DE7FA-F86F-481A-846A-3C1BE644D9FB}" dt="2022-05-06T20:41:57.683" v="641"/>
            <ac:spMkLst>
              <pc:docMk/>
              <pc:sldMasterMk cId="1512199015" sldId="2147484110"/>
              <pc:sldLayoutMk cId="140206634" sldId="2147484112"/>
              <ac:spMk id="13" creationId="{6093A2AF-FF8D-2E87-2427-77ADA06564BC}"/>
            </ac:spMkLst>
          </pc:spChg>
          <pc:spChg chg="add del mod">
            <ac:chgData name="Jordan Williams" userId="269cec884350d245" providerId="LiveId" clId="{980DE7FA-F86F-481A-846A-3C1BE644D9FB}" dt="2022-05-06T20:41:57.140" v="639"/>
            <ac:spMkLst>
              <pc:docMk/>
              <pc:sldMasterMk cId="1512199015" sldId="2147484110"/>
              <pc:sldLayoutMk cId="140206634" sldId="2147484112"/>
              <ac:spMk id="14" creationId="{AF19A2D1-23C4-3514-587E-F968EE7D2AE0}"/>
            </ac:spMkLst>
          </pc:spChg>
          <pc:spChg chg="add mod">
            <ac:chgData name="Jordan Williams" userId="269cec884350d245" providerId="LiveId" clId="{980DE7FA-F86F-481A-846A-3C1BE644D9FB}" dt="2022-05-06T20:42:23.977" v="653" actId="113"/>
            <ac:spMkLst>
              <pc:docMk/>
              <pc:sldMasterMk cId="1512199015" sldId="2147484110"/>
              <pc:sldLayoutMk cId="140206634" sldId="2147484112"/>
              <ac:spMk id="15" creationId="{CBBD2A65-9952-89EE-DBB3-03DEA2B723C6}"/>
            </ac:spMkLst>
          </pc:spChg>
          <pc:spChg chg="add del mod">
            <ac:chgData name="Jordan Williams" userId="269cec884350d245" providerId="LiveId" clId="{980DE7FA-F86F-481A-846A-3C1BE644D9FB}" dt="2022-05-06T20:42:15.404" v="649" actId="478"/>
            <ac:spMkLst>
              <pc:docMk/>
              <pc:sldMasterMk cId="1512199015" sldId="2147484110"/>
              <pc:sldLayoutMk cId="140206634" sldId="2147484112"/>
              <ac:spMk id="16" creationId="{18F767AD-2039-0C43-381D-B9D0470D4889}"/>
            </ac:spMkLst>
          </pc:spChg>
        </pc:sldLayoutChg>
        <pc:sldLayoutChg chg="addSp delSp modSp mod">
          <pc:chgData name="Jordan Williams" userId="269cec884350d245" providerId="LiveId" clId="{980DE7FA-F86F-481A-846A-3C1BE644D9FB}" dt="2022-05-06T20:36:35.706" v="553" actId="20577"/>
          <pc:sldLayoutMkLst>
            <pc:docMk/>
            <pc:sldMasterMk cId="1512199015" sldId="2147484110"/>
            <pc:sldLayoutMk cId="122003148" sldId="2147484113"/>
          </pc:sldLayoutMkLst>
          <pc:spChg chg="add del mod">
            <ac:chgData name="Jordan Williams" userId="269cec884350d245" providerId="LiveId" clId="{980DE7FA-F86F-481A-846A-3C1BE644D9FB}" dt="2022-05-06T20:36:35.706" v="553" actId="20577"/>
            <ac:spMkLst>
              <pc:docMk/>
              <pc:sldMasterMk cId="1512199015" sldId="2147484110"/>
              <pc:sldLayoutMk cId="122003148" sldId="2147484113"/>
              <ac:spMk id="2" creationId="{00000000-0000-0000-0000-000000000000}"/>
            </ac:spMkLst>
          </pc:spChg>
          <pc:spChg chg="del">
            <ac:chgData name="Jordan Williams" userId="269cec884350d245" providerId="LiveId" clId="{980DE7FA-F86F-481A-846A-3C1BE644D9FB}" dt="2022-05-06T20:34:39.213" v="525" actId="478"/>
            <ac:spMkLst>
              <pc:docMk/>
              <pc:sldMasterMk cId="1512199015" sldId="2147484110"/>
              <pc:sldLayoutMk cId="122003148" sldId="2147484113"/>
              <ac:spMk id="3" creationId="{00000000-0000-0000-0000-000000000000}"/>
            </ac:spMkLst>
          </pc:spChg>
          <pc:spChg chg="del">
            <ac:chgData name="Jordan Williams" userId="269cec884350d245" providerId="LiveId" clId="{980DE7FA-F86F-481A-846A-3C1BE644D9FB}" dt="2022-05-06T20:34:45.486" v="528" actId="478"/>
            <ac:spMkLst>
              <pc:docMk/>
              <pc:sldMasterMk cId="1512199015" sldId="2147484110"/>
              <pc:sldLayoutMk cId="122003148" sldId="2147484113"/>
              <ac:spMk id="4" creationId="{00000000-0000-0000-0000-000000000000}"/>
            </ac:spMkLst>
          </pc:spChg>
          <pc:spChg chg="del">
            <ac:chgData name="Jordan Williams" userId="269cec884350d245" providerId="LiveId" clId="{980DE7FA-F86F-481A-846A-3C1BE644D9FB}" dt="2022-05-06T20:34:41.557" v="527" actId="478"/>
            <ac:spMkLst>
              <pc:docMk/>
              <pc:sldMasterMk cId="1512199015" sldId="2147484110"/>
              <pc:sldLayoutMk cId="122003148" sldId="2147484113"/>
              <ac:spMk id="5" creationId="{00000000-0000-0000-0000-000000000000}"/>
            </ac:spMkLst>
          </pc:spChg>
          <pc:spChg chg="del">
            <ac:chgData name="Jordan Williams" userId="269cec884350d245" providerId="LiveId" clId="{980DE7FA-F86F-481A-846A-3C1BE644D9FB}" dt="2022-05-06T20:34:40.957" v="526" actId="478"/>
            <ac:spMkLst>
              <pc:docMk/>
              <pc:sldMasterMk cId="1512199015" sldId="2147484110"/>
              <pc:sldLayoutMk cId="122003148" sldId="2147484113"/>
              <ac:spMk id="6" creationId="{00000000-0000-0000-0000-000000000000}"/>
            </ac:spMkLst>
          </pc:spChg>
          <pc:spChg chg="add del mod">
            <ac:chgData name="Jordan Williams" userId="269cec884350d245" providerId="LiveId" clId="{980DE7FA-F86F-481A-846A-3C1BE644D9FB}" dt="2022-05-06T20:34:08.362" v="520" actId="478"/>
            <ac:spMkLst>
              <pc:docMk/>
              <pc:sldMasterMk cId="1512199015" sldId="2147484110"/>
              <pc:sldLayoutMk cId="122003148" sldId="2147484113"/>
              <ac:spMk id="7" creationId="{4CDE58A9-60CC-916F-8D22-FB807E0C37C8}"/>
            </ac:spMkLst>
          </pc:spChg>
          <pc:spChg chg="add del">
            <ac:chgData name="Jordan Williams" userId="269cec884350d245" providerId="LiveId" clId="{980DE7FA-F86F-481A-846A-3C1BE644D9FB}" dt="2022-05-06T20:34:37.110" v="524" actId="11529"/>
            <ac:spMkLst>
              <pc:docMk/>
              <pc:sldMasterMk cId="1512199015" sldId="2147484110"/>
              <pc:sldLayoutMk cId="122003148" sldId="2147484113"/>
              <ac:spMk id="8" creationId="{61C80B5F-D059-2566-1C1A-CDF483B534B8}"/>
            </ac:spMkLst>
          </pc:spChg>
          <pc:spChg chg="add mod">
            <ac:chgData name="Jordan Williams" userId="269cec884350d245" providerId="LiveId" clId="{980DE7FA-F86F-481A-846A-3C1BE644D9FB}" dt="2022-05-06T20:36:13.570" v="547" actId="113"/>
            <ac:spMkLst>
              <pc:docMk/>
              <pc:sldMasterMk cId="1512199015" sldId="2147484110"/>
              <pc:sldLayoutMk cId="122003148" sldId="2147484113"/>
              <ac:spMk id="9" creationId="{8DA05436-66BE-3014-4AAF-7B62B51C22C1}"/>
            </ac:spMkLst>
          </pc:spChg>
          <pc:spChg chg="add del mod">
            <ac:chgData name="Jordan Williams" userId="269cec884350d245" providerId="LiveId" clId="{980DE7FA-F86F-481A-846A-3C1BE644D9FB}" dt="2022-05-06T20:35:05.008" v="533" actId="478"/>
            <ac:spMkLst>
              <pc:docMk/>
              <pc:sldMasterMk cId="1512199015" sldId="2147484110"/>
              <pc:sldLayoutMk cId="122003148" sldId="2147484113"/>
              <ac:spMk id="10" creationId="{2D401976-1D0A-0F86-37D7-C4C45C668CB1}"/>
            </ac:spMkLst>
          </pc:spChg>
        </pc:sldLayoutChg>
        <pc:sldLayoutChg chg="del">
          <pc:chgData name="Jordan Williams" userId="269cec884350d245" providerId="LiveId" clId="{980DE7FA-F86F-481A-846A-3C1BE644D9FB}" dt="2022-05-06T20:36:51.589" v="554" actId="2696"/>
          <pc:sldLayoutMkLst>
            <pc:docMk/>
            <pc:sldMasterMk cId="1512199015" sldId="2147484110"/>
            <pc:sldLayoutMk cId="2556652678" sldId="2147484114"/>
          </pc:sldLayoutMkLst>
        </pc:sldLayoutChg>
        <pc:sldLayoutChg chg="add del">
          <pc:chgData name="Jordan Williams" userId="269cec884350d245" providerId="LiveId" clId="{980DE7FA-F86F-481A-846A-3C1BE644D9FB}" dt="2022-05-06T20:31:58.587" v="507" actId="2696"/>
          <pc:sldLayoutMkLst>
            <pc:docMk/>
            <pc:sldMasterMk cId="1512199015" sldId="2147484110"/>
            <pc:sldLayoutMk cId="2696210873" sldId="2147484115"/>
          </pc:sldLayoutMkLst>
        </pc:sldLayoutChg>
        <pc:sldLayoutChg chg="del">
          <pc:chgData name="Jordan Williams" userId="269cec884350d245" providerId="LiveId" clId="{980DE7FA-F86F-481A-846A-3C1BE644D9FB}" dt="2022-05-06T20:30:47.817" v="499" actId="2696"/>
          <pc:sldLayoutMkLst>
            <pc:docMk/>
            <pc:sldMasterMk cId="1512199015" sldId="2147484110"/>
            <pc:sldLayoutMk cId="3854889259" sldId="2147484116"/>
          </pc:sldLayoutMkLst>
        </pc:sldLayoutChg>
        <pc:sldLayoutChg chg="delSp mod">
          <pc:chgData name="Jordan Williams" userId="269cec884350d245" providerId="LiveId" clId="{980DE7FA-F86F-481A-846A-3C1BE644D9FB}" dt="2022-05-06T20:30:52.149" v="502" actId="478"/>
          <pc:sldLayoutMkLst>
            <pc:docMk/>
            <pc:sldMasterMk cId="1512199015" sldId="2147484110"/>
            <pc:sldLayoutMk cId="1170938428" sldId="2147484117"/>
          </pc:sldLayoutMkLst>
          <pc:spChg chg="del">
            <ac:chgData name="Jordan Williams" userId="269cec884350d245" providerId="LiveId" clId="{980DE7FA-F86F-481A-846A-3C1BE644D9FB}" dt="2022-05-06T20:30:49.677" v="500" actId="478"/>
            <ac:spMkLst>
              <pc:docMk/>
              <pc:sldMasterMk cId="1512199015" sldId="2147484110"/>
              <pc:sldLayoutMk cId="1170938428" sldId="2147484117"/>
              <ac:spMk id="2" creationId="{00000000-0000-0000-0000-000000000000}"/>
            </ac:spMkLst>
          </pc:spChg>
          <pc:spChg chg="del">
            <ac:chgData name="Jordan Williams" userId="269cec884350d245" providerId="LiveId" clId="{980DE7FA-F86F-481A-846A-3C1BE644D9FB}" dt="2022-05-06T20:30:50.869" v="501" actId="478"/>
            <ac:spMkLst>
              <pc:docMk/>
              <pc:sldMasterMk cId="1512199015" sldId="2147484110"/>
              <pc:sldLayoutMk cId="1170938428" sldId="2147484117"/>
              <ac:spMk id="3" creationId="{00000000-0000-0000-0000-000000000000}"/>
            </ac:spMkLst>
          </pc:spChg>
          <pc:spChg chg="del">
            <ac:chgData name="Jordan Williams" userId="269cec884350d245" providerId="LiveId" clId="{980DE7FA-F86F-481A-846A-3C1BE644D9FB}" dt="2022-05-06T20:30:52.149" v="502" actId="478"/>
            <ac:spMkLst>
              <pc:docMk/>
              <pc:sldMasterMk cId="1512199015" sldId="2147484110"/>
              <pc:sldLayoutMk cId="1170938428" sldId="2147484117"/>
              <ac:spMk id="4" creationId="{00000000-0000-0000-0000-000000000000}"/>
            </ac:spMkLst>
          </pc:spChg>
        </pc:sldLayoutChg>
        <pc:sldLayoutChg chg="new del mod">
          <pc:chgData name="Jordan Williams" userId="269cec884350d245" providerId="LiveId" clId="{980DE7FA-F86F-481A-846A-3C1BE644D9FB}" dt="2022-05-06T20:31:05.526" v="505" actId="11236"/>
          <pc:sldLayoutMkLst>
            <pc:docMk/>
            <pc:sldMasterMk cId="1512199015" sldId="2147484110"/>
            <pc:sldLayoutMk cId="327293547" sldId="2147484118"/>
          </pc:sldLayoutMkLst>
        </pc:sldLayoutChg>
        <pc:sldLayoutChg chg="del">
          <pc:chgData name="Jordan Williams" userId="269cec884350d245" providerId="LiveId" clId="{980DE7FA-F86F-481A-846A-3C1BE644D9FB}" dt="2022-05-06T20:30:45.516" v="498" actId="2696"/>
          <pc:sldLayoutMkLst>
            <pc:docMk/>
            <pc:sldMasterMk cId="1512199015" sldId="2147484110"/>
            <pc:sldLayoutMk cId="3578872200" sldId="2147484118"/>
          </pc:sldLayoutMkLst>
        </pc:sldLayoutChg>
        <pc:sldLayoutChg chg="del">
          <pc:chgData name="Jordan Williams" userId="269cec884350d245" providerId="LiveId" clId="{980DE7FA-F86F-481A-846A-3C1BE644D9FB}" dt="2022-05-06T20:30:43.796" v="497" actId="2696"/>
          <pc:sldLayoutMkLst>
            <pc:docMk/>
            <pc:sldMasterMk cId="1512199015" sldId="2147484110"/>
            <pc:sldLayoutMk cId="2591328542" sldId="2147484119"/>
          </pc:sldLayoutMkLst>
        </pc:sldLayoutChg>
        <pc:sldLayoutChg chg="del">
          <pc:chgData name="Jordan Williams" userId="269cec884350d245" providerId="LiveId" clId="{980DE7FA-F86F-481A-846A-3C1BE644D9FB}" dt="2022-05-06T20:30:40.754" v="495" actId="2696"/>
          <pc:sldLayoutMkLst>
            <pc:docMk/>
            <pc:sldMasterMk cId="1512199015" sldId="2147484110"/>
            <pc:sldLayoutMk cId="3196964776" sldId="2147484120"/>
          </pc:sldLayoutMkLst>
        </pc:sldLayoutChg>
        <pc:sldLayoutChg chg="del">
          <pc:chgData name="Jordan Williams" userId="269cec884350d245" providerId="LiveId" clId="{980DE7FA-F86F-481A-846A-3C1BE644D9FB}" dt="2022-05-06T20:30:41.993" v="496" actId="2696"/>
          <pc:sldLayoutMkLst>
            <pc:docMk/>
            <pc:sldMasterMk cId="1512199015" sldId="2147484110"/>
            <pc:sldLayoutMk cId="874145254" sldId="214748412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1/30/2023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4</a:t>
            </a:fld>
            <a:endParaRPr lang="en-US"/>
          </a:p>
        </p:txBody>
      </p:sp>
    </p:spTree>
    <p:extLst>
      <p:ext uri="{BB962C8B-B14F-4D97-AF65-F5344CB8AC3E}">
        <p14:creationId xmlns:p14="http://schemas.microsoft.com/office/powerpoint/2010/main" val="403747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5</a:t>
            </a:fld>
            <a:endParaRPr lang="en-US"/>
          </a:p>
        </p:txBody>
      </p:sp>
    </p:spTree>
    <p:extLst>
      <p:ext uri="{BB962C8B-B14F-4D97-AF65-F5344CB8AC3E}">
        <p14:creationId xmlns:p14="http://schemas.microsoft.com/office/powerpoint/2010/main" val="3655413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6</a:t>
            </a:fld>
            <a:endParaRPr lang="en-US"/>
          </a:p>
        </p:txBody>
      </p:sp>
    </p:spTree>
    <p:extLst>
      <p:ext uri="{BB962C8B-B14F-4D97-AF65-F5344CB8AC3E}">
        <p14:creationId xmlns:p14="http://schemas.microsoft.com/office/powerpoint/2010/main" val="1690399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7</a:t>
            </a:fld>
            <a:endParaRPr lang="en-US"/>
          </a:p>
        </p:txBody>
      </p:sp>
    </p:spTree>
    <p:extLst>
      <p:ext uri="{BB962C8B-B14F-4D97-AF65-F5344CB8AC3E}">
        <p14:creationId xmlns:p14="http://schemas.microsoft.com/office/powerpoint/2010/main" val="1976577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8</a:t>
            </a:fld>
            <a:endParaRPr lang="en-US"/>
          </a:p>
        </p:txBody>
      </p:sp>
    </p:spTree>
    <p:extLst>
      <p:ext uri="{BB962C8B-B14F-4D97-AF65-F5344CB8AC3E}">
        <p14:creationId xmlns:p14="http://schemas.microsoft.com/office/powerpoint/2010/main" val="521691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19</a:t>
            </a:fld>
            <a:endParaRPr lang="en-US"/>
          </a:p>
        </p:txBody>
      </p:sp>
    </p:spTree>
    <p:extLst>
      <p:ext uri="{BB962C8B-B14F-4D97-AF65-F5344CB8AC3E}">
        <p14:creationId xmlns:p14="http://schemas.microsoft.com/office/powerpoint/2010/main" val="1549350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20</a:t>
            </a:fld>
            <a:endParaRPr lang="en-US"/>
          </a:p>
        </p:txBody>
      </p:sp>
    </p:spTree>
    <p:extLst>
      <p:ext uri="{BB962C8B-B14F-4D97-AF65-F5344CB8AC3E}">
        <p14:creationId xmlns:p14="http://schemas.microsoft.com/office/powerpoint/2010/main" val="233486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2902"/>
            <a:ext cx="7886700" cy="5212983"/>
          </a:xfrm>
        </p:spPr>
        <p:txBody>
          <a:bodyPr/>
          <a:lstStyle>
            <a:lvl1pPr>
              <a:defRPr sz="2600"/>
            </a:lvl1pPr>
            <a:lvl2pPr>
              <a:defRPr sz="2200"/>
            </a:lvl2pPr>
            <a:lvl3pPr>
              <a:defRPr sz="18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CBBD2A65-9952-89EE-DBB3-03DEA2B723C6}"/>
              </a:ext>
            </a:extLst>
          </p:cNvPr>
          <p:cNvSpPr>
            <a:spLocks noGrp="1"/>
          </p:cNvSpPr>
          <p:nvPr>
            <p:ph type="title"/>
          </p:nvPr>
        </p:nvSpPr>
        <p:spPr>
          <a:xfrm>
            <a:off x="628650" y="365127"/>
            <a:ext cx="7886700" cy="481502"/>
          </a:xfrm>
        </p:spPr>
        <p:txBody>
          <a:bodyPr>
            <a:normAutofit/>
          </a:bodyPr>
          <a:lstStyle>
            <a:lvl1pPr algn="ctr">
              <a:defRPr sz="2800" b="1">
                <a:solidFill>
                  <a:srgbClr val="B0DCFF"/>
                </a:solidFill>
              </a:defRPr>
            </a:lvl1pPr>
          </a:lstStyle>
          <a:p>
            <a:r>
              <a:rPr lang="en-US" dirty="0"/>
              <a:t>Click to edit Master title style</a:t>
            </a:r>
          </a:p>
        </p:txBody>
      </p:sp>
    </p:spTree>
    <p:extLst>
      <p:ext uri="{BB962C8B-B14F-4D97-AF65-F5344CB8AC3E}">
        <p14:creationId xmlns:p14="http://schemas.microsoft.com/office/powerpoint/2010/main" val="14020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B0DCFF"/>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143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65127"/>
            <a:ext cx="7886700" cy="1325562"/>
          </a:xfrm>
        </p:spPr>
        <p:txBody>
          <a:bodyPr anchor="ctr"/>
          <a:lstStyle>
            <a:lvl1pPr>
              <a:defRPr sz="4800">
                <a:solidFill>
                  <a:srgbClr val="B0DCFF"/>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8DA05436-66BE-3014-4AAF-7B62B51C22C1}"/>
              </a:ext>
            </a:extLst>
          </p:cNvPr>
          <p:cNvSpPr>
            <a:spLocks noGrp="1"/>
          </p:cNvSpPr>
          <p:nvPr>
            <p:ph sz="quarter" idx="13"/>
          </p:nvPr>
        </p:nvSpPr>
        <p:spPr>
          <a:xfrm>
            <a:off x="623888" y="1825624"/>
            <a:ext cx="7886700" cy="4351337"/>
          </a:xfrm>
        </p:spPr>
        <p:txBody>
          <a:bodyPr/>
          <a:lstStyle>
            <a:lvl1pPr marL="571500" indent="-571500">
              <a:buFont typeface="+mj-lt"/>
              <a:buAutoNum type="romanUcPeriod"/>
              <a:defRPr b="1">
                <a:solidFill>
                  <a:srgbClr val="B0DCFF"/>
                </a:solidFill>
              </a:defRPr>
            </a:lvl1pPr>
            <a:lvl2pPr marL="457200" indent="0">
              <a:buFont typeface="+mj-lt"/>
              <a:buNone/>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dirty="0"/>
              <a:t>Click to edit Master text styles</a:t>
            </a:r>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8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1/30/2023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2" r:id="rId1"/>
    <p:sldLayoutId id="2147484111" r:id="rId2"/>
    <p:sldLayoutId id="2147484113" r:id="rId3"/>
    <p:sldLayoutId id="214748411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22C44A-CF9E-6D90-6FB9-06F6D24283EE}"/>
              </a:ext>
            </a:extLst>
          </p:cNvPr>
          <p:cNvSpPr>
            <a:spLocks noGrp="1"/>
          </p:cNvSpPr>
          <p:nvPr>
            <p:ph idx="1"/>
          </p:nvPr>
        </p:nvSpPr>
        <p:spPr/>
        <p:txBody>
          <a:bodyPr/>
          <a:lstStyle/>
          <a:p>
            <a:r>
              <a:rPr lang="en-US" dirty="0"/>
              <a:t>Year of lessons</a:t>
            </a:r>
          </a:p>
          <a:p>
            <a:pPr lvl="1"/>
            <a:r>
              <a:rPr lang="en-US" dirty="0"/>
              <a:t>Forgiveness</a:t>
            </a:r>
          </a:p>
          <a:p>
            <a:pPr lvl="1"/>
            <a:r>
              <a:rPr lang="en-US" dirty="0"/>
              <a:t>Self-examination</a:t>
            </a:r>
          </a:p>
          <a:p>
            <a:pPr lvl="1"/>
            <a:r>
              <a:rPr lang="en-US" dirty="0"/>
              <a:t>Preparation</a:t>
            </a:r>
          </a:p>
          <a:p>
            <a:pPr lvl="1"/>
            <a:r>
              <a:rPr lang="en-US" dirty="0"/>
              <a:t>Sorrow</a:t>
            </a:r>
          </a:p>
          <a:p>
            <a:pPr lvl="1"/>
            <a:r>
              <a:rPr lang="en-US" dirty="0"/>
              <a:t>Priorities</a:t>
            </a:r>
          </a:p>
          <a:p>
            <a:endParaRPr lang="en-US" dirty="0"/>
          </a:p>
          <a:p>
            <a:r>
              <a:rPr lang="en-US" dirty="0"/>
              <a:t>“I’m speaking to myself, and letting you listen in.”</a:t>
            </a:r>
          </a:p>
        </p:txBody>
      </p:sp>
    </p:spTree>
    <p:extLst>
      <p:ext uri="{BB962C8B-B14F-4D97-AF65-F5344CB8AC3E}">
        <p14:creationId xmlns:p14="http://schemas.microsoft.com/office/powerpoint/2010/main" val="63461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Listening to God</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rgbClr val="999999"/>
                </a:solidFill>
              </a:rPr>
              <a:t>Hearing</a:t>
            </a:r>
          </a:p>
          <a:p>
            <a:r>
              <a:rPr lang="en-US" dirty="0"/>
              <a:t>Deaf to God</a:t>
            </a:r>
          </a:p>
        </p:txBody>
      </p:sp>
    </p:spTree>
    <p:extLst>
      <p:ext uri="{BB962C8B-B14F-4D97-AF65-F5344CB8AC3E}">
        <p14:creationId xmlns:p14="http://schemas.microsoft.com/office/powerpoint/2010/main" val="2526385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2F249D-5F39-11CB-13D6-DB752EA16895}"/>
              </a:ext>
            </a:extLst>
          </p:cNvPr>
          <p:cNvSpPr>
            <a:spLocks noGrp="1"/>
          </p:cNvSpPr>
          <p:nvPr>
            <p:ph idx="1"/>
          </p:nvPr>
        </p:nvSpPr>
        <p:spPr>
          <a:xfrm>
            <a:off x="628649" y="1322902"/>
            <a:ext cx="8289013" cy="5212983"/>
          </a:xfrm>
        </p:spPr>
        <p:txBody>
          <a:bodyPr>
            <a:noAutofit/>
          </a:bodyPr>
          <a:lstStyle/>
          <a:p>
            <a:r>
              <a:rPr lang="en-US" dirty="0"/>
              <a:t>Stopped-up ears</a:t>
            </a:r>
          </a:p>
          <a:p>
            <a:pPr lvl="1"/>
            <a:r>
              <a:rPr lang="en-US" dirty="0"/>
              <a:t>Stephen addresses the council</a:t>
            </a:r>
          </a:p>
          <a:p>
            <a:pPr lvl="2"/>
            <a:r>
              <a:rPr lang="en-US" sz="2000" dirty="0"/>
              <a:t>Acts 7:51-58</a:t>
            </a:r>
          </a:p>
          <a:p>
            <a:pPr lvl="3"/>
            <a:r>
              <a:rPr lang="en-US" baseline="30000" dirty="0"/>
              <a:t>51</a:t>
            </a:r>
            <a:r>
              <a:rPr lang="en-US" dirty="0"/>
              <a:t> “You stiff-necked and uncircumcised in heart and ears! You always resist the Holy Spirit; as your fathers did, so do you. </a:t>
            </a:r>
            <a:r>
              <a:rPr lang="en-US" baseline="30000" dirty="0"/>
              <a:t>52</a:t>
            </a:r>
            <a:r>
              <a:rPr lang="en-US" dirty="0"/>
              <a:t> Which of the prophets did your fathers not persecute? And they killed those who foretold the coming of the Just One, of whom you now have become the betrayers and murderers, </a:t>
            </a:r>
            <a:r>
              <a:rPr lang="en-US" baseline="30000" dirty="0"/>
              <a:t>53</a:t>
            </a:r>
            <a:r>
              <a:rPr lang="en-US" dirty="0"/>
              <a:t> who have received the law by the direction of angels and have not kept it.”</a:t>
            </a:r>
          </a:p>
          <a:p>
            <a:pPr lvl="3"/>
            <a:r>
              <a:rPr lang="en-US" baseline="30000" dirty="0"/>
              <a:t>54</a:t>
            </a:r>
            <a:r>
              <a:rPr lang="en-US" dirty="0"/>
              <a:t> When they heard these things they were cut to the heart, and they gnashed at him with their teeth. </a:t>
            </a:r>
            <a:r>
              <a:rPr lang="en-US" baseline="30000" dirty="0"/>
              <a:t>55</a:t>
            </a:r>
            <a:r>
              <a:rPr lang="en-US" dirty="0"/>
              <a:t> But he, being full of the Holy Spirit, gazed into heaven and saw the glory of God, and Jesus standing at the right hand of God, </a:t>
            </a:r>
            <a:r>
              <a:rPr lang="en-US" baseline="30000" dirty="0"/>
              <a:t>56</a:t>
            </a:r>
            <a:r>
              <a:rPr lang="en-US" dirty="0"/>
              <a:t> and said, “Look! I see the heavens opened and the Son of Man standing at the right hand of God!”</a:t>
            </a:r>
          </a:p>
          <a:p>
            <a:pPr lvl="3"/>
            <a:r>
              <a:rPr lang="en-US" baseline="30000" dirty="0"/>
              <a:t>57</a:t>
            </a:r>
            <a:r>
              <a:rPr lang="en-US" dirty="0"/>
              <a:t> Then they cried out with a loud voice, stopped their ears, and ran at him with one accord; </a:t>
            </a:r>
            <a:r>
              <a:rPr lang="en-US" baseline="30000" dirty="0"/>
              <a:t>58</a:t>
            </a:r>
            <a:r>
              <a:rPr lang="en-US" dirty="0"/>
              <a:t> and they cast him out of the city and stoned him. And the witnesses laid down their clothes at the feet of a young man named Saul.</a:t>
            </a:r>
          </a:p>
          <a:p>
            <a:pPr lvl="3"/>
            <a:endParaRPr lang="en-US" dirty="0"/>
          </a:p>
        </p:txBody>
      </p:sp>
      <p:sp>
        <p:nvSpPr>
          <p:cNvPr id="3" name="Title 2">
            <a:extLst>
              <a:ext uri="{FF2B5EF4-FFF2-40B4-BE49-F238E27FC236}">
                <a16:creationId xmlns:a16="http://schemas.microsoft.com/office/drawing/2014/main" id="{AEB0426D-83DB-D67E-46E5-7968306A7F90}"/>
              </a:ext>
            </a:extLst>
          </p:cNvPr>
          <p:cNvSpPr>
            <a:spLocks noGrp="1"/>
          </p:cNvSpPr>
          <p:nvPr>
            <p:ph type="title"/>
          </p:nvPr>
        </p:nvSpPr>
        <p:spPr/>
        <p:txBody>
          <a:bodyPr/>
          <a:lstStyle/>
          <a:p>
            <a:r>
              <a:rPr lang="en-US" dirty="0"/>
              <a:t>II. Deaf to God</a:t>
            </a:r>
          </a:p>
        </p:txBody>
      </p:sp>
    </p:spTree>
    <p:extLst>
      <p:ext uri="{BB962C8B-B14F-4D97-AF65-F5344CB8AC3E}">
        <p14:creationId xmlns:p14="http://schemas.microsoft.com/office/powerpoint/2010/main" val="32857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2F249D-5F39-11CB-13D6-DB752EA16895}"/>
              </a:ext>
            </a:extLst>
          </p:cNvPr>
          <p:cNvSpPr>
            <a:spLocks noGrp="1"/>
          </p:cNvSpPr>
          <p:nvPr>
            <p:ph idx="1"/>
          </p:nvPr>
        </p:nvSpPr>
        <p:spPr>
          <a:xfrm>
            <a:off x="628649" y="1322902"/>
            <a:ext cx="8107945" cy="5212983"/>
          </a:xfrm>
        </p:spPr>
        <p:txBody>
          <a:bodyPr>
            <a:noAutofit/>
          </a:bodyPr>
          <a:lstStyle/>
          <a:p>
            <a:r>
              <a:rPr lang="en-US" dirty="0"/>
              <a:t>Stopped-up ears</a:t>
            </a:r>
          </a:p>
          <a:p>
            <a:pPr lvl="1"/>
            <a:r>
              <a:rPr lang="en-US" dirty="0"/>
              <a:t>Stephen addresses the council</a:t>
            </a:r>
          </a:p>
          <a:p>
            <a:pPr lvl="1"/>
            <a:r>
              <a:rPr lang="en-US" dirty="0"/>
              <a:t>The Jews continue the pattern</a:t>
            </a:r>
          </a:p>
          <a:p>
            <a:pPr lvl="2"/>
            <a:r>
              <a:rPr lang="en-US" sz="2000" dirty="0"/>
              <a:t>Acts 13:44-45</a:t>
            </a:r>
          </a:p>
          <a:p>
            <a:pPr lvl="3"/>
            <a:r>
              <a:rPr lang="en-US" baseline="30000" dirty="0"/>
              <a:t>3</a:t>
            </a:r>
            <a:r>
              <a:rPr lang="en-US" dirty="0"/>
              <a:t> As for Saul, he made havoc of the church, entering every house, and dragging off men and women, committing them to prison.</a:t>
            </a:r>
            <a:br>
              <a:rPr lang="en-US" dirty="0"/>
            </a:br>
            <a:r>
              <a:rPr lang="en-US" baseline="30000" dirty="0"/>
              <a:t>4</a:t>
            </a:r>
            <a:r>
              <a:rPr lang="en-US" dirty="0"/>
              <a:t> Therefore those who were scattered went everywhere preaching the word.</a:t>
            </a:r>
          </a:p>
          <a:p>
            <a:pPr lvl="2"/>
            <a:r>
              <a:rPr lang="en-US" sz="2000" dirty="0"/>
              <a:t>Acts 14:19</a:t>
            </a:r>
          </a:p>
          <a:p>
            <a:pPr lvl="3"/>
            <a:r>
              <a:rPr lang="en-US" dirty="0"/>
              <a:t>Then Jews from Antioch and Iconium came there; and having persuaded the multitudes, they stoned Paul and dragged him out of the city, supposing him to be dead.</a:t>
            </a:r>
          </a:p>
          <a:p>
            <a:pPr lvl="2"/>
            <a:r>
              <a:rPr lang="en-US" sz="2000" dirty="0"/>
              <a:t>Silencing the messenger doesn’t stop the message!</a:t>
            </a:r>
          </a:p>
        </p:txBody>
      </p:sp>
      <p:sp>
        <p:nvSpPr>
          <p:cNvPr id="3" name="Title 2">
            <a:extLst>
              <a:ext uri="{FF2B5EF4-FFF2-40B4-BE49-F238E27FC236}">
                <a16:creationId xmlns:a16="http://schemas.microsoft.com/office/drawing/2014/main" id="{AEB0426D-83DB-D67E-46E5-7968306A7F90}"/>
              </a:ext>
            </a:extLst>
          </p:cNvPr>
          <p:cNvSpPr>
            <a:spLocks noGrp="1"/>
          </p:cNvSpPr>
          <p:nvPr>
            <p:ph type="title"/>
          </p:nvPr>
        </p:nvSpPr>
        <p:spPr/>
        <p:txBody>
          <a:bodyPr/>
          <a:lstStyle/>
          <a:p>
            <a:r>
              <a:rPr lang="en-US" dirty="0"/>
              <a:t>II. Deaf to God</a:t>
            </a:r>
          </a:p>
        </p:txBody>
      </p:sp>
    </p:spTree>
    <p:extLst>
      <p:ext uri="{BB962C8B-B14F-4D97-AF65-F5344CB8AC3E}">
        <p14:creationId xmlns:p14="http://schemas.microsoft.com/office/powerpoint/2010/main" val="51942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2F249D-5F39-11CB-13D6-DB752EA16895}"/>
              </a:ext>
            </a:extLst>
          </p:cNvPr>
          <p:cNvSpPr>
            <a:spLocks noGrp="1"/>
          </p:cNvSpPr>
          <p:nvPr>
            <p:ph idx="1"/>
          </p:nvPr>
        </p:nvSpPr>
        <p:spPr>
          <a:xfrm>
            <a:off x="628649" y="1322902"/>
            <a:ext cx="8153211" cy="5212983"/>
          </a:xfrm>
        </p:spPr>
        <p:txBody>
          <a:bodyPr>
            <a:noAutofit/>
          </a:bodyPr>
          <a:lstStyle/>
          <a:p>
            <a:r>
              <a:rPr lang="en-US" dirty="0"/>
              <a:t>Hearing but not obeying</a:t>
            </a:r>
          </a:p>
          <a:p>
            <a:pPr lvl="1"/>
            <a:r>
              <a:rPr lang="en-US" dirty="0"/>
              <a:t>Jesus speaks out against those who don’t obey</a:t>
            </a:r>
          </a:p>
          <a:p>
            <a:pPr lvl="2"/>
            <a:r>
              <a:rPr lang="en-US" sz="2000" dirty="0"/>
              <a:t>Matthew 7:21-23</a:t>
            </a:r>
          </a:p>
          <a:p>
            <a:pPr lvl="3"/>
            <a:r>
              <a:rPr lang="en-US" baseline="30000" dirty="0"/>
              <a:t>21</a:t>
            </a:r>
            <a:r>
              <a:rPr lang="en-US" dirty="0"/>
              <a:t> “Not everyone who says to Me, ‘Lord, Lord,’ shall enter the kingdom of heaven, but he who does the will of My Father in heaven. </a:t>
            </a:r>
            <a:r>
              <a:rPr lang="en-US" baseline="30000" dirty="0"/>
              <a:t>22</a:t>
            </a:r>
            <a:r>
              <a:rPr lang="en-US" dirty="0"/>
              <a:t> Many will say to Me in that day, ‘Lord, Lord, have we not prophesied in Your name, cast out demons in Your name, and done many wonders in Your name?’ </a:t>
            </a:r>
            <a:r>
              <a:rPr lang="en-US" baseline="30000" dirty="0"/>
              <a:t>23</a:t>
            </a:r>
            <a:r>
              <a:rPr lang="en-US" dirty="0"/>
              <a:t> And then I will declare to them, ‘I never knew you; depart from Me, you who practice lawlessness!’”</a:t>
            </a:r>
          </a:p>
          <a:p>
            <a:pPr lvl="2"/>
            <a:r>
              <a:rPr lang="en-US" sz="2000" dirty="0"/>
              <a:t>Matthew 7:26-27</a:t>
            </a:r>
          </a:p>
          <a:p>
            <a:pPr lvl="3"/>
            <a:r>
              <a:rPr lang="en-US" baseline="30000" dirty="0"/>
              <a:t>26</a:t>
            </a:r>
            <a:r>
              <a:rPr lang="en-US" dirty="0"/>
              <a:t> “But everyone who hears these sayings of Mine, and does not do them, will be like a foolish man who built his house on the sand: </a:t>
            </a:r>
            <a:r>
              <a:rPr lang="en-US" baseline="30000" dirty="0"/>
              <a:t>27</a:t>
            </a:r>
            <a:r>
              <a:rPr lang="en-US" dirty="0"/>
              <a:t> and the rain descended, the floods came, and the winds blew and beat on that house; and it fell. And great was its fall.”</a:t>
            </a:r>
          </a:p>
          <a:p>
            <a:pPr lvl="1"/>
            <a:r>
              <a:rPr lang="en-US" dirty="0"/>
              <a:t>These are </a:t>
            </a:r>
            <a:r>
              <a:rPr lang="en-US" i="1" dirty="0"/>
              <a:t>not</a:t>
            </a:r>
            <a:r>
              <a:rPr lang="en-US" dirty="0"/>
              <a:t> people who would claim to be enemies of God!</a:t>
            </a:r>
          </a:p>
          <a:p>
            <a:pPr lvl="2"/>
            <a:r>
              <a:rPr lang="en-US" sz="2000" dirty="0"/>
              <a:t>Jesus is clear that </a:t>
            </a:r>
            <a:r>
              <a:rPr lang="en-US" sz="2000" i="1" dirty="0"/>
              <a:t>inaction</a:t>
            </a:r>
            <a:r>
              <a:rPr lang="en-US" sz="2000" dirty="0"/>
              <a:t> is the same as acting </a:t>
            </a:r>
            <a:r>
              <a:rPr lang="en-US" sz="2000" i="1" dirty="0"/>
              <a:t>against</a:t>
            </a:r>
            <a:r>
              <a:rPr lang="en-US" sz="2000" dirty="0"/>
              <a:t> Him</a:t>
            </a:r>
          </a:p>
        </p:txBody>
      </p:sp>
      <p:sp>
        <p:nvSpPr>
          <p:cNvPr id="3" name="Title 2">
            <a:extLst>
              <a:ext uri="{FF2B5EF4-FFF2-40B4-BE49-F238E27FC236}">
                <a16:creationId xmlns:a16="http://schemas.microsoft.com/office/drawing/2014/main" id="{AEB0426D-83DB-D67E-46E5-7968306A7F90}"/>
              </a:ext>
            </a:extLst>
          </p:cNvPr>
          <p:cNvSpPr>
            <a:spLocks noGrp="1"/>
          </p:cNvSpPr>
          <p:nvPr>
            <p:ph type="title"/>
          </p:nvPr>
        </p:nvSpPr>
        <p:spPr/>
        <p:txBody>
          <a:bodyPr/>
          <a:lstStyle/>
          <a:p>
            <a:r>
              <a:rPr lang="en-US" dirty="0"/>
              <a:t>II. Deaf to God</a:t>
            </a:r>
          </a:p>
        </p:txBody>
      </p:sp>
    </p:spTree>
    <p:extLst>
      <p:ext uri="{BB962C8B-B14F-4D97-AF65-F5344CB8AC3E}">
        <p14:creationId xmlns:p14="http://schemas.microsoft.com/office/powerpoint/2010/main" val="227072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2F249D-5F39-11CB-13D6-DB752EA16895}"/>
              </a:ext>
            </a:extLst>
          </p:cNvPr>
          <p:cNvSpPr>
            <a:spLocks noGrp="1"/>
          </p:cNvSpPr>
          <p:nvPr>
            <p:ph idx="1"/>
          </p:nvPr>
        </p:nvSpPr>
        <p:spPr/>
        <p:txBody>
          <a:bodyPr>
            <a:noAutofit/>
          </a:bodyPr>
          <a:lstStyle/>
          <a:p>
            <a:r>
              <a:rPr lang="en-US" dirty="0"/>
              <a:t>Hearing but not obeying</a:t>
            </a:r>
          </a:p>
          <a:p>
            <a:pPr lvl="1"/>
            <a:r>
              <a:rPr lang="en-US" dirty="0"/>
              <a:t>James’s letter of obedience</a:t>
            </a:r>
          </a:p>
          <a:p>
            <a:pPr lvl="2"/>
            <a:r>
              <a:rPr lang="en-US" sz="2000" dirty="0"/>
              <a:t>James 1:22-26</a:t>
            </a:r>
          </a:p>
          <a:p>
            <a:pPr lvl="3"/>
            <a:r>
              <a:rPr lang="en-US" baseline="30000" dirty="0"/>
              <a:t>22</a:t>
            </a:r>
            <a:r>
              <a:rPr lang="en-US" dirty="0"/>
              <a:t> But be doers of the word, and not hearers only, deceiving yourselves. </a:t>
            </a:r>
            <a:r>
              <a:rPr lang="en-US" baseline="30000" dirty="0"/>
              <a:t>23</a:t>
            </a:r>
            <a:r>
              <a:rPr lang="en-US" dirty="0"/>
              <a:t> For if anyone is a hearer of the word and not a doer, he is like a man observing his natural face in a mirror; </a:t>
            </a:r>
            <a:r>
              <a:rPr lang="en-US" baseline="30000" dirty="0"/>
              <a:t>24</a:t>
            </a:r>
            <a:r>
              <a:rPr lang="en-US" dirty="0"/>
              <a:t> for he observes himself, goes away, and immediately forgets what kind of man he was. </a:t>
            </a:r>
            <a:r>
              <a:rPr lang="en-US" baseline="30000" dirty="0"/>
              <a:t>25</a:t>
            </a:r>
            <a:r>
              <a:rPr lang="en-US" dirty="0"/>
              <a:t> But he who looks into the perfect law of liberty and continues in it, and is not a forgetful hearer but a doer of the work, this one will be blessed in what he does. </a:t>
            </a:r>
            <a:r>
              <a:rPr lang="en-US" baseline="30000" dirty="0"/>
              <a:t>26</a:t>
            </a:r>
            <a:r>
              <a:rPr lang="en-US" dirty="0"/>
              <a:t> If anyone among you thinks he is religious, and does not bridle his tongue but deceives his own heart, this one’s religion is useless.</a:t>
            </a:r>
          </a:p>
          <a:p>
            <a:pPr lvl="2"/>
            <a:r>
              <a:rPr lang="en-US" sz="2000" dirty="0"/>
              <a:t>Those who only hear the Word and don’t follow it are forgetful and deceive themselves.</a:t>
            </a:r>
          </a:p>
          <a:p>
            <a:pPr lvl="2"/>
            <a:r>
              <a:rPr lang="en-US" sz="2000" dirty="0"/>
              <a:t>James’s example is one who hears (thinks himself religious) but does not do (bridle his tongue)</a:t>
            </a:r>
          </a:p>
          <a:p>
            <a:pPr lvl="3"/>
            <a:r>
              <a:rPr lang="en-US" sz="2000" dirty="0"/>
              <a:t>This one already thinks he is </a:t>
            </a:r>
            <a:r>
              <a:rPr lang="en-US" sz="2000" i="1" dirty="0"/>
              <a:t>in Christ</a:t>
            </a:r>
            <a:r>
              <a:rPr lang="en-US" sz="2000" dirty="0"/>
              <a:t>, like those who say ‘Lord, Lord’ – a dangerous position!</a:t>
            </a:r>
          </a:p>
        </p:txBody>
      </p:sp>
      <p:sp>
        <p:nvSpPr>
          <p:cNvPr id="3" name="Title 2">
            <a:extLst>
              <a:ext uri="{FF2B5EF4-FFF2-40B4-BE49-F238E27FC236}">
                <a16:creationId xmlns:a16="http://schemas.microsoft.com/office/drawing/2014/main" id="{AEB0426D-83DB-D67E-46E5-7968306A7F90}"/>
              </a:ext>
            </a:extLst>
          </p:cNvPr>
          <p:cNvSpPr>
            <a:spLocks noGrp="1"/>
          </p:cNvSpPr>
          <p:nvPr>
            <p:ph type="title"/>
          </p:nvPr>
        </p:nvSpPr>
        <p:spPr/>
        <p:txBody>
          <a:bodyPr/>
          <a:lstStyle/>
          <a:p>
            <a:r>
              <a:rPr lang="en-US" dirty="0"/>
              <a:t>II. Deaf to God</a:t>
            </a:r>
          </a:p>
        </p:txBody>
      </p:sp>
    </p:spTree>
    <p:extLst>
      <p:ext uri="{BB962C8B-B14F-4D97-AF65-F5344CB8AC3E}">
        <p14:creationId xmlns:p14="http://schemas.microsoft.com/office/powerpoint/2010/main" val="152343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2F249D-5F39-11CB-13D6-DB752EA16895}"/>
              </a:ext>
            </a:extLst>
          </p:cNvPr>
          <p:cNvSpPr>
            <a:spLocks noGrp="1"/>
          </p:cNvSpPr>
          <p:nvPr>
            <p:ph idx="1"/>
          </p:nvPr>
        </p:nvSpPr>
        <p:spPr/>
        <p:txBody>
          <a:bodyPr>
            <a:noAutofit/>
          </a:bodyPr>
          <a:lstStyle/>
          <a:p>
            <a:r>
              <a:rPr lang="en-US" dirty="0"/>
              <a:t>Hearing but not obeying</a:t>
            </a:r>
          </a:p>
          <a:p>
            <a:pPr lvl="1"/>
            <a:r>
              <a:rPr lang="en-US" dirty="0"/>
              <a:t>James’s letter of obedience</a:t>
            </a:r>
          </a:p>
          <a:p>
            <a:pPr lvl="2"/>
            <a:r>
              <a:rPr lang="en-US" sz="2000" dirty="0"/>
              <a:t>James 1:22-26</a:t>
            </a:r>
          </a:p>
          <a:p>
            <a:pPr lvl="2"/>
            <a:r>
              <a:rPr lang="en-US" sz="2000" dirty="0"/>
              <a:t>James 2:14-17</a:t>
            </a:r>
          </a:p>
          <a:p>
            <a:pPr lvl="3"/>
            <a:r>
              <a:rPr lang="en-US" baseline="30000" dirty="0"/>
              <a:t>14</a:t>
            </a:r>
            <a:r>
              <a:rPr lang="en-US" dirty="0"/>
              <a:t> What does it profit, my brethren, if someone says he has faith but does not have works? Can faith save him? </a:t>
            </a:r>
            <a:r>
              <a:rPr lang="en-US" baseline="30000" dirty="0"/>
              <a:t>15</a:t>
            </a:r>
            <a:r>
              <a:rPr lang="en-US" dirty="0"/>
              <a:t> If a brother or sister is naked and destitute of daily food, </a:t>
            </a:r>
            <a:r>
              <a:rPr lang="en-US" baseline="30000" dirty="0"/>
              <a:t>16</a:t>
            </a:r>
            <a:r>
              <a:rPr lang="en-US" dirty="0"/>
              <a:t> and one of you says to them, “Depart in peace, be warmed and filled,” but you do not give them the things which are needed for the body, what does it profit? </a:t>
            </a:r>
            <a:r>
              <a:rPr lang="en-US" baseline="30000" dirty="0"/>
              <a:t>17</a:t>
            </a:r>
            <a:r>
              <a:rPr lang="en-US" dirty="0"/>
              <a:t> Thus also faith by itself, if it does not have works, is dead.</a:t>
            </a:r>
          </a:p>
          <a:p>
            <a:pPr lvl="2"/>
            <a:r>
              <a:rPr lang="en-US" sz="2000" dirty="0"/>
              <a:t>James says that those who hear the Word but don’t obey it have a </a:t>
            </a:r>
            <a:r>
              <a:rPr lang="en-US" sz="2000" i="1" u="sng" dirty="0"/>
              <a:t>dead faith</a:t>
            </a:r>
            <a:endParaRPr lang="en-US" sz="2000" dirty="0"/>
          </a:p>
        </p:txBody>
      </p:sp>
      <p:sp>
        <p:nvSpPr>
          <p:cNvPr id="3" name="Title 2">
            <a:extLst>
              <a:ext uri="{FF2B5EF4-FFF2-40B4-BE49-F238E27FC236}">
                <a16:creationId xmlns:a16="http://schemas.microsoft.com/office/drawing/2014/main" id="{AEB0426D-83DB-D67E-46E5-7968306A7F90}"/>
              </a:ext>
            </a:extLst>
          </p:cNvPr>
          <p:cNvSpPr>
            <a:spLocks noGrp="1"/>
          </p:cNvSpPr>
          <p:nvPr>
            <p:ph type="title"/>
          </p:nvPr>
        </p:nvSpPr>
        <p:spPr/>
        <p:txBody>
          <a:bodyPr/>
          <a:lstStyle/>
          <a:p>
            <a:r>
              <a:rPr lang="en-US" dirty="0"/>
              <a:t>II. Deaf to God</a:t>
            </a:r>
          </a:p>
        </p:txBody>
      </p:sp>
    </p:spTree>
    <p:extLst>
      <p:ext uri="{BB962C8B-B14F-4D97-AF65-F5344CB8AC3E}">
        <p14:creationId xmlns:p14="http://schemas.microsoft.com/office/powerpoint/2010/main" val="423647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2F249D-5F39-11CB-13D6-DB752EA16895}"/>
              </a:ext>
            </a:extLst>
          </p:cNvPr>
          <p:cNvSpPr>
            <a:spLocks noGrp="1"/>
          </p:cNvSpPr>
          <p:nvPr>
            <p:ph idx="1"/>
          </p:nvPr>
        </p:nvSpPr>
        <p:spPr/>
        <p:txBody>
          <a:bodyPr>
            <a:noAutofit/>
          </a:bodyPr>
          <a:lstStyle/>
          <a:p>
            <a:r>
              <a:rPr lang="en-US" dirty="0"/>
              <a:t>Hearing but not obeying</a:t>
            </a:r>
          </a:p>
          <a:p>
            <a:pPr lvl="1"/>
            <a:r>
              <a:rPr lang="en-US" dirty="0"/>
              <a:t>James’s letter of obedience</a:t>
            </a:r>
          </a:p>
          <a:p>
            <a:pPr lvl="2"/>
            <a:r>
              <a:rPr lang="en-US" sz="2000" dirty="0"/>
              <a:t>James 1:22-26</a:t>
            </a:r>
          </a:p>
          <a:p>
            <a:pPr lvl="2"/>
            <a:r>
              <a:rPr lang="en-US" sz="2000" dirty="0"/>
              <a:t>James 2:14-17</a:t>
            </a:r>
          </a:p>
          <a:p>
            <a:pPr lvl="2"/>
            <a:r>
              <a:rPr lang="en-US" sz="2000" dirty="0"/>
              <a:t>James 4:17</a:t>
            </a:r>
          </a:p>
          <a:p>
            <a:pPr lvl="3"/>
            <a:r>
              <a:rPr lang="en-US" dirty="0"/>
              <a:t>Therefore, to him who knows to do good and does not do it, to him it is sin.</a:t>
            </a:r>
          </a:p>
          <a:p>
            <a:pPr lvl="2"/>
            <a:r>
              <a:rPr lang="en-US" sz="2000" dirty="0"/>
              <a:t>James emphasizes the sin of inaction, not </a:t>
            </a:r>
            <a:r>
              <a:rPr lang="en-US" sz="2000" i="1" dirty="0"/>
              <a:t>doing</a:t>
            </a:r>
            <a:r>
              <a:rPr lang="en-US" sz="2000" dirty="0"/>
              <a:t> the good they know they </a:t>
            </a:r>
            <a:r>
              <a:rPr lang="en-US" sz="2000" i="1" dirty="0"/>
              <a:t>should</a:t>
            </a:r>
            <a:r>
              <a:rPr lang="en-US" sz="2000" dirty="0"/>
              <a:t> do</a:t>
            </a:r>
          </a:p>
          <a:p>
            <a:pPr lvl="3"/>
            <a:r>
              <a:rPr lang="en-US" sz="2000" dirty="0"/>
              <a:t>They ‘forget’ what to do when it becomes time to work!</a:t>
            </a:r>
          </a:p>
        </p:txBody>
      </p:sp>
      <p:sp>
        <p:nvSpPr>
          <p:cNvPr id="3" name="Title 2">
            <a:extLst>
              <a:ext uri="{FF2B5EF4-FFF2-40B4-BE49-F238E27FC236}">
                <a16:creationId xmlns:a16="http://schemas.microsoft.com/office/drawing/2014/main" id="{AEB0426D-83DB-D67E-46E5-7968306A7F90}"/>
              </a:ext>
            </a:extLst>
          </p:cNvPr>
          <p:cNvSpPr>
            <a:spLocks noGrp="1"/>
          </p:cNvSpPr>
          <p:nvPr>
            <p:ph type="title"/>
          </p:nvPr>
        </p:nvSpPr>
        <p:spPr/>
        <p:txBody>
          <a:bodyPr/>
          <a:lstStyle/>
          <a:p>
            <a:r>
              <a:rPr lang="en-US" dirty="0"/>
              <a:t>II. Deaf to God</a:t>
            </a:r>
          </a:p>
        </p:txBody>
      </p:sp>
    </p:spTree>
    <p:extLst>
      <p:ext uri="{BB962C8B-B14F-4D97-AF65-F5344CB8AC3E}">
        <p14:creationId xmlns:p14="http://schemas.microsoft.com/office/powerpoint/2010/main" val="132855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Listening to God</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b="0" dirty="0">
                <a:solidFill>
                  <a:srgbClr val="999999"/>
                </a:solidFill>
              </a:rPr>
              <a:t>Hearing</a:t>
            </a:r>
          </a:p>
          <a:p>
            <a:r>
              <a:rPr lang="en-US" b="0" dirty="0">
                <a:solidFill>
                  <a:srgbClr val="999999"/>
                </a:solidFill>
              </a:rPr>
              <a:t>Deaf to God</a:t>
            </a:r>
          </a:p>
          <a:p>
            <a:r>
              <a:rPr lang="en-US" dirty="0"/>
              <a:t>True Listening</a:t>
            </a:r>
          </a:p>
        </p:txBody>
      </p:sp>
    </p:spTree>
    <p:extLst>
      <p:ext uri="{BB962C8B-B14F-4D97-AF65-F5344CB8AC3E}">
        <p14:creationId xmlns:p14="http://schemas.microsoft.com/office/powerpoint/2010/main" val="2326357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9FFF65-D7EA-24D7-FEAB-1032FAB21CB0}"/>
              </a:ext>
            </a:extLst>
          </p:cNvPr>
          <p:cNvSpPr>
            <a:spLocks noGrp="1"/>
          </p:cNvSpPr>
          <p:nvPr>
            <p:ph idx="1"/>
          </p:nvPr>
        </p:nvSpPr>
        <p:spPr>
          <a:xfrm>
            <a:off x="628650" y="1322902"/>
            <a:ext cx="8379548" cy="5212983"/>
          </a:xfrm>
        </p:spPr>
        <p:txBody>
          <a:bodyPr>
            <a:noAutofit/>
          </a:bodyPr>
          <a:lstStyle/>
          <a:p>
            <a:r>
              <a:rPr lang="en-US" dirty="0"/>
              <a:t>Hearers </a:t>
            </a:r>
            <a:r>
              <a:rPr lang="en-US" i="1" dirty="0"/>
              <a:t>and</a:t>
            </a:r>
            <a:r>
              <a:rPr lang="en-US" dirty="0"/>
              <a:t> doers</a:t>
            </a:r>
          </a:p>
          <a:p>
            <a:pPr lvl="1"/>
            <a:r>
              <a:rPr lang="en-US" dirty="0"/>
              <a:t>Matthew 7:24-25</a:t>
            </a:r>
          </a:p>
          <a:p>
            <a:pPr lvl="2"/>
            <a:r>
              <a:rPr lang="en-US" baseline="30000" dirty="0"/>
              <a:t>24</a:t>
            </a:r>
            <a:r>
              <a:rPr lang="en-US" dirty="0"/>
              <a:t> “Therefore whoever hears these sayings of Mine, and does them, I will liken him to a wise man who built his house on the rock: </a:t>
            </a:r>
            <a:r>
              <a:rPr lang="en-US" baseline="30000" dirty="0"/>
              <a:t>25</a:t>
            </a:r>
            <a:r>
              <a:rPr lang="en-US" dirty="0"/>
              <a:t> and the rain descended, the floods came, and the winds blew and beat on that house; and it did not fall, for it was founded on the rock.”</a:t>
            </a:r>
          </a:p>
          <a:p>
            <a:pPr lvl="1"/>
            <a:r>
              <a:rPr lang="en-US" dirty="0"/>
              <a:t>Luke 8:19-21</a:t>
            </a:r>
          </a:p>
          <a:p>
            <a:pPr lvl="2"/>
            <a:r>
              <a:rPr lang="en-US" baseline="30000" dirty="0"/>
              <a:t>19</a:t>
            </a:r>
            <a:r>
              <a:rPr lang="en-US" dirty="0"/>
              <a:t> Then His mother and brothers came to Him, and could not approach Him because of the crowd. </a:t>
            </a:r>
            <a:r>
              <a:rPr lang="en-US" baseline="30000" dirty="0"/>
              <a:t>20</a:t>
            </a:r>
            <a:r>
              <a:rPr lang="en-US" dirty="0"/>
              <a:t> And it was told Him by some, who said, “Your mother and Your brothers are standing outside, desiring to see You.” </a:t>
            </a:r>
            <a:r>
              <a:rPr lang="en-US" baseline="30000" dirty="0"/>
              <a:t>21</a:t>
            </a:r>
            <a:r>
              <a:rPr lang="en-US" dirty="0"/>
              <a:t> But He answered and said to them, “My mother and My brothers are these who hear the word of God and do it.”</a:t>
            </a:r>
          </a:p>
          <a:p>
            <a:pPr lvl="1"/>
            <a:r>
              <a:rPr lang="en-US" dirty="0"/>
              <a:t>John 14:23-24</a:t>
            </a:r>
          </a:p>
          <a:p>
            <a:pPr lvl="2"/>
            <a:r>
              <a:rPr lang="en-US" baseline="30000" dirty="0"/>
              <a:t>23</a:t>
            </a:r>
            <a:r>
              <a:rPr lang="en-US" dirty="0"/>
              <a:t> Jesus answered and said to him, “If anyone loves Me, he will keep My word; and My Father will love him, and We will come to him and make Our home with him. </a:t>
            </a:r>
            <a:r>
              <a:rPr lang="en-US" baseline="30000" dirty="0"/>
              <a:t>24</a:t>
            </a:r>
            <a:r>
              <a:rPr lang="en-US" dirty="0"/>
              <a:t> He who does not love Me does not keep My words; and the word which you hear is not Mine but the Father’s who sent Me.”</a:t>
            </a:r>
          </a:p>
          <a:p>
            <a:pPr lvl="2"/>
            <a:endParaRPr lang="en-US" sz="2000" dirty="0"/>
          </a:p>
        </p:txBody>
      </p:sp>
      <p:sp>
        <p:nvSpPr>
          <p:cNvPr id="3" name="Title 2">
            <a:extLst>
              <a:ext uri="{FF2B5EF4-FFF2-40B4-BE49-F238E27FC236}">
                <a16:creationId xmlns:a16="http://schemas.microsoft.com/office/drawing/2014/main" id="{F8B61205-EB41-F1C0-FFCD-91B46354BF00}"/>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401583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18E915-C184-9316-4255-E577D16A1FF2}"/>
              </a:ext>
            </a:extLst>
          </p:cNvPr>
          <p:cNvSpPr>
            <a:spLocks noGrp="1"/>
          </p:cNvSpPr>
          <p:nvPr>
            <p:ph idx="1"/>
          </p:nvPr>
        </p:nvSpPr>
        <p:spPr/>
        <p:txBody>
          <a:bodyPr/>
          <a:lstStyle/>
          <a:p>
            <a:r>
              <a:rPr lang="en-US" dirty="0"/>
              <a:t>Enhancing our ‘listening skills’</a:t>
            </a:r>
          </a:p>
          <a:p>
            <a:pPr lvl="1"/>
            <a:r>
              <a:rPr lang="en-US" dirty="0"/>
              <a:t>Immersing ourselves in the Word</a:t>
            </a:r>
          </a:p>
          <a:p>
            <a:pPr lvl="2"/>
            <a:r>
              <a:rPr lang="en-US" sz="2000" dirty="0"/>
              <a:t>1 Timothy 4:7-8</a:t>
            </a:r>
          </a:p>
          <a:p>
            <a:pPr lvl="3"/>
            <a:r>
              <a:rPr lang="en-US" baseline="30000" dirty="0"/>
              <a:t>7</a:t>
            </a:r>
            <a:r>
              <a:rPr lang="en-US" dirty="0"/>
              <a:t> But reject profane and old wives’ fables, and exercise yourself toward godliness. </a:t>
            </a:r>
            <a:r>
              <a:rPr lang="en-US" baseline="30000" dirty="0"/>
              <a:t>8</a:t>
            </a:r>
            <a:r>
              <a:rPr lang="en-US" dirty="0"/>
              <a:t> For bodily exercise profits a little, but godliness is profitable for all things, having promise of the life that now is and of that which is to come.</a:t>
            </a:r>
          </a:p>
          <a:p>
            <a:pPr lvl="2"/>
            <a:r>
              <a:rPr lang="en-US" sz="2000" dirty="0"/>
              <a:t>Paul’s language is that of an athlete, exercising and training constantly to stay in shape</a:t>
            </a:r>
          </a:p>
          <a:p>
            <a:pPr lvl="2"/>
            <a:r>
              <a:rPr lang="en-US" sz="2000" dirty="0"/>
              <a:t>We listen to others daily: TV shows, online news, radio and podcasts…why wouldn’t we daily listen to God?</a:t>
            </a:r>
          </a:p>
          <a:p>
            <a:pPr lvl="2"/>
            <a:r>
              <a:rPr lang="en-US" sz="2000" dirty="0"/>
              <a:t>1 Timothy 4:15-16</a:t>
            </a:r>
          </a:p>
          <a:p>
            <a:pPr lvl="3"/>
            <a:r>
              <a:rPr lang="en-US" baseline="30000" dirty="0"/>
              <a:t>15</a:t>
            </a:r>
            <a:r>
              <a:rPr lang="en-US" dirty="0"/>
              <a:t> Meditate on these things; give yourself entirely to them, that your progress may be evident to all. </a:t>
            </a:r>
            <a:r>
              <a:rPr lang="en-US" baseline="30000" dirty="0"/>
              <a:t>16</a:t>
            </a:r>
            <a:r>
              <a:rPr lang="en-US" dirty="0"/>
              <a:t> Take heed to yourself and to the doctrine. Continue in them, for in doing this you will save both yourself and those who hear you.</a:t>
            </a:r>
          </a:p>
          <a:p>
            <a:pPr lvl="2"/>
            <a:r>
              <a:rPr lang="en-US" sz="2000" dirty="0"/>
              <a:t>We must first </a:t>
            </a:r>
            <a:r>
              <a:rPr lang="en-US" sz="2000" i="1" dirty="0"/>
              <a:t>know</a:t>
            </a:r>
            <a:r>
              <a:rPr lang="en-US" sz="2000" dirty="0"/>
              <a:t> before we can </a:t>
            </a:r>
            <a:r>
              <a:rPr lang="en-US" sz="2000" i="1" dirty="0"/>
              <a:t>do</a:t>
            </a:r>
            <a:endParaRPr lang="en-US" sz="2000" dirty="0"/>
          </a:p>
        </p:txBody>
      </p:sp>
      <p:sp>
        <p:nvSpPr>
          <p:cNvPr id="3" name="Title 2">
            <a:extLst>
              <a:ext uri="{FF2B5EF4-FFF2-40B4-BE49-F238E27FC236}">
                <a16:creationId xmlns:a16="http://schemas.microsoft.com/office/drawing/2014/main" id="{8C3DCDC4-7574-C803-300B-D46D321B3A6E}"/>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239254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Listening to God</a:t>
            </a:r>
            <a:endParaRPr lang="en-US" dirty="0"/>
          </a:p>
        </p:txBody>
      </p:sp>
      <p:sp>
        <p:nvSpPr>
          <p:cNvPr id="3" name="Subtitle 2"/>
          <p:cNvSpPr>
            <a:spLocks noGrp="1"/>
          </p:cNvSpPr>
          <p:nvPr>
            <p:ph type="subTitle" idx="1"/>
          </p:nvPr>
        </p:nvSpPr>
        <p:spPr/>
        <p:txBody>
          <a:bodyPr vert="horz" lIns="68580" tIns="34290" rIns="68580" bIns="34290" rtlCol="0" anchor="t">
            <a:normAutofit/>
          </a:bodyPr>
          <a:lstStyle/>
          <a:p>
            <a:pPr marL="0" indent="0">
              <a:buNone/>
            </a:pPr>
            <a:endParaRPr lang="en-US"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18E915-C184-9316-4255-E577D16A1FF2}"/>
              </a:ext>
            </a:extLst>
          </p:cNvPr>
          <p:cNvSpPr>
            <a:spLocks noGrp="1"/>
          </p:cNvSpPr>
          <p:nvPr>
            <p:ph idx="1"/>
          </p:nvPr>
        </p:nvSpPr>
        <p:spPr>
          <a:xfrm>
            <a:off x="628650" y="1322902"/>
            <a:ext cx="8515350" cy="5212983"/>
          </a:xfrm>
        </p:spPr>
        <p:txBody>
          <a:bodyPr>
            <a:noAutofit/>
          </a:bodyPr>
          <a:lstStyle/>
          <a:p>
            <a:r>
              <a:rPr lang="en-US" dirty="0"/>
              <a:t>Enhancing our ‘listening skills’</a:t>
            </a:r>
          </a:p>
          <a:p>
            <a:pPr lvl="1"/>
            <a:r>
              <a:rPr lang="en-US" dirty="0"/>
              <a:t>Improving our prayer lives</a:t>
            </a:r>
          </a:p>
          <a:p>
            <a:pPr lvl="2"/>
            <a:r>
              <a:rPr lang="en-US" sz="2000" dirty="0"/>
              <a:t>Daniel 6:10-14</a:t>
            </a:r>
          </a:p>
          <a:p>
            <a:pPr lvl="2"/>
            <a:r>
              <a:rPr lang="en-US" baseline="30000" dirty="0"/>
              <a:t>10</a:t>
            </a:r>
            <a:r>
              <a:rPr lang="en-US" dirty="0"/>
              <a:t> Now when Daniel knew that the writing was signed, he went home. And in his upper room, with his windows open toward Jerusalem, he knelt down on his knees three times that day, and prayed and gave thanks before his God, as was his custom since early days. </a:t>
            </a:r>
            <a:r>
              <a:rPr lang="en-US" baseline="30000" dirty="0"/>
              <a:t>11</a:t>
            </a:r>
            <a:r>
              <a:rPr lang="en-US" dirty="0"/>
              <a:t> Then these men assembled and found Daniel praying and making supplication before his God. </a:t>
            </a:r>
            <a:r>
              <a:rPr lang="en-US" baseline="30000" dirty="0"/>
              <a:t>12</a:t>
            </a:r>
            <a:r>
              <a:rPr lang="en-US" dirty="0"/>
              <a:t> And they went before the king, and spoke concerning the king’s decree: “Have you not signed a decree that every man who petitions any god or man within thirty days, except you, O king, shall be cast into the den of lions?”</a:t>
            </a:r>
          </a:p>
          <a:p>
            <a:pPr lvl="2"/>
            <a:r>
              <a:rPr lang="en-US" dirty="0"/>
              <a:t>The king answered and said, “The thing is true, according to the law of the Medes and Persians, which does not alter.” </a:t>
            </a:r>
            <a:r>
              <a:rPr lang="en-US" baseline="30000" dirty="0"/>
              <a:t>13</a:t>
            </a:r>
            <a:r>
              <a:rPr lang="en-US" dirty="0"/>
              <a:t> So they answered and said before the king, “That Daniel, who is one of the captives from Judah, does not show due regard for you, O king, or for the decree that you have signed, but makes his petition three times a day.” </a:t>
            </a:r>
            <a:r>
              <a:rPr lang="en-US" baseline="30000" dirty="0"/>
              <a:t>14</a:t>
            </a:r>
            <a:r>
              <a:rPr lang="en-US" dirty="0"/>
              <a:t> And the king, when he heard these words, was greatly displeased with himself, and set his heart on Daniel to deliver him; and he labored till the going down of the sun to deliver him.</a:t>
            </a:r>
          </a:p>
          <a:p>
            <a:pPr lvl="1"/>
            <a:r>
              <a:rPr lang="en-US" dirty="0"/>
              <a:t>Even the </a:t>
            </a:r>
            <a:r>
              <a:rPr lang="en-US" i="1" dirty="0"/>
              <a:t>king</a:t>
            </a:r>
            <a:r>
              <a:rPr lang="en-US" dirty="0"/>
              <a:t> couldn’t find a way out for Daniel!</a:t>
            </a:r>
          </a:p>
        </p:txBody>
      </p:sp>
      <p:sp>
        <p:nvSpPr>
          <p:cNvPr id="3" name="Title 2">
            <a:extLst>
              <a:ext uri="{FF2B5EF4-FFF2-40B4-BE49-F238E27FC236}">
                <a16:creationId xmlns:a16="http://schemas.microsoft.com/office/drawing/2014/main" id="{8C3DCDC4-7574-C803-300B-D46D321B3A6E}"/>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126419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78B59-33B8-F3D4-1CD6-25AE2B54248E}"/>
              </a:ext>
            </a:extLst>
          </p:cNvPr>
          <p:cNvSpPr>
            <a:spLocks noGrp="1"/>
          </p:cNvSpPr>
          <p:nvPr>
            <p:ph idx="1"/>
          </p:nvPr>
        </p:nvSpPr>
        <p:spPr/>
        <p:txBody>
          <a:bodyPr/>
          <a:lstStyle/>
          <a:p>
            <a:r>
              <a:rPr lang="en-US" dirty="0"/>
              <a:t>Enhancing our ‘listening skills’</a:t>
            </a:r>
          </a:p>
          <a:p>
            <a:pPr lvl="1"/>
            <a:r>
              <a:rPr lang="en-US" dirty="0"/>
              <a:t>Improving our prayer lives</a:t>
            </a:r>
          </a:p>
          <a:p>
            <a:pPr lvl="2"/>
            <a:r>
              <a:rPr lang="en-US" sz="2000" dirty="0"/>
              <a:t>Daniel 6:10-14</a:t>
            </a:r>
          </a:p>
          <a:p>
            <a:pPr lvl="2"/>
            <a:r>
              <a:rPr lang="en-US" sz="2000" dirty="0"/>
              <a:t>When can we build prayer into our lives?</a:t>
            </a:r>
          </a:p>
          <a:p>
            <a:pPr lvl="3"/>
            <a:r>
              <a:rPr lang="en-US" sz="2000" dirty="0"/>
              <a:t>Before meals – Luke 9:16</a:t>
            </a:r>
          </a:p>
          <a:p>
            <a:pPr lvl="4"/>
            <a:r>
              <a:rPr lang="en-US" dirty="0"/>
              <a:t>Then He took the five loaves and the two fish, and looking up to heaven, He blessed and broke them, and gave them to the disciples to set before the multitude.</a:t>
            </a:r>
            <a:endParaRPr lang="en-US" sz="2000" dirty="0"/>
          </a:p>
          <a:p>
            <a:pPr lvl="3"/>
            <a:endParaRPr lang="en-US" sz="2000" dirty="0"/>
          </a:p>
        </p:txBody>
      </p:sp>
      <p:sp>
        <p:nvSpPr>
          <p:cNvPr id="3" name="Title 2">
            <a:extLst>
              <a:ext uri="{FF2B5EF4-FFF2-40B4-BE49-F238E27FC236}">
                <a16:creationId xmlns:a16="http://schemas.microsoft.com/office/drawing/2014/main" id="{5DF41A3F-9593-291A-2046-0CF9CCFA0CAC}"/>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258592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78B59-33B8-F3D4-1CD6-25AE2B54248E}"/>
              </a:ext>
            </a:extLst>
          </p:cNvPr>
          <p:cNvSpPr>
            <a:spLocks noGrp="1"/>
          </p:cNvSpPr>
          <p:nvPr>
            <p:ph idx="1"/>
          </p:nvPr>
        </p:nvSpPr>
        <p:spPr/>
        <p:txBody>
          <a:bodyPr/>
          <a:lstStyle/>
          <a:p>
            <a:r>
              <a:rPr lang="en-US" dirty="0"/>
              <a:t>Enhancing our ‘listening skills’</a:t>
            </a:r>
          </a:p>
          <a:p>
            <a:pPr lvl="1"/>
            <a:r>
              <a:rPr lang="en-US" dirty="0"/>
              <a:t>Improving our prayer lives</a:t>
            </a:r>
          </a:p>
          <a:p>
            <a:pPr lvl="2"/>
            <a:r>
              <a:rPr lang="en-US" sz="2000" dirty="0"/>
              <a:t>Daniel 6:10-14</a:t>
            </a:r>
          </a:p>
          <a:p>
            <a:pPr lvl="2"/>
            <a:r>
              <a:rPr lang="en-US" sz="2000" dirty="0"/>
              <a:t>When can we build prayer into our lives?</a:t>
            </a:r>
          </a:p>
          <a:p>
            <a:pPr lvl="3"/>
            <a:r>
              <a:rPr lang="en-US" sz="2000" dirty="0"/>
              <a:t>Before meals – Luke 9:16</a:t>
            </a:r>
          </a:p>
          <a:p>
            <a:pPr lvl="3"/>
            <a:r>
              <a:rPr lang="en-US" sz="2000" dirty="0"/>
              <a:t>After waking up – Mark 1:35</a:t>
            </a:r>
          </a:p>
          <a:p>
            <a:pPr lvl="4"/>
            <a:r>
              <a:rPr lang="en-US" dirty="0"/>
              <a:t>Now in the morning, having risen a long while before daylight, He went out and departed to a solitary place; and there He prayed.</a:t>
            </a:r>
          </a:p>
          <a:p>
            <a:pPr lvl="2"/>
            <a:endParaRPr lang="en-US" sz="2000" dirty="0"/>
          </a:p>
          <a:p>
            <a:pPr lvl="3"/>
            <a:endParaRPr lang="en-US" sz="2000" dirty="0"/>
          </a:p>
        </p:txBody>
      </p:sp>
      <p:sp>
        <p:nvSpPr>
          <p:cNvPr id="3" name="Title 2">
            <a:extLst>
              <a:ext uri="{FF2B5EF4-FFF2-40B4-BE49-F238E27FC236}">
                <a16:creationId xmlns:a16="http://schemas.microsoft.com/office/drawing/2014/main" id="{5DF41A3F-9593-291A-2046-0CF9CCFA0CAC}"/>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1874549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78B59-33B8-F3D4-1CD6-25AE2B54248E}"/>
              </a:ext>
            </a:extLst>
          </p:cNvPr>
          <p:cNvSpPr>
            <a:spLocks noGrp="1"/>
          </p:cNvSpPr>
          <p:nvPr>
            <p:ph idx="1"/>
          </p:nvPr>
        </p:nvSpPr>
        <p:spPr/>
        <p:txBody>
          <a:bodyPr/>
          <a:lstStyle/>
          <a:p>
            <a:r>
              <a:rPr lang="en-US" dirty="0"/>
              <a:t>Enhancing our ‘listening skills’</a:t>
            </a:r>
          </a:p>
          <a:p>
            <a:pPr lvl="1"/>
            <a:r>
              <a:rPr lang="en-US" dirty="0"/>
              <a:t>Improving our prayer lives</a:t>
            </a:r>
          </a:p>
          <a:p>
            <a:pPr lvl="2"/>
            <a:r>
              <a:rPr lang="en-US" sz="2000" dirty="0"/>
              <a:t>Daniel 6:10-14</a:t>
            </a:r>
          </a:p>
          <a:p>
            <a:pPr lvl="2"/>
            <a:r>
              <a:rPr lang="en-US" sz="2000" dirty="0"/>
              <a:t>When can we build prayer into our lives?</a:t>
            </a:r>
          </a:p>
          <a:p>
            <a:pPr lvl="3"/>
            <a:r>
              <a:rPr lang="en-US" sz="2000" dirty="0"/>
              <a:t>Before meals – Luke 9:16</a:t>
            </a:r>
          </a:p>
          <a:p>
            <a:pPr lvl="3"/>
            <a:r>
              <a:rPr lang="en-US" sz="2000" dirty="0"/>
              <a:t>After waking up – Mark 1:35</a:t>
            </a:r>
          </a:p>
          <a:p>
            <a:pPr lvl="3"/>
            <a:r>
              <a:rPr lang="en-US" sz="2000" dirty="0"/>
              <a:t>Before critical decisions – Luke 6:12-13</a:t>
            </a:r>
          </a:p>
          <a:p>
            <a:pPr lvl="4"/>
            <a:r>
              <a:rPr lang="en-US" baseline="30000" dirty="0"/>
              <a:t>12</a:t>
            </a:r>
            <a:r>
              <a:rPr lang="en-US" dirty="0"/>
              <a:t> Now it came to pass in those days that He went out to the mountain to pray, and continued all night in prayer to God. </a:t>
            </a:r>
            <a:r>
              <a:rPr lang="en-US" baseline="30000" dirty="0"/>
              <a:t>13</a:t>
            </a:r>
            <a:r>
              <a:rPr lang="en-US" dirty="0"/>
              <a:t> And when it was day, He called His disciples to Himself; and from them He chose twelve whom He also named apostles</a:t>
            </a:r>
            <a:endParaRPr lang="en-US" sz="2000" dirty="0"/>
          </a:p>
          <a:p>
            <a:pPr lvl="3"/>
            <a:endParaRPr lang="en-US" sz="2000" dirty="0"/>
          </a:p>
        </p:txBody>
      </p:sp>
      <p:sp>
        <p:nvSpPr>
          <p:cNvPr id="3" name="Title 2">
            <a:extLst>
              <a:ext uri="{FF2B5EF4-FFF2-40B4-BE49-F238E27FC236}">
                <a16:creationId xmlns:a16="http://schemas.microsoft.com/office/drawing/2014/main" id="{5DF41A3F-9593-291A-2046-0CF9CCFA0CAC}"/>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50525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78B59-33B8-F3D4-1CD6-25AE2B54248E}"/>
              </a:ext>
            </a:extLst>
          </p:cNvPr>
          <p:cNvSpPr>
            <a:spLocks noGrp="1"/>
          </p:cNvSpPr>
          <p:nvPr>
            <p:ph idx="1"/>
          </p:nvPr>
        </p:nvSpPr>
        <p:spPr/>
        <p:txBody>
          <a:bodyPr/>
          <a:lstStyle/>
          <a:p>
            <a:r>
              <a:rPr lang="en-US" dirty="0"/>
              <a:t>Enhancing our ‘listening skills’</a:t>
            </a:r>
          </a:p>
          <a:p>
            <a:pPr lvl="1"/>
            <a:r>
              <a:rPr lang="en-US" dirty="0"/>
              <a:t>Improving our prayer lives</a:t>
            </a:r>
          </a:p>
          <a:p>
            <a:pPr lvl="2"/>
            <a:r>
              <a:rPr lang="en-US" sz="2000" dirty="0"/>
              <a:t>Daniel 6:10-14</a:t>
            </a:r>
          </a:p>
          <a:p>
            <a:pPr lvl="2"/>
            <a:r>
              <a:rPr lang="en-US" sz="2000" dirty="0"/>
              <a:t>When can we build prayer into our lives?</a:t>
            </a:r>
          </a:p>
          <a:p>
            <a:pPr lvl="3"/>
            <a:r>
              <a:rPr lang="en-US" sz="2000" dirty="0"/>
              <a:t>Before meals – Luke 9:16</a:t>
            </a:r>
          </a:p>
          <a:p>
            <a:pPr lvl="3"/>
            <a:r>
              <a:rPr lang="en-US" sz="2000" dirty="0"/>
              <a:t>After waking up – Mark 1:35</a:t>
            </a:r>
          </a:p>
          <a:p>
            <a:pPr lvl="3"/>
            <a:r>
              <a:rPr lang="en-US" sz="2000" dirty="0"/>
              <a:t>Before critical decisions – Luke 6:12-13</a:t>
            </a:r>
          </a:p>
          <a:p>
            <a:pPr lvl="3"/>
            <a:r>
              <a:rPr lang="en-US" sz="2000" dirty="0"/>
              <a:t>During times of stress – Matthew 26:38-39</a:t>
            </a:r>
          </a:p>
          <a:p>
            <a:pPr lvl="4"/>
            <a:r>
              <a:rPr lang="en-US" baseline="30000" dirty="0"/>
              <a:t>38</a:t>
            </a:r>
            <a:r>
              <a:rPr lang="en-US" dirty="0"/>
              <a:t> Then He said to them, “My soul is exceedingly sorrowful, even to death. Stay here and watch with Me.” </a:t>
            </a:r>
            <a:r>
              <a:rPr lang="en-US" baseline="30000" dirty="0"/>
              <a:t>39</a:t>
            </a:r>
            <a:r>
              <a:rPr lang="en-US" dirty="0"/>
              <a:t> He went a little farther and fell on His face, and prayed, saying, “O My Father, if it is possible, let this cup pass from Me; nevertheless, not as I will, but as You will.”</a:t>
            </a:r>
          </a:p>
          <a:p>
            <a:pPr lvl="2"/>
            <a:endParaRPr lang="en-US" sz="2000" dirty="0"/>
          </a:p>
          <a:p>
            <a:pPr lvl="3"/>
            <a:endParaRPr lang="en-US" sz="2000" dirty="0"/>
          </a:p>
        </p:txBody>
      </p:sp>
      <p:sp>
        <p:nvSpPr>
          <p:cNvPr id="3" name="Title 2">
            <a:extLst>
              <a:ext uri="{FF2B5EF4-FFF2-40B4-BE49-F238E27FC236}">
                <a16:creationId xmlns:a16="http://schemas.microsoft.com/office/drawing/2014/main" id="{5DF41A3F-9593-291A-2046-0CF9CCFA0CAC}"/>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3894366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A78B59-33B8-F3D4-1CD6-25AE2B54248E}"/>
              </a:ext>
            </a:extLst>
          </p:cNvPr>
          <p:cNvSpPr>
            <a:spLocks noGrp="1"/>
          </p:cNvSpPr>
          <p:nvPr>
            <p:ph idx="1"/>
          </p:nvPr>
        </p:nvSpPr>
        <p:spPr/>
        <p:txBody>
          <a:bodyPr>
            <a:noAutofit/>
          </a:bodyPr>
          <a:lstStyle/>
          <a:p>
            <a:r>
              <a:rPr lang="en-US" dirty="0"/>
              <a:t>Enhancing our ‘listening skills’</a:t>
            </a:r>
          </a:p>
          <a:p>
            <a:pPr lvl="1"/>
            <a:r>
              <a:rPr lang="en-US" dirty="0"/>
              <a:t>Improving our prayer lives</a:t>
            </a:r>
          </a:p>
          <a:p>
            <a:pPr lvl="2"/>
            <a:r>
              <a:rPr lang="en-US" sz="2000" dirty="0"/>
              <a:t>Daniel 6:10-14</a:t>
            </a:r>
          </a:p>
          <a:p>
            <a:pPr lvl="2"/>
            <a:r>
              <a:rPr lang="en-US" sz="2000" dirty="0"/>
              <a:t>When can we build prayer into our lives?</a:t>
            </a:r>
          </a:p>
          <a:p>
            <a:pPr lvl="3"/>
            <a:r>
              <a:rPr lang="en-US" sz="2000" dirty="0"/>
              <a:t>Before meals – Luke 9:16</a:t>
            </a:r>
          </a:p>
          <a:p>
            <a:pPr lvl="3"/>
            <a:r>
              <a:rPr lang="en-US" sz="2000" dirty="0"/>
              <a:t>After waking up – Mark 1:35</a:t>
            </a:r>
          </a:p>
          <a:p>
            <a:pPr lvl="3"/>
            <a:r>
              <a:rPr lang="en-US" sz="2000" dirty="0"/>
              <a:t>Before critical decisions – Luke 6:12-13</a:t>
            </a:r>
          </a:p>
          <a:p>
            <a:pPr lvl="3"/>
            <a:r>
              <a:rPr lang="en-US" sz="2000" dirty="0"/>
              <a:t>During times of stress – Matthew 26:38-39</a:t>
            </a:r>
          </a:p>
          <a:p>
            <a:pPr lvl="2"/>
            <a:r>
              <a:rPr lang="en-US" sz="2000" dirty="0"/>
              <a:t>Christians should be a ‘praying people’</a:t>
            </a:r>
          </a:p>
          <a:p>
            <a:pPr lvl="1"/>
            <a:r>
              <a:rPr lang="en-US" sz="2400" dirty="0"/>
              <a:t>As we build study and prayer into our lives, we’ll be better-positioned to do </a:t>
            </a:r>
            <a:r>
              <a:rPr lang="en-US" sz="2400" i="1" dirty="0"/>
              <a:t>more</a:t>
            </a:r>
            <a:r>
              <a:rPr lang="en-US" sz="2400" dirty="0"/>
              <a:t>!</a:t>
            </a:r>
          </a:p>
        </p:txBody>
      </p:sp>
      <p:sp>
        <p:nvSpPr>
          <p:cNvPr id="3" name="Title 2">
            <a:extLst>
              <a:ext uri="{FF2B5EF4-FFF2-40B4-BE49-F238E27FC236}">
                <a16:creationId xmlns:a16="http://schemas.microsoft.com/office/drawing/2014/main" id="{5DF41A3F-9593-291A-2046-0CF9CCFA0CAC}"/>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21453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5758DA-D46F-DAF9-3FE3-8015757DD037}"/>
              </a:ext>
            </a:extLst>
          </p:cNvPr>
          <p:cNvSpPr>
            <a:spLocks noGrp="1"/>
          </p:cNvSpPr>
          <p:nvPr>
            <p:ph idx="1"/>
          </p:nvPr>
        </p:nvSpPr>
        <p:spPr/>
        <p:txBody>
          <a:bodyPr>
            <a:noAutofit/>
          </a:bodyPr>
          <a:lstStyle/>
          <a:p>
            <a:r>
              <a:rPr lang="en-US" dirty="0"/>
              <a:t>Enhancing our ‘listening skills’</a:t>
            </a:r>
          </a:p>
          <a:p>
            <a:pPr lvl="1"/>
            <a:r>
              <a:rPr lang="en-US" dirty="0"/>
              <a:t>Helping and being helped</a:t>
            </a:r>
          </a:p>
          <a:p>
            <a:pPr lvl="2"/>
            <a:r>
              <a:rPr lang="en-US" sz="2000" dirty="0"/>
              <a:t>Hebrews 10:24-25</a:t>
            </a:r>
          </a:p>
          <a:p>
            <a:pPr lvl="3"/>
            <a:r>
              <a:rPr lang="en-US" baseline="30000" dirty="0"/>
              <a:t>24</a:t>
            </a:r>
            <a:r>
              <a:rPr lang="en-US" dirty="0"/>
              <a:t> And let us consider one another in order to stir up love and good works, </a:t>
            </a:r>
            <a:r>
              <a:rPr lang="en-US" baseline="30000" dirty="0"/>
              <a:t>25</a:t>
            </a:r>
            <a:r>
              <a:rPr lang="en-US" dirty="0"/>
              <a:t> not forsaking the assembling of ourselves together, as is the manner of some, but exhorting one another, and so much the more as you see the Day approaching.</a:t>
            </a:r>
          </a:p>
          <a:p>
            <a:pPr lvl="2"/>
            <a:r>
              <a:rPr lang="en-US" sz="2000" dirty="0"/>
              <a:t>Hebrews 3:12-15</a:t>
            </a:r>
          </a:p>
          <a:p>
            <a:pPr lvl="3"/>
            <a:r>
              <a:rPr lang="en-US" baseline="30000" dirty="0"/>
              <a:t>12</a:t>
            </a:r>
            <a:r>
              <a:rPr lang="en-US" dirty="0"/>
              <a:t> Beware, brethren, lest there be in any of you an evil heart of unbelief in departing from the living God; </a:t>
            </a:r>
            <a:r>
              <a:rPr lang="en-US" baseline="30000" dirty="0"/>
              <a:t>13</a:t>
            </a:r>
            <a:r>
              <a:rPr lang="en-US" dirty="0"/>
              <a:t> but exhort one another daily, while it is called “Today,” lest any of you be hardened through the deceitfulness of sin. </a:t>
            </a:r>
            <a:r>
              <a:rPr lang="en-US" baseline="30000" dirty="0"/>
              <a:t>14</a:t>
            </a:r>
            <a:r>
              <a:rPr lang="en-US" dirty="0"/>
              <a:t> For we have become partakers of Christ if we hold the beginning of our confidence steadfast to the end, </a:t>
            </a:r>
            <a:r>
              <a:rPr lang="en-US" baseline="30000" dirty="0"/>
              <a:t>15</a:t>
            </a:r>
            <a:r>
              <a:rPr lang="en-US" dirty="0"/>
              <a:t> while it is said:</a:t>
            </a:r>
            <a:br>
              <a:rPr lang="en-US" dirty="0"/>
            </a:br>
            <a:r>
              <a:rPr lang="en-US" dirty="0"/>
              <a:t>	“Today, if you will hear His voice,</a:t>
            </a:r>
            <a:br>
              <a:rPr lang="en-US" dirty="0"/>
            </a:br>
            <a:r>
              <a:rPr lang="en-US" dirty="0"/>
              <a:t>	Do not harden your hearts as in the rebellion.”</a:t>
            </a:r>
          </a:p>
          <a:p>
            <a:pPr lvl="2"/>
            <a:r>
              <a:rPr lang="en-US" sz="2000" dirty="0"/>
              <a:t>We can exhort and encourage each other to keep working</a:t>
            </a:r>
          </a:p>
          <a:p>
            <a:pPr lvl="2"/>
            <a:r>
              <a:rPr lang="en-US" sz="2000" dirty="0"/>
              <a:t>We also need to be prepared to </a:t>
            </a:r>
            <a:r>
              <a:rPr lang="en-US" sz="2000" i="1" dirty="0"/>
              <a:t>accept</a:t>
            </a:r>
            <a:r>
              <a:rPr lang="en-US" sz="2000" dirty="0"/>
              <a:t> help when offered</a:t>
            </a:r>
          </a:p>
        </p:txBody>
      </p:sp>
      <p:sp>
        <p:nvSpPr>
          <p:cNvPr id="3" name="Title 2">
            <a:extLst>
              <a:ext uri="{FF2B5EF4-FFF2-40B4-BE49-F238E27FC236}">
                <a16:creationId xmlns:a16="http://schemas.microsoft.com/office/drawing/2014/main" id="{827B37D4-4A34-E200-50F1-BA97FB81B15F}"/>
              </a:ext>
            </a:extLst>
          </p:cNvPr>
          <p:cNvSpPr>
            <a:spLocks noGrp="1"/>
          </p:cNvSpPr>
          <p:nvPr>
            <p:ph type="title"/>
          </p:nvPr>
        </p:nvSpPr>
        <p:spPr/>
        <p:txBody>
          <a:bodyPr/>
          <a:lstStyle/>
          <a:p>
            <a:r>
              <a:rPr lang="en-US" dirty="0"/>
              <a:t>III. True Listening</a:t>
            </a:r>
          </a:p>
        </p:txBody>
      </p:sp>
    </p:spTree>
    <p:extLst>
      <p:ext uri="{BB962C8B-B14F-4D97-AF65-F5344CB8AC3E}">
        <p14:creationId xmlns:p14="http://schemas.microsoft.com/office/powerpoint/2010/main" val="159663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4980C-7DE7-B7FA-78A5-9F22D2D37BE3}"/>
              </a:ext>
            </a:extLst>
          </p:cNvPr>
          <p:cNvSpPr>
            <a:spLocks noGrp="1"/>
          </p:cNvSpPr>
          <p:nvPr>
            <p:ph type="title"/>
          </p:nvPr>
        </p:nvSpPr>
        <p:spPr/>
        <p:txBody>
          <a:bodyPr/>
          <a:lstStyle/>
          <a:p>
            <a:r>
              <a:rPr lang="en-US" dirty="0"/>
              <a:t>Listening to God</a:t>
            </a:r>
          </a:p>
        </p:txBody>
      </p:sp>
      <p:sp>
        <p:nvSpPr>
          <p:cNvPr id="3" name="Content Placeholder 2">
            <a:extLst>
              <a:ext uri="{FF2B5EF4-FFF2-40B4-BE49-F238E27FC236}">
                <a16:creationId xmlns:a16="http://schemas.microsoft.com/office/drawing/2014/main" id="{9A6D39DD-699D-7A38-4FB5-C5FC3EBFB680}"/>
              </a:ext>
            </a:extLst>
          </p:cNvPr>
          <p:cNvSpPr>
            <a:spLocks noGrp="1"/>
          </p:cNvSpPr>
          <p:nvPr>
            <p:ph sz="quarter" idx="13"/>
          </p:nvPr>
        </p:nvSpPr>
        <p:spPr/>
        <p:txBody>
          <a:bodyPr/>
          <a:lstStyle/>
          <a:p>
            <a:r>
              <a:rPr lang="en-US" dirty="0"/>
              <a:t>Hearing</a:t>
            </a:r>
          </a:p>
        </p:txBody>
      </p:sp>
    </p:spTree>
    <p:extLst>
      <p:ext uri="{BB962C8B-B14F-4D97-AF65-F5344CB8AC3E}">
        <p14:creationId xmlns:p14="http://schemas.microsoft.com/office/powerpoint/2010/main" val="166305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49" y="1322902"/>
            <a:ext cx="8053623" cy="5212983"/>
          </a:xfrm>
        </p:spPr>
        <p:txBody>
          <a:bodyPr/>
          <a:lstStyle/>
          <a:p>
            <a:r>
              <a:rPr lang="en-US" dirty="0"/>
              <a:t>Sight is important, but hearing is equally vital</a:t>
            </a:r>
          </a:p>
          <a:p>
            <a:r>
              <a:rPr lang="en-US" dirty="0"/>
              <a:t>Auditory cues</a:t>
            </a:r>
          </a:p>
          <a:p>
            <a:pPr lvl="1"/>
            <a:r>
              <a:rPr lang="en-US" dirty="0"/>
              <a:t>Can locate objects by sound, can distinguish separate sounds</a:t>
            </a:r>
          </a:p>
          <a:p>
            <a:pPr lvl="1"/>
            <a:r>
              <a:rPr lang="en-US" dirty="0"/>
              <a:t>Helps orient things around us</a:t>
            </a:r>
          </a:p>
          <a:p>
            <a:r>
              <a:rPr lang="en-US" dirty="0"/>
              <a:t>Sounds with meaning</a:t>
            </a:r>
          </a:p>
          <a:p>
            <a:pPr lvl="1"/>
            <a:r>
              <a:rPr lang="en-US" dirty="0"/>
              <a:t>Sirens and alarms communicate messages</a:t>
            </a:r>
          </a:p>
          <a:p>
            <a:pPr lvl="1"/>
            <a:r>
              <a:rPr lang="en-US" dirty="0"/>
              <a:t>Language is a series of sounds we ascribe meaning to</a:t>
            </a:r>
          </a:p>
          <a:p>
            <a:r>
              <a:rPr lang="en-US" dirty="0"/>
              <a:t>Auditory learning (learning by listening)</a:t>
            </a:r>
          </a:p>
          <a:p>
            <a:pPr lvl="1"/>
            <a:r>
              <a:rPr lang="en-US" dirty="0"/>
              <a:t>We learn by sound as well as sight</a:t>
            </a:r>
          </a:p>
          <a:p>
            <a:pPr lvl="1"/>
            <a:r>
              <a:rPr lang="en-US" dirty="0"/>
              <a:t>Some learn better through reading aloud, hearing lectures, etc.</a:t>
            </a:r>
          </a:p>
          <a:p>
            <a:endParaRPr lang="en-US" dirty="0"/>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Hearing</a:t>
            </a:r>
          </a:p>
        </p:txBody>
      </p:sp>
    </p:spTree>
    <p:extLst>
      <p:ext uri="{BB962C8B-B14F-4D97-AF65-F5344CB8AC3E}">
        <p14:creationId xmlns:p14="http://schemas.microsoft.com/office/powerpoint/2010/main" val="27381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p:txBody>
          <a:bodyPr>
            <a:noAutofit/>
          </a:bodyPr>
          <a:lstStyle/>
          <a:p>
            <a:r>
              <a:rPr lang="en-US" dirty="0"/>
              <a:t>God recognizes the importance of hearing and speaking</a:t>
            </a:r>
          </a:p>
          <a:p>
            <a:pPr lvl="1"/>
            <a:r>
              <a:rPr lang="en-US" dirty="0"/>
              <a:t>Speaking in the beginning</a:t>
            </a:r>
          </a:p>
          <a:p>
            <a:pPr lvl="2"/>
            <a:r>
              <a:rPr lang="en-US" sz="2000" dirty="0"/>
              <a:t>“Then God said” – Genesis 1:3, 6, 9, 11, 14, 20, 24, 26</a:t>
            </a:r>
          </a:p>
          <a:p>
            <a:pPr lvl="3"/>
            <a:r>
              <a:rPr lang="en-US" baseline="30000" dirty="0"/>
              <a:t>1</a:t>
            </a:r>
            <a:r>
              <a:rPr lang="en-US" dirty="0"/>
              <a:t> In the beginning God created the heavens and the earth. </a:t>
            </a:r>
            <a:r>
              <a:rPr lang="en-US" baseline="30000" dirty="0"/>
              <a:t>2</a:t>
            </a:r>
            <a:r>
              <a:rPr lang="en-US" dirty="0"/>
              <a:t> The earth was without form, and void; and darkness was on the face of the deep. And the Spirit of God was hovering over the face of the waters. </a:t>
            </a:r>
            <a:r>
              <a:rPr lang="en-US" baseline="30000" dirty="0"/>
              <a:t>3</a:t>
            </a:r>
            <a:r>
              <a:rPr lang="en-US" dirty="0"/>
              <a:t> Then God said, “Let there be light”; and there was light.</a:t>
            </a:r>
          </a:p>
          <a:p>
            <a:pPr lvl="2"/>
            <a:r>
              <a:rPr lang="en-US" sz="2000" dirty="0"/>
              <a:t>Psalm 33:6-9</a:t>
            </a:r>
          </a:p>
          <a:p>
            <a:pPr lvl="3"/>
            <a:r>
              <a:rPr lang="en-US" baseline="30000" dirty="0"/>
              <a:t>6</a:t>
            </a:r>
            <a:r>
              <a:rPr lang="en-US" dirty="0"/>
              <a:t> By the word of the Lord the heavens were made,</a:t>
            </a:r>
            <a:br>
              <a:rPr lang="en-US" dirty="0"/>
            </a:br>
            <a:r>
              <a:rPr lang="en-US" dirty="0"/>
              <a:t>And all the host of them by the breath of His mouth.</a:t>
            </a:r>
            <a:br>
              <a:rPr lang="en-US" dirty="0"/>
            </a:br>
            <a:r>
              <a:rPr lang="en-US" baseline="30000" dirty="0"/>
              <a:t>7</a:t>
            </a:r>
            <a:r>
              <a:rPr lang="en-US" dirty="0"/>
              <a:t> He gathers the waters of the sea together as a heap;</a:t>
            </a:r>
            <a:br>
              <a:rPr lang="en-US" dirty="0"/>
            </a:br>
            <a:r>
              <a:rPr lang="en-US" dirty="0"/>
              <a:t>He lays up the deep in storehouses.</a:t>
            </a:r>
            <a:br>
              <a:rPr lang="en-US" dirty="0"/>
            </a:br>
            <a:r>
              <a:rPr lang="en-US" baseline="30000" dirty="0"/>
              <a:t>8</a:t>
            </a:r>
            <a:r>
              <a:rPr lang="en-US" dirty="0"/>
              <a:t> Let all the earth fear the Lord;</a:t>
            </a:r>
            <a:br>
              <a:rPr lang="en-US" dirty="0"/>
            </a:br>
            <a:r>
              <a:rPr lang="en-US" dirty="0"/>
              <a:t>Let all the inhabitants of the world stand in awe of Him.</a:t>
            </a:r>
            <a:br>
              <a:rPr lang="en-US" dirty="0"/>
            </a:br>
            <a:r>
              <a:rPr lang="en-US" baseline="30000" dirty="0"/>
              <a:t>9</a:t>
            </a:r>
            <a:r>
              <a:rPr lang="en-US" dirty="0"/>
              <a:t> For He spoke, and it was done;</a:t>
            </a:r>
            <a:br>
              <a:rPr lang="en-US" dirty="0"/>
            </a:br>
            <a:r>
              <a:rPr lang="en-US" dirty="0"/>
              <a:t>He commanded, and it stood fast.</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Hearing</a:t>
            </a:r>
          </a:p>
        </p:txBody>
      </p:sp>
    </p:spTree>
    <p:extLst>
      <p:ext uri="{BB962C8B-B14F-4D97-AF65-F5344CB8AC3E}">
        <p14:creationId xmlns:p14="http://schemas.microsoft.com/office/powerpoint/2010/main" val="384349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p:txBody>
          <a:bodyPr/>
          <a:lstStyle/>
          <a:p>
            <a:r>
              <a:rPr lang="en-US" dirty="0"/>
              <a:t>God recognizes the importance of hearing and speaking</a:t>
            </a:r>
          </a:p>
          <a:p>
            <a:pPr lvl="1"/>
            <a:r>
              <a:rPr lang="en-US" dirty="0"/>
              <a:t>Speaking in the beginning</a:t>
            </a:r>
          </a:p>
          <a:p>
            <a:pPr lvl="1"/>
            <a:r>
              <a:rPr lang="en-US" dirty="0"/>
              <a:t>Deuteronomy</a:t>
            </a:r>
          </a:p>
          <a:p>
            <a:pPr lvl="2"/>
            <a:r>
              <a:rPr lang="en-US" sz="2000" dirty="0"/>
              <a:t>Hebrew title of book means “the words”</a:t>
            </a:r>
          </a:p>
          <a:p>
            <a:pPr lvl="2"/>
            <a:r>
              <a:rPr lang="en-US" sz="2000" dirty="0"/>
              <a:t>Deuteronomy 6:4-9</a:t>
            </a:r>
          </a:p>
          <a:p>
            <a:pPr lvl="3"/>
            <a:r>
              <a:rPr lang="en-US" baseline="30000" dirty="0"/>
              <a:t>4</a:t>
            </a:r>
            <a:r>
              <a:rPr lang="en-US" dirty="0"/>
              <a:t> “Hear, O Israel: The Lord our God, the Lord is one! </a:t>
            </a:r>
            <a:r>
              <a:rPr lang="en-US" baseline="30000" dirty="0"/>
              <a:t>5</a:t>
            </a:r>
            <a:r>
              <a:rPr lang="en-US" dirty="0"/>
              <a:t> You shall love the Lord your God with all your heart, with all your soul, and with all your strength. </a:t>
            </a:r>
            <a:r>
              <a:rPr lang="en-US" baseline="30000" dirty="0"/>
              <a:t>6</a:t>
            </a:r>
            <a:r>
              <a:rPr lang="en-US" dirty="0"/>
              <a:t> And these words which I command you today shall be in your heart. </a:t>
            </a:r>
            <a:r>
              <a:rPr lang="en-US" baseline="30000" dirty="0"/>
              <a:t>7</a:t>
            </a:r>
            <a:r>
              <a:rPr lang="en-US" dirty="0"/>
              <a:t> You shall teach them diligently to your children, and shall talk of them when you sit in your house, when you walk by the way, when you lie down, and when you rise up. </a:t>
            </a:r>
            <a:r>
              <a:rPr lang="en-US" baseline="30000" dirty="0"/>
              <a:t>8</a:t>
            </a:r>
            <a:r>
              <a:rPr lang="en-US" dirty="0"/>
              <a:t> You shall bind them as a sign on your hand, and they shall be as frontlets between your eyes. </a:t>
            </a:r>
            <a:r>
              <a:rPr lang="en-US" baseline="30000" dirty="0"/>
              <a:t>9</a:t>
            </a:r>
            <a:r>
              <a:rPr lang="en-US" dirty="0"/>
              <a:t> You shall write them on the doorposts of your house and on your gates.”</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Hearing</a:t>
            </a:r>
          </a:p>
        </p:txBody>
      </p:sp>
    </p:spTree>
    <p:extLst>
      <p:ext uri="{BB962C8B-B14F-4D97-AF65-F5344CB8AC3E}">
        <p14:creationId xmlns:p14="http://schemas.microsoft.com/office/powerpoint/2010/main" val="7113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50" y="1322902"/>
            <a:ext cx="8035516" cy="5212983"/>
          </a:xfrm>
        </p:spPr>
        <p:txBody>
          <a:bodyPr>
            <a:noAutofit/>
          </a:bodyPr>
          <a:lstStyle/>
          <a:p>
            <a:r>
              <a:rPr lang="en-US" dirty="0"/>
              <a:t>God recognizes the importance of hearing and speaking</a:t>
            </a:r>
          </a:p>
          <a:p>
            <a:pPr lvl="1"/>
            <a:r>
              <a:rPr lang="en-US" dirty="0"/>
              <a:t>Speaking in the beginning</a:t>
            </a:r>
          </a:p>
          <a:p>
            <a:pPr lvl="1"/>
            <a:r>
              <a:rPr lang="en-US" dirty="0"/>
              <a:t>Deuteronomy</a:t>
            </a:r>
            <a:endParaRPr lang="en-US" i="1" dirty="0"/>
          </a:p>
          <a:p>
            <a:pPr lvl="1"/>
            <a:r>
              <a:rPr lang="en-US" dirty="0"/>
              <a:t>Jesus as the Word</a:t>
            </a:r>
          </a:p>
          <a:p>
            <a:pPr lvl="2"/>
            <a:r>
              <a:rPr lang="en-US" sz="2000" dirty="0"/>
              <a:t>John 1:1-3</a:t>
            </a:r>
          </a:p>
          <a:p>
            <a:pPr lvl="3"/>
            <a:r>
              <a:rPr lang="en-US" baseline="30000" dirty="0"/>
              <a:t>1</a:t>
            </a:r>
            <a:r>
              <a:rPr lang="en-US" dirty="0"/>
              <a:t> In the beginning was the Word, and the Word was with God, and the Word was God. </a:t>
            </a:r>
            <a:r>
              <a:rPr lang="en-US" baseline="30000" dirty="0"/>
              <a:t>2</a:t>
            </a:r>
            <a:r>
              <a:rPr lang="en-US" dirty="0"/>
              <a:t> He was in the beginning with God. </a:t>
            </a:r>
            <a:r>
              <a:rPr lang="en-US" baseline="30000" dirty="0"/>
              <a:t>3</a:t>
            </a:r>
            <a:r>
              <a:rPr lang="en-US" dirty="0"/>
              <a:t> All things were made through Him, and without Him nothing was made that was made.</a:t>
            </a:r>
          </a:p>
          <a:p>
            <a:pPr lvl="2"/>
            <a:r>
              <a:rPr lang="en-US" sz="2000" dirty="0"/>
              <a:t>1 John 1:1-3</a:t>
            </a:r>
          </a:p>
          <a:p>
            <a:pPr lvl="3"/>
            <a:r>
              <a:rPr lang="en-US" baseline="30000" dirty="0"/>
              <a:t>1</a:t>
            </a:r>
            <a:r>
              <a:rPr lang="en-US" dirty="0"/>
              <a:t> That which was from the beginning, which we have heard, which we have seen with our eyes, which we have looked upon, and our hands have handled, concerning the Word of life— </a:t>
            </a:r>
            <a:r>
              <a:rPr lang="en-US" baseline="30000" dirty="0"/>
              <a:t>2</a:t>
            </a:r>
            <a:r>
              <a:rPr lang="en-US" dirty="0"/>
              <a:t> the life was manifested, and we have seen, and bear witness, and declare to you that eternal life which was with the Father and was manifested to us— </a:t>
            </a:r>
            <a:r>
              <a:rPr lang="en-US" baseline="30000" dirty="0"/>
              <a:t>3</a:t>
            </a:r>
            <a:r>
              <a:rPr lang="en-US" dirty="0"/>
              <a:t> that which we have seen and heard we declare to you, that you also may have fellowship with us; and truly our fellowship is with the Father and with His Son Jesus Christ.</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Hearing</a:t>
            </a:r>
          </a:p>
        </p:txBody>
      </p:sp>
    </p:spTree>
    <p:extLst>
      <p:ext uri="{BB962C8B-B14F-4D97-AF65-F5344CB8AC3E}">
        <p14:creationId xmlns:p14="http://schemas.microsoft.com/office/powerpoint/2010/main" val="420067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0DC53E-49FD-499B-8821-DDB4A508F7DE}"/>
              </a:ext>
            </a:extLst>
          </p:cNvPr>
          <p:cNvSpPr>
            <a:spLocks noGrp="1"/>
          </p:cNvSpPr>
          <p:nvPr>
            <p:ph idx="1"/>
          </p:nvPr>
        </p:nvSpPr>
        <p:spPr>
          <a:xfrm>
            <a:off x="628650" y="1322902"/>
            <a:ext cx="8035516" cy="5212983"/>
          </a:xfrm>
        </p:spPr>
        <p:txBody>
          <a:bodyPr>
            <a:noAutofit/>
          </a:bodyPr>
          <a:lstStyle/>
          <a:p>
            <a:r>
              <a:rPr lang="en-US" dirty="0"/>
              <a:t>God recognizes the importance of hearing and speaking</a:t>
            </a:r>
          </a:p>
          <a:p>
            <a:pPr lvl="1"/>
            <a:r>
              <a:rPr lang="en-US" dirty="0"/>
              <a:t>Speaking in the beginning</a:t>
            </a:r>
          </a:p>
          <a:p>
            <a:pPr lvl="1"/>
            <a:r>
              <a:rPr lang="en-US" dirty="0"/>
              <a:t>Deuteronomy</a:t>
            </a:r>
            <a:endParaRPr lang="en-US" i="1" dirty="0"/>
          </a:p>
          <a:p>
            <a:pPr lvl="1"/>
            <a:r>
              <a:rPr lang="en-US" dirty="0"/>
              <a:t>Jesus as the Word</a:t>
            </a:r>
          </a:p>
          <a:p>
            <a:pPr lvl="1"/>
            <a:r>
              <a:rPr lang="en-US" dirty="0"/>
              <a:t>Key steps in salvation</a:t>
            </a:r>
          </a:p>
          <a:p>
            <a:pPr lvl="2"/>
            <a:r>
              <a:rPr lang="en-US" sz="2000" dirty="0"/>
              <a:t>Romans 10:13-17</a:t>
            </a:r>
          </a:p>
          <a:p>
            <a:pPr lvl="3"/>
            <a:r>
              <a:rPr lang="en-US" baseline="30000" dirty="0"/>
              <a:t>13</a:t>
            </a:r>
            <a:r>
              <a:rPr lang="en-US" dirty="0"/>
              <a:t> For “whoever calls on the name of the Lord shall be saved.” </a:t>
            </a:r>
            <a:br>
              <a:rPr lang="en-US" dirty="0"/>
            </a:br>
            <a:r>
              <a:rPr lang="en-US" baseline="30000" dirty="0"/>
              <a:t>14</a:t>
            </a:r>
            <a:r>
              <a:rPr lang="en-US" dirty="0"/>
              <a:t> How then shall they call on Him in whom they have not believed? And how shall they believe in Him of whom they have not heard? And how shall they hear without a preacher? </a:t>
            </a:r>
            <a:r>
              <a:rPr lang="en-US" baseline="30000" dirty="0"/>
              <a:t>15</a:t>
            </a:r>
            <a:r>
              <a:rPr lang="en-US" dirty="0"/>
              <a:t> And how shall they preach unless they are sent? As it is written:</a:t>
            </a:r>
            <a:br>
              <a:rPr lang="en-US" dirty="0"/>
            </a:br>
            <a:r>
              <a:rPr lang="en-US" dirty="0"/>
              <a:t>	“How beautiful are the feet of those who preach the gospel of 	peace, Who bring glad tidings of good things!”</a:t>
            </a:r>
            <a:br>
              <a:rPr lang="en-US" dirty="0"/>
            </a:br>
            <a:r>
              <a:rPr lang="en-US" baseline="30000" dirty="0"/>
              <a:t>16</a:t>
            </a:r>
            <a:r>
              <a:rPr lang="en-US" dirty="0"/>
              <a:t> But they have not all obeyed the gospel. For Isaiah says, “Lord, who has believed our report?” </a:t>
            </a:r>
            <a:r>
              <a:rPr lang="en-US" baseline="30000" dirty="0"/>
              <a:t>17</a:t>
            </a:r>
            <a:r>
              <a:rPr lang="en-US" dirty="0"/>
              <a:t> So then faith comes by hearing, and hearing by the word of God.</a:t>
            </a:r>
          </a:p>
          <a:p>
            <a:pPr lvl="2"/>
            <a:r>
              <a:rPr lang="en-US" sz="2000" dirty="0"/>
              <a:t>Hearing is an important part, but so is responding!</a:t>
            </a:r>
          </a:p>
        </p:txBody>
      </p:sp>
      <p:sp>
        <p:nvSpPr>
          <p:cNvPr id="3" name="Title 2">
            <a:extLst>
              <a:ext uri="{FF2B5EF4-FFF2-40B4-BE49-F238E27FC236}">
                <a16:creationId xmlns:a16="http://schemas.microsoft.com/office/drawing/2014/main" id="{276456EA-C5EF-2A34-300F-B7234DB71C33}"/>
              </a:ext>
            </a:extLst>
          </p:cNvPr>
          <p:cNvSpPr>
            <a:spLocks noGrp="1"/>
          </p:cNvSpPr>
          <p:nvPr>
            <p:ph type="title"/>
          </p:nvPr>
        </p:nvSpPr>
        <p:spPr/>
        <p:txBody>
          <a:bodyPr/>
          <a:lstStyle/>
          <a:p>
            <a:r>
              <a:rPr lang="en-US" dirty="0"/>
              <a:t>I. Hearing</a:t>
            </a:r>
          </a:p>
        </p:txBody>
      </p:sp>
    </p:spTree>
    <p:extLst>
      <p:ext uri="{BB962C8B-B14F-4D97-AF65-F5344CB8AC3E}">
        <p14:creationId xmlns:p14="http://schemas.microsoft.com/office/powerpoint/2010/main" val="205785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3C4ED6-7B68-6AB0-10A3-6BF92A542343}"/>
              </a:ext>
            </a:extLst>
          </p:cNvPr>
          <p:cNvSpPr>
            <a:spLocks noGrp="1"/>
          </p:cNvSpPr>
          <p:nvPr>
            <p:ph idx="1"/>
          </p:nvPr>
        </p:nvSpPr>
        <p:spPr>
          <a:xfrm>
            <a:off x="628649" y="1322902"/>
            <a:ext cx="8433869" cy="5212983"/>
          </a:xfrm>
        </p:spPr>
        <p:txBody>
          <a:bodyPr>
            <a:noAutofit/>
          </a:bodyPr>
          <a:lstStyle/>
          <a:p>
            <a:r>
              <a:rPr lang="en-US" dirty="0"/>
              <a:t>God’s Word has been spoken!</a:t>
            </a:r>
          </a:p>
          <a:p>
            <a:pPr lvl="1"/>
            <a:r>
              <a:rPr lang="en-US" dirty="0"/>
              <a:t>Joshua 24:14-15</a:t>
            </a:r>
          </a:p>
          <a:p>
            <a:pPr lvl="2"/>
            <a:r>
              <a:rPr lang="en-US" sz="2000" baseline="30000" dirty="0"/>
              <a:t>14</a:t>
            </a:r>
            <a:r>
              <a:rPr lang="en-US" sz="2000" dirty="0"/>
              <a:t> “Now therefore, fear the Lord, serve Him in sincerity and in truth, and put away the gods which your fathers served on the other side of the River and in Egypt. Serve the Lord! </a:t>
            </a:r>
            <a:r>
              <a:rPr lang="en-US" sz="2000" baseline="30000" dirty="0"/>
              <a:t>15</a:t>
            </a:r>
            <a:r>
              <a:rPr lang="en-US" sz="2000" dirty="0"/>
              <a:t> 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pPr lvl="1"/>
            <a:r>
              <a:rPr lang="en-US" dirty="0"/>
              <a:t>God states what He expects: “Serve the Lord!”</a:t>
            </a:r>
          </a:p>
          <a:p>
            <a:pPr lvl="2"/>
            <a:r>
              <a:rPr lang="en-US" sz="2000" dirty="0"/>
              <a:t>Choice 1: choose to serve the Lord</a:t>
            </a:r>
          </a:p>
          <a:p>
            <a:pPr lvl="2"/>
            <a:r>
              <a:rPr lang="en-US" sz="2000" dirty="0"/>
              <a:t>Choice 2: choose to </a:t>
            </a:r>
            <a:r>
              <a:rPr lang="en-US" sz="2000" i="1" dirty="0"/>
              <a:t>not</a:t>
            </a:r>
            <a:r>
              <a:rPr lang="en-US" sz="2000" dirty="0"/>
              <a:t> serve the Lord</a:t>
            </a:r>
          </a:p>
          <a:p>
            <a:pPr lvl="1"/>
            <a:r>
              <a:rPr lang="en-US" dirty="0"/>
              <a:t>No other options!</a:t>
            </a:r>
          </a:p>
          <a:p>
            <a:pPr lvl="2"/>
            <a:r>
              <a:rPr lang="en-US" sz="2000" dirty="0"/>
              <a:t>Can’t pretend we didn’t hear</a:t>
            </a:r>
          </a:p>
          <a:p>
            <a:pPr lvl="2"/>
            <a:r>
              <a:rPr lang="en-US" sz="2000" dirty="0"/>
              <a:t>Can’t wait for another offer to come along</a:t>
            </a:r>
          </a:p>
          <a:p>
            <a:pPr lvl="2"/>
            <a:r>
              <a:rPr lang="en-US" sz="2000" dirty="0"/>
              <a:t>Can’t take the ‘middle ground’</a:t>
            </a:r>
          </a:p>
        </p:txBody>
      </p:sp>
      <p:sp>
        <p:nvSpPr>
          <p:cNvPr id="3" name="Title 2">
            <a:extLst>
              <a:ext uri="{FF2B5EF4-FFF2-40B4-BE49-F238E27FC236}">
                <a16:creationId xmlns:a16="http://schemas.microsoft.com/office/drawing/2014/main" id="{A64AD82E-728D-B84B-6006-4C6F52412107}"/>
              </a:ext>
            </a:extLst>
          </p:cNvPr>
          <p:cNvSpPr>
            <a:spLocks noGrp="1"/>
          </p:cNvSpPr>
          <p:nvPr>
            <p:ph type="title"/>
          </p:nvPr>
        </p:nvSpPr>
        <p:spPr/>
        <p:txBody>
          <a:bodyPr/>
          <a:lstStyle/>
          <a:p>
            <a:r>
              <a:rPr lang="en-US" dirty="0"/>
              <a:t>I. Hearing</a:t>
            </a:r>
          </a:p>
        </p:txBody>
      </p:sp>
    </p:spTree>
    <p:extLst>
      <p:ext uri="{BB962C8B-B14F-4D97-AF65-F5344CB8AC3E}">
        <p14:creationId xmlns:p14="http://schemas.microsoft.com/office/powerpoint/2010/main" val="416166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4054</TotalTime>
  <Words>3197</Words>
  <Application>Microsoft Office PowerPoint</Application>
  <PresentationFormat>On-screen Show (4:3)</PresentationFormat>
  <Paragraphs>207</Paragraphs>
  <Slides>26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Listening to God</vt:lpstr>
      <vt:lpstr>Listening to God</vt:lpstr>
      <vt:lpstr>I. Hearing</vt:lpstr>
      <vt:lpstr>I. Hearing</vt:lpstr>
      <vt:lpstr>I. Hearing</vt:lpstr>
      <vt:lpstr>I. Hearing</vt:lpstr>
      <vt:lpstr>I. Hearing</vt:lpstr>
      <vt:lpstr>I. Hearing</vt:lpstr>
      <vt:lpstr>Listening to God</vt:lpstr>
      <vt:lpstr>II. Deaf to God</vt:lpstr>
      <vt:lpstr>II. Deaf to God</vt:lpstr>
      <vt:lpstr>II. Deaf to God</vt:lpstr>
      <vt:lpstr>II. Deaf to God</vt:lpstr>
      <vt:lpstr>II. Deaf to God</vt:lpstr>
      <vt:lpstr>II. Deaf to God</vt:lpstr>
      <vt:lpstr>Listening to God</vt:lpstr>
      <vt:lpstr>III. True Listening</vt:lpstr>
      <vt:lpstr>III. True Listening</vt:lpstr>
      <vt:lpstr>III. True Listening</vt:lpstr>
      <vt:lpstr>III. True Listening</vt:lpstr>
      <vt:lpstr>III. True Listening</vt:lpstr>
      <vt:lpstr>III. True Listening</vt:lpstr>
      <vt:lpstr>III. True Listening</vt:lpstr>
      <vt:lpstr>III. True Listening</vt:lpstr>
      <vt:lpstr>III. True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Ty Johnson</cp:lastModifiedBy>
  <cp:revision>1827</cp:revision>
  <dcterms:created xsi:type="dcterms:W3CDTF">2022-01-14T13:50:44Z</dcterms:created>
  <dcterms:modified xsi:type="dcterms:W3CDTF">2023-01-31T01:36:36Z</dcterms:modified>
</cp:coreProperties>
</file>