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1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4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5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6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9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5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9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411E8F-9623-4336-9F1A-673243B54B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43"/>
          <a:stretch/>
        </p:blipFill>
        <p:spPr>
          <a:xfrm>
            <a:off x="152400" y="827903"/>
            <a:ext cx="8991600" cy="6030097"/>
          </a:xfrm>
          <a:prstGeom prst="rect">
            <a:avLst/>
          </a:prstGeom>
        </p:spPr>
      </p:pic>
      <p:sp>
        <p:nvSpPr>
          <p:cNvPr id="21" name="Title 3">
            <a:extLst>
              <a:ext uri="{FF2B5EF4-FFF2-40B4-BE49-F238E27FC236}">
                <a16:creationId xmlns:a16="http://schemas.microsoft.com/office/drawing/2014/main" id="{89BA2DBB-4191-440E-A4B0-FF8141AC4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7902"/>
          </a:xfrm>
        </p:spPr>
        <p:txBody>
          <a:bodyPr>
            <a:noAutofit/>
          </a:bodyPr>
          <a:lstStyle/>
          <a:p>
            <a:pPr algn="ctr"/>
            <a:r>
              <a:rPr lang="en-US" sz="5600" b="1" u="sng" dirty="0">
                <a:latin typeface="Rockwell" panose="02060603020205020403" pitchFamily="18" charset="0"/>
              </a:rPr>
              <a:t>The Rabshakeh spirit</a:t>
            </a:r>
          </a:p>
        </p:txBody>
      </p:sp>
    </p:spTree>
    <p:extLst>
      <p:ext uri="{BB962C8B-B14F-4D97-AF65-F5344CB8AC3E}">
        <p14:creationId xmlns:p14="http://schemas.microsoft.com/office/powerpoint/2010/main" val="229564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7902"/>
          </a:xfrm>
        </p:spPr>
        <p:txBody>
          <a:bodyPr>
            <a:noAutofit/>
          </a:bodyPr>
          <a:lstStyle/>
          <a:p>
            <a:pPr algn="ctr"/>
            <a:r>
              <a:rPr lang="en-US" sz="5600" b="1" u="sng" dirty="0">
                <a:latin typeface="Rockwell" panose="02060603020205020403" pitchFamily="18" charset="0"/>
              </a:rPr>
              <a:t>The Rabshakeh spirit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0" y="827903"/>
            <a:ext cx="9144000" cy="60300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100" u="sng" dirty="0"/>
              <a:t>“You Can’t Win”</a:t>
            </a:r>
          </a:p>
          <a:p>
            <a:pPr lvl="1">
              <a:lnSpc>
                <a:spcPct val="100000"/>
              </a:lnSpc>
            </a:pPr>
            <a:r>
              <a:rPr lang="en-US" sz="2300" dirty="0"/>
              <a:t>Isa 36:4b-5; 1 Cor 10:13</a:t>
            </a:r>
          </a:p>
          <a:p>
            <a:pPr>
              <a:lnSpc>
                <a:spcPct val="100000"/>
              </a:lnSpc>
            </a:pPr>
            <a:r>
              <a:rPr lang="en-US" sz="3100" u="sng" dirty="0"/>
              <a:t>“I’ve Got Proof”</a:t>
            </a:r>
          </a:p>
          <a:p>
            <a:pPr lvl="1">
              <a:lnSpc>
                <a:spcPct val="100000"/>
              </a:lnSpc>
            </a:pPr>
            <a:r>
              <a:rPr lang="en-US" sz="2300" dirty="0"/>
              <a:t>Isa 36:18-20; 37:12-13; Jas 4:7; Heb 12:4; Luke 18:1-8</a:t>
            </a:r>
          </a:p>
          <a:p>
            <a:pPr>
              <a:lnSpc>
                <a:spcPct val="100000"/>
              </a:lnSpc>
            </a:pPr>
            <a:r>
              <a:rPr lang="en-US" sz="3100" u="sng" dirty="0"/>
              <a:t>Speaks Our Language</a:t>
            </a:r>
          </a:p>
          <a:p>
            <a:pPr lvl="1">
              <a:lnSpc>
                <a:spcPct val="100000"/>
              </a:lnSpc>
            </a:pPr>
            <a:r>
              <a:rPr lang="en-US" sz="2300" dirty="0"/>
              <a:t>Isa 36:6-7,10-12; Prov 7:13-14</a:t>
            </a:r>
          </a:p>
          <a:p>
            <a:pPr>
              <a:lnSpc>
                <a:spcPct val="100000"/>
              </a:lnSpc>
            </a:pPr>
            <a:r>
              <a:rPr lang="en-US" sz="3100" u="sng"/>
              <a:t>“Don’t </a:t>
            </a:r>
            <a:r>
              <a:rPr lang="en-US" sz="3100" u="sng" dirty="0"/>
              <a:t>Listen To </a:t>
            </a:r>
            <a:r>
              <a:rPr lang="en-US" sz="3100" u="sng"/>
              <a:t>Your Leader”</a:t>
            </a:r>
            <a:endParaRPr lang="en-US" sz="3100" u="sng" dirty="0"/>
          </a:p>
          <a:p>
            <a:pPr lvl="1">
              <a:lnSpc>
                <a:spcPct val="100000"/>
              </a:lnSpc>
            </a:pPr>
            <a:r>
              <a:rPr lang="en-US" sz="2300" dirty="0"/>
              <a:t>Isa 36:13-16a; Zech 13:7; Jude 8</a:t>
            </a:r>
          </a:p>
          <a:p>
            <a:pPr>
              <a:lnSpc>
                <a:spcPct val="100000"/>
              </a:lnSpc>
            </a:pPr>
            <a:r>
              <a:rPr lang="en-US" sz="3100" u="sng" dirty="0"/>
              <a:t>Slavery Disguised As Blessing</a:t>
            </a:r>
          </a:p>
          <a:p>
            <a:pPr lvl="1">
              <a:lnSpc>
                <a:spcPct val="100000"/>
              </a:lnSpc>
            </a:pPr>
            <a:r>
              <a:rPr lang="en-US" sz="2300" dirty="0"/>
              <a:t>Isa 36:16-17</a:t>
            </a:r>
          </a:p>
          <a:p>
            <a:pPr lvl="1">
              <a:lnSpc>
                <a:spcPct val="100000"/>
              </a:lnSpc>
            </a:pPr>
            <a:endParaRPr lang="en-US" sz="2300" dirty="0"/>
          </a:p>
          <a:p>
            <a:pPr>
              <a:lnSpc>
                <a:spcPct val="100000"/>
              </a:lnSpc>
            </a:pP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406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 Kings 18:36: But the people held their peace, and answered him ... -  YouTube">
            <a:extLst>
              <a:ext uri="{FF2B5EF4-FFF2-40B4-BE49-F238E27FC236}">
                <a16:creationId xmlns:a16="http://schemas.microsoft.com/office/drawing/2014/main" id="{62D9258A-AA68-4917-AEFF-C7DFC36571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7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71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1236</TotalTime>
  <Words>64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Rockwell</vt:lpstr>
      <vt:lpstr>Rockwell Condensed</vt:lpstr>
      <vt:lpstr>Wingdings</vt:lpstr>
      <vt:lpstr>Wood Type</vt:lpstr>
      <vt:lpstr>The Rabshakeh spirit</vt:lpstr>
      <vt:lpstr>The Rabshakeh spirit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ryan.h.hasty@gmail.com</dc:creator>
  <cp:lastModifiedBy>Ty Johnson</cp:lastModifiedBy>
  <cp:revision>28</cp:revision>
  <dcterms:created xsi:type="dcterms:W3CDTF">2018-05-25T17:25:52Z</dcterms:created>
  <dcterms:modified xsi:type="dcterms:W3CDTF">2023-04-15T02:15:53Z</dcterms:modified>
</cp:coreProperties>
</file>