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3" r:id="rId2"/>
    <p:sldId id="256" r:id="rId3"/>
    <p:sldId id="284" r:id="rId4"/>
    <p:sldId id="285" r:id="rId5"/>
    <p:sldId id="286" r:id="rId6"/>
    <p:sldId id="287" r:id="rId7"/>
    <p:sldId id="288" r:id="rId8"/>
    <p:sldId id="289" r:id="rId9"/>
    <p:sldId id="299" r:id="rId10"/>
    <p:sldId id="257" r:id="rId11"/>
    <p:sldId id="260" r:id="rId12"/>
    <p:sldId id="290" r:id="rId13"/>
    <p:sldId id="291" r:id="rId14"/>
    <p:sldId id="258" r:id="rId15"/>
    <p:sldId id="259" r:id="rId16"/>
    <p:sldId id="294" r:id="rId17"/>
    <p:sldId id="295" r:id="rId18"/>
    <p:sldId id="296" r:id="rId19"/>
    <p:sldId id="297" r:id="rId20"/>
    <p:sldId id="292" r:id="rId21"/>
    <p:sldId id="261" r:id="rId22"/>
    <p:sldId id="262" r:id="rId23"/>
    <p:sldId id="263" r:id="rId24"/>
    <p:sldId id="264" r:id="rId25"/>
    <p:sldId id="293" r:id="rId26"/>
    <p:sldId id="265" r:id="rId27"/>
    <p:sldId id="266" r:id="rId28"/>
    <p:sldId id="267" r:id="rId29"/>
    <p:sldId id="298" r:id="rId30"/>
    <p:sldId id="268" r:id="rId31"/>
    <p:sldId id="300" r:id="rId32"/>
    <p:sldId id="270"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A2890-547F-465B-882C-B3CB2FBDF68E}" v="5" dt="2023-04-16T20:50:10.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50" autoAdjust="0"/>
  </p:normalViewPr>
  <p:slideViewPr>
    <p:cSldViewPr>
      <p:cViewPr varScale="1">
        <p:scale>
          <a:sx n="94" d="100"/>
          <a:sy n="94" d="100"/>
        </p:scale>
        <p:origin x="1138"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BE8A2890-547F-465B-882C-B3CB2FBDF68E}"/>
    <pc:docChg chg="custSel modSld">
      <pc:chgData name="R H" userId="7863155b6774aad0" providerId="LiveId" clId="{BE8A2890-547F-465B-882C-B3CB2FBDF68E}" dt="2023-04-16T20:50:18.539" v="5" actId="26606"/>
      <pc:docMkLst>
        <pc:docMk/>
      </pc:docMkLst>
      <pc:sldChg chg="addSp delSp modSp mod setBg">
        <pc:chgData name="R H" userId="7863155b6774aad0" providerId="LiveId" clId="{BE8A2890-547F-465B-882C-B3CB2FBDF68E}" dt="2023-04-16T20:50:18.539" v="5" actId="26606"/>
        <pc:sldMkLst>
          <pc:docMk/>
          <pc:sldMk cId="0" sldId="300"/>
        </pc:sldMkLst>
        <pc:spChg chg="add">
          <ac:chgData name="R H" userId="7863155b6774aad0" providerId="LiveId" clId="{BE8A2890-547F-465B-882C-B3CB2FBDF68E}" dt="2023-04-16T20:50:18.539" v="5" actId="26606"/>
          <ac:spMkLst>
            <pc:docMk/>
            <pc:sldMk cId="0" sldId="300"/>
            <ac:spMk id="1031" creationId="{9C6777B5-64F4-4200-B099-34168B69FE53}"/>
          </ac:spMkLst>
        </pc:spChg>
        <pc:grpChg chg="add">
          <ac:chgData name="R H" userId="7863155b6774aad0" providerId="LiveId" clId="{BE8A2890-547F-465B-882C-B3CB2FBDF68E}" dt="2023-04-16T20:50:18.539" v="5" actId="26606"/>
          <ac:grpSpMkLst>
            <pc:docMk/>
            <pc:sldMk cId="0" sldId="300"/>
            <ac:grpSpMk id="1033" creationId="{4252769E-B9F0-4068-A645-5BBEF16E9C28}"/>
          </ac:grpSpMkLst>
        </pc:grpChg>
        <pc:picChg chg="add mod">
          <ac:chgData name="R H" userId="7863155b6774aad0" providerId="LiveId" clId="{BE8A2890-547F-465B-882C-B3CB2FBDF68E}" dt="2023-04-16T20:50:18.539" v="5" actId="26606"/>
          <ac:picMkLst>
            <pc:docMk/>
            <pc:sldMk cId="0" sldId="300"/>
            <ac:picMk id="1026" creationId="{A3A53706-D55C-147D-54C5-19BF9A7C70FC}"/>
          </ac:picMkLst>
        </pc:picChg>
        <pc:picChg chg="del">
          <ac:chgData name="R H" userId="7863155b6774aad0" providerId="LiveId" clId="{BE8A2890-547F-465B-882C-B3CB2FBDF68E}" dt="2023-04-16T20:50:00.995" v="0" actId="478"/>
          <ac:picMkLst>
            <pc:docMk/>
            <pc:sldMk cId="0" sldId="300"/>
            <ac:picMk id="57346" creationId="{BD65140C-8AC3-23BC-DF0B-BBEED7CD70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4E32C6A-4974-4A9C-C05A-023A96B486F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0C1AC51F-EA27-4CB7-AAAB-776A23556C6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5A0BCF9B-FE48-3380-7096-EEFD4E913C3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1A44783-B8F1-4DF0-664F-2D998E58DCA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DD4DE043-F0B5-C34B-F79B-F72D8163B04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460956DF-38AD-F91A-820F-5E2652743D5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CA0258F-F9FB-4D04-A0B8-099BD1F90B38}" type="slidenum">
              <a:rPr lang="en-US" altLang="es-GT"/>
              <a:pPr/>
              <a:t>‹#›</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F956938-6B2B-F202-E9F2-95C7C6457F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B2592C-D985-4F9C-95AB-6AB44E299905}" type="slidenum">
              <a:rPr lang="en-US" altLang="en-US"/>
              <a:pPr>
                <a:spcBef>
                  <a:spcPct val="0"/>
                </a:spcBef>
              </a:pPr>
              <a:t>2</a:t>
            </a:fld>
            <a:endParaRPr lang="en-US" altLang="en-US"/>
          </a:p>
        </p:txBody>
      </p:sp>
      <p:sp>
        <p:nvSpPr>
          <p:cNvPr id="5123" name="Rectangle 2">
            <a:extLst>
              <a:ext uri="{FF2B5EF4-FFF2-40B4-BE49-F238E27FC236}">
                <a16:creationId xmlns:a16="http://schemas.microsoft.com/office/drawing/2014/main" id="{CE70C376-26CC-C560-07C5-3E2ADAA3405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8FFAA35A-B92B-E24C-51D0-DAD31351F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EF010CE-2C35-C539-FB18-7F3409899E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4DD488-45FE-4B4F-BD94-1B7D87A142CF}" type="slidenum">
              <a:rPr lang="en-US" altLang="en-US"/>
              <a:pPr>
                <a:spcBef>
                  <a:spcPct val="0"/>
                </a:spcBef>
              </a:pPr>
              <a:t>17</a:t>
            </a:fld>
            <a:endParaRPr lang="en-US" altLang="en-US"/>
          </a:p>
        </p:txBody>
      </p:sp>
      <p:sp>
        <p:nvSpPr>
          <p:cNvPr id="29699" name="Rectangle 2">
            <a:extLst>
              <a:ext uri="{FF2B5EF4-FFF2-40B4-BE49-F238E27FC236}">
                <a16:creationId xmlns:a16="http://schemas.microsoft.com/office/drawing/2014/main" id="{89050075-8495-2DCF-4D22-2803DD36BC3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BD4F5E9-8473-B956-BF2A-2AFDD7B6EE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CF962FF-BE82-1FE6-F7D2-20783E774E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166390-F034-4057-94D9-5D7F749B62CE}" type="slidenum">
              <a:rPr lang="en-US" altLang="en-US"/>
              <a:pPr>
                <a:spcBef>
                  <a:spcPct val="0"/>
                </a:spcBef>
              </a:pPr>
              <a:t>18</a:t>
            </a:fld>
            <a:endParaRPr lang="en-US" altLang="en-US"/>
          </a:p>
        </p:txBody>
      </p:sp>
      <p:sp>
        <p:nvSpPr>
          <p:cNvPr id="31747" name="Rectangle 2">
            <a:extLst>
              <a:ext uri="{FF2B5EF4-FFF2-40B4-BE49-F238E27FC236}">
                <a16:creationId xmlns:a16="http://schemas.microsoft.com/office/drawing/2014/main" id="{E3E23CE7-6CF3-282B-3A27-4A7C398A3B8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C5B9C03-D9C5-B118-AA8D-412E2D052F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9D2636A-3AAA-2593-A6CC-C26F047470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F32BC2-AE97-47F9-85C5-46925FE1CCDE}" type="slidenum">
              <a:rPr lang="en-US" altLang="en-US"/>
              <a:pPr>
                <a:spcBef>
                  <a:spcPct val="0"/>
                </a:spcBef>
              </a:pPr>
              <a:t>19</a:t>
            </a:fld>
            <a:endParaRPr lang="en-US" altLang="en-US"/>
          </a:p>
        </p:txBody>
      </p:sp>
      <p:sp>
        <p:nvSpPr>
          <p:cNvPr id="33795" name="Rectangle 2">
            <a:extLst>
              <a:ext uri="{FF2B5EF4-FFF2-40B4-BE49-F238E27FC236}">
                <a16:creationId xmlns:a16="http://schemas.microsoft.com/office/drawing/2014/main" id="{398F88E3-9726-C6BC-8490-6B400FC5BB9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2C50ED9-6BDC-1853-7528-36D8795103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731800A-747C-463D-A1F1-9E4E81B407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5556FA-E3EB-40F1-86EE-B2A85E667CAE}" type="slidenum">
              <a:rPr lang="en-US" altLang="en-US"/>
              <a:pPr>
                <a:spcBef>
                  <a:spcPct val="0"/>
                </a:spcBef>
              </a:pPr>
              <a:t>20</a:t>
            </a:fld>
            <a:endParaRPr lang="en-US" altLang="en-US"/>
          </a:p>
        </p:txBody>
      </p:sp>
      <p:sp>
        <p:nvSpPr>
          <p:cNvPr id="35843" name="Rectangle 2">
            <a:extLst>
              <a:ext uri="{FF2B5EF4-FFF2-40B4-BE49-F238E27FC236}">
                <a16:creationId xmlns:a16="http://schemas.microsoft.com/office/drawing/2014/main" id="{2789EDAB-80A7-FC19-A979-1853FDA3520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4AEFB81-C3C0-DB1E-991C-109BA78EC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6EED394-4344-D0D9-34EF-EE66B496CF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B2BBA4-E5D9-40AC-9BA4-5E1BAC45A88D}" type="slidenum">
              <a:rPr lang="en-US" altLang="en-US"/>
              <a:pPr>
                <a:spcBef>
                  <a:spcPct val="0"/>
                </a:spcBef>
              </a:pPr>
              <a:t>21</a:t>
            </a:fld>
            <a:endParaRPr lang="en-US" altLang="en-US"/>
          </a:p>
        </p:txBody>
      </p:sp>
      <p:sp>
        <p:nvSpPr>
          <p:cNvPr id="37891" name="Rectangle 2">
            <a:extLst>
              <a:ext uri="{FF2B5EF4-FFF2-40B4-BE49-F238E27FC236}">
                <a16:creationId xmlns:a16="http://schemas.microsoft.com/office/drawing/2014/main" id="{A940E82C-60F8-683C-DF60-6F9BA92A4DD8}"/>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8D4381C-FF2B-6440-7449-1D436ABE8B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C4B3C6D-B81A-F03C-42A5-ED80E5DF2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3AD94B-5173-4DCE-A2C8-78C3E5820E37}" type="slidenum">
              <a:rPr lang="en-US" altLang="en-US"/>
              <a:pPr>
                <a:spcBef>
                  <a:spcPct val="0"/>
                </a:spcBef>
              </a:pPr>
              <a:t>22</a:t>
            </a:fld>
            <a:endParaRPr lang="en-US" altLang="en-US"/>
          </a:p>
        </p:txBody>
      </p:sp>
      <p:sp>
        <p:nvSpPr>
          <p:cNvPr id="39939" name="Rectangle 2">
            <a:extLst>
              <a:ext uri="{FF2B5EF4-FFF2-40B4-BE49-F238E27FC236}">
                <a16:creationId xmlns:a16="http://schemas.microsoft.com/office/drawing/2014/main" id="{3B94AA54-E622-6DD6-F85D-4554EF0511D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43139CBB-1980-9842-028E-DC07E417B6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078F778-7E64-F0DE-E3C1-0C22AFF335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EFFBDE-B4BB-4905-8C17-53266D9050DF}" type="slidenum">
              <a:rPr lang="en-US" altLang="en-US"/>
              <a:pPr>
                <a:spcBef>
                  <a:spcPct val="0"/>
                </a:spcBef>
              </a:pPr>
              <a:t>23</a:t>
            </a:fld>
            <a:endParaRPr lang="en-US" altLang="en-US"/>
          </a:p>
        </p:txBody>
      </p:sp>
      <p:sp>
        <p:nvSpPr>
          <p:cNvPr id="41987" name="Rectangle 2">
            <a:extLst>
              <a:ext uri="{FF2B5EF4-FFF2-40B4-BE49-F238E27FC236}">
                <a16:creationId xmlns:a16="http://schemas.microsoft.com/office/drawing/2014/main" id="{43123E76-8048-7AD9-B12B-97EE81408D3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48AD5BC-0926-19C3-6D0E-C05D7732BF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78383BB-E8F9-8585-CB13-A5DC542B2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832454-2AB5-4118-ABA4-A112EF4D31C9}" type="slidenum">
              <a:rPr lang="en-US" altLang="en-US"/>
              <a:pPr>
                <a:spcBef>
                  <a:spcPct val="0"/>
                </a:spcBef>
              </a:pPr>
              <a:t>24</a:t>
            </a:fld>
            <a:endParaRPr lang="en-US" altLang="en-US"/>
          </a:p>
        </p:txBody>
      </p:sp>
      <p:sp>
        <p:nvSpPr>
          <p:cNvPr id="44035" name="Rectangle 2">
            <a:extLst>
              <a:ext uri="{FF2B5EF4-FFF2-40B4-BE49-F238E27FC236}">
                <a16:creationId xmlns:a16="http://schemas.microsoft.com/office/drawing/2014/main" id="{4C79E6EF-9A7C-1125-2B42-C469ED3D90C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E9311AD-D1EE-3F65-4AB4-DF3BB8E211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3F8221F-EAB3-6D8E-4A57-3618D1B5EB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F2FFB-7D0F-4EC9-B0C9-80629B018707}" type="slidenum">
              <a:rPr lang="en-US" altLang="en-US"/>
              <a:pPr>
                <a:spcBef>
                  <a:spcPct val="0"/>
                </a:spcBef>
              </a:pPr>
              <a:t>25</a:t>
            </a:fld>
            <a:endParaRPr lang="en-US" altLang="en-US"/>
          </a:p>
        </p:txBody>
      </p:sp>
      <p:sp>
        <p:nvSpPr>
          <p:cNvPr id="46083" name="Rectangle 2">
            <a:extLst>
              <a:ext uri="{FF2B5EF4-FFF2-40B4-BE49-F238E27FC236}">
                <a16:creationId xmlns:a16="http://schemas.microsoft.com/office/drawing/2014/main" id="{34184241-EB99-55CD-387A-C4485038CDF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89B1D55-E44C-7BEF-C2EA-0D54C1048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B0CA98F-E7E6-F00C-9093-BEA5CF25FD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E9D4F-3413-4E2A-93BD-CE4A37AE1E64}" type="slidenum">
              <a:rPr lang="en-US" altLang="en-US"/>
              <a:pPr>
                <a:spcBef>
                  <a:spcPct val="0"/>
                </a:spcBef>
              </a:pPr>
              <a:t>26</a:t>
            </a:fld>
            <a:endParaRPr lang="en-US" altLang="en-US"/>
          </a:p>
        </p:txBody>
      </p:sp>
      <p:sp>
        <p:nvSpPr>
          <p:cNvPr id="48131" name="Rectangle 2">
            <a:extLst>
              <a:ext uri="{FF2B5EF4-FFF2-40B4-BE49-F238E27FC236}">
                <a16:creationId xmlns:a16="http://schemas.microsoft.com/office/drawing/2014/main" id="{11D49693-B4EB-055C-C923-877B15956C7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61D5CA0-D374-D60E-2311-2F90B4EBC3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40858A7-D633-59AB-438C-12D66AD9B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7F7384-5859-40D1-A945-8103E6DDDF99}" type="slidenum">
              <a:rPr lang="en-US" altLang="en-US"/>
              <a:pPr>
                <a:spcBef>
                  <a:spcPct val="0"/>
                </a:spcBef>
              </a:pPr>
              <a:t>9</a:t>
            </a:fld>
            <a:endParaRPr lang="en-US" altLang="en-US"/>
          </a:p>
        </p:txBody>
      </p:sp>
      <p:sp>
        <p:nvSpPr>
          <p:cNvPr id="13315" name="Rectangle 2">
            <a:extLst>
              <a:ext uri="{FF2B5EF4-FFF2-40B4-BE49-F238E27FC236}">
                <a16:creationId xmlns:a16="http://schemas.microsoft.com/office/drawing/2014/main" id="{D94F5E95-9D9D-5950-F04F-D11036E30A4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3F56480-F5AD-A8FB-671F-C5FF4220B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0D04414-ACC1-4D12-91D7-75327CC29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6F670-9035-49D7-AEF5-7DA9823222FB}" type="slidenum">
              <a:rPr lang="en-US" altLang="en-US"/>
              <a:pPr>
                <a:spcBef>
                  <a:spcPct val="0"/>
                </a:spcBef>
              </a:pPr>
              <a:t>27</a:t>
            </a:fld>
            <a:endParaRPr lang="en-US" altLang="en-US"/>
          </a:p>
        </p:txBody>
      </p:sp>
      <p:sp>
        <p:nvSpPr>
          <p:cNvPr id="50179" name="Rectangle 2">
            <a:extLst>
              <a:ext uri="{FF2B5EF4-FFF2-40B4-BE49-F238E27FC236}">
                <a16:creationId xmlns:a16="http://schemas.microsoft.com/office/drawing/2014/main" id="{1424717B-1EE8-D45E-EDF2-2D16C20D9EC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C58C827-DD83-C291-319E-E4F99C63BA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DD49F3C-DDFE-D9AC-33EA-D4CFA601FD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A6C53D-7CF2-430C-8F05-3450551D0935}" type="slidenum">
              <a:rPr lang="en-US" altLang="en-US"/>
              <a:pPr>
                <a:spcBef>
                  <a:spcPct val="0"/>
                </a:spcBef>
              </a:pPr>
              <a:t>28</a:t>
            </a:fld>
            <a:endParaRPr lang="en-US" altLang="en-US"/>
          </a:p>
        </p:txBody>
      </p:sp>
      <p:sp>
        <p:nvSpPr>
          <p:cNvPr id="52227" name="Rectangle 2">
            <a:extLst>
              <a:ext uri="{FF2B5EF4-FFF2-40B4-BE49-F238E27FC236}">
                <a16:creationId xmlns:a16="http://schemas.microsoft.com/office/drawing/2014/main" id="{4D92315C-F862-E3F8-99E0-925CD770583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48A59D7-DC93-4AEB-93B4-2ECB1DA4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17711F8-E114-8619-E64D-D14B722104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50034D-51C1-42E6-A4D5-52BA6CA12168}" type="slidenum">
              <a:rPr lang="en-US" altLang="en-US"/>
              <a:pPr>
                <a:spcBef>
                  <a:spcPct val="0"/>
                </a:spcBef>
              </a:pPr>
              <a:t>29</a:t>
            </a:fld>
            <a:endParaRPr lang="en-US" altLang="en-US"/>
          </a:p>
        </p:txBody>
      </p:sp>
      <p:sp>
        <p:nvSpPr>
          <p:cNvPr id="54275" name="Rectangle 2">
            <a:extLst>
              <a:ext uri="{FF2B5EF4-FFF2-40B4-BE49-F238E27FC236}">
                <a16:creationId xmlns:a16="http://schemas.microsoft.com/office/drawing/2014/main" id="{B1E81503-C86C-95B0-8321-EA435C5F768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1102A88-51AC-C5AD-A3AC-0021D25C0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E3A76EA-051D-9491-D36B-4BAFBBA13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B79D85-C542-4D26-8FAC-CB9C66006D01}" type="slidenum">
              <a:rPr lang="en-US" altLang="en-US"/>
              <a:pPr>
                <a:spcBef>
                  <a:spcPct val="0"/>
                </a:spcBef>
              </a:pPr>
              <a:t>30</a:t>
            </a:fld>
            <a:endParaRPr lang="en-US" altLang="en-US"/>
          </a:p>
        </p:txBody>
      </p:sp>
      <p:sp>
        <p:nvSpPr>
          <p:cNvPr id="56323" name="Rectangle 2">
            <a:extLst>
              <a:ext uri="{FF2B5EF4-FFF2-40B4-BE49-F238E27FC236}">
                <a16:creationId xmlns:a16="http://schemas.microsoft.com/office/drawing/2014/main" id="{EBFA99BD-B245-B210-FEE6-C3C1E5A362C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64362E7-526C-AC89-8BE6-2227A615E3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583BE9C-4D9B-5692-0856-BB68C3B54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E7F93B-2090-464A-85E4-4735CF444858}" type="slidenum">
              <a:rPr lang="en-US" altLang="en-US"/>
              <a:pPr>
                <a:spcBef>
                  <a:spcPct val="0"/>
                </a:spcBef>
              </a:pPr>
              <a:t>32</a:t>
            </a:fld>
            <a:endParaRPr lang="en-US" altLang="en-US"/>
          </a:p>
        </p:txBody>
      </p:sp>
      <p:sp>
        <p:nvSpPr>
          <p:cNvPr id="59395" name="Rectangle 2">
            <a:extLst>
              <a:ext uri="{FF2B5EF4-FFF2-40B4-BE49-F238E27FC236}">
                <a16:creationId xmlns:a16="http://schemas.microsoft.com/office/drawing/2014/main" id="{C0585701-AF8A-D2AE-211D-E5BDAC03E37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DBE6A34-61CE-B935-EAC9-DB38975F14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84A3069-1557-FF89-01A2-4768B3EB2D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2D8F3F-ACF3-430C-8696-76447D0EF2C2}" type="slidenum">
              <a:rPr lang="en-US" altLang="en-US"/>
              <a:pPr>
                <a:spcBef>
                  <a:spcPct val="0"/>
                </a:spcBef>
              </a:pPr>
              <a:t>10</a:t>
            </a:fld>
            <a:endParaRPr lang="en-US" altLang="en-US"/>
          </a:p>
        </p:txBody>
      </p:sp>
      <p:sp>
        <p:nvSpPr>
          <p:cNvPr id="15363" name="Rectangle 2">
            <a:extLst>
              <a:ext uri="{FF2B5EF4-FFF2-40B4-BE49-F238E27FC236}">
                <a16:creationId xmlns:a16="http://schemas.microsoft.com/office/drawing/2014/main" id="{552673C9-187B-BE3E-E9E2-CEE6B9237D1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813DA3E-424B-9718-4928-16C0FA8F4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F9297E3-7A34-8DED-A54B-BFAE9857D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F4908E-DF7C-4B90-9A76-9C28DCA4F439}" type="slidenum">
              <a:rPr lang="en-US" altLang="en-US"/>
              <a:pPr>
                <a:spcBef>
                  <a:spcPct val="0"/>
                </a:spcBef>
              </a:pPr>
              <a:t>11</a:t>
            </a:fld>
            <a:endParaRPr lang="en-US" altLang="en-US"/>
          </a:p>
        </p:txBody>
      </p:sp>
      <p:sp>
        <p:nvSpPr>
          <p:cNvPr id="17411" name="Rectangle 2">
            <a:extLst>
              <a:ext uri="{FF2B5EF4-FFF2-40B4-BE49-F238E27FC236}">
                <a16:creationId xmlns:a16="http://schemas.microsoft.com/office/drawing/2014/main" id="{0EA31042-672B-E9E9-0D9C-E809BB063CD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A05CBC3-51D4-47E7-646A-DB3166A6A1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66AE616-3E7F-9CA7-B307-AB52E6AB3D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14E930-8D38-4F2A-917D-573902D8BFA4}" type="slidenum">
              <a:rPr lang="en-US" altLang="en-US"/>
              <a:pPr>
                <a:spcBef>
                  <a:spcPct val="0"/>
                </a:spcBef>
              </a:pPr>
              <a:t>12</a:t>
            </a:fld>
            <a:endParaRPr lang="en-US" altLang="en-US"/>
          </a:p>
        </p:txBody>
      </p:sp>
      <p:sp>
        <p:nvSpPr>
          <p:cNvPr id="19459" name="Rectangle 2">
            <a:extLst>
              <a:ext uri="{FF2B5EF4-FFF2-40B4-BE49-F238E27FC236}">
                <a16:creationId xmlns:a16="http://schemas.microsoft.com/office/drawing/2014/main" id="{815F9FBC-09A0-59A1-D1D5-7A1D02D924B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DF813BB-F7AB-309B-9230-06A249719C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06EA77B-86B7-31FD-360B-FF6072C5D6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412809-C018-4CCE-A5F1-3EDA936F3D42}" type="slidenum">
              <a:rPr lang="en-US" altLang="en-US"/>
              <a:pPr>
                <a:spcBef>
                  <a:spcPct val="0"/>
                </a:spcBef>
              </a:pPr>
              <a:t>13</a:t>
            </a:fld>
            <a:endParaRPr lang="en-US" altLang="en-US"/>
          </a:p>
        </p:txBody>
      </p:sp>
      <p:sp>
        <p:nvSpPr>
          <p:cNvPr id="21507" name="Rectangle 2">
            <a:extLst>
              <a:ext uri="{FF2B5EF4-FFF2-40B4-BE49-F238E27FC236}">
                <a16:creationId xmlns:a16="http://schemas.microsoft.com/office/drawing/2014/main" id="{14638AAC-15CF-A250-6ACF-3F73903351CB}"/>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99F759F-2A62-4FC3-2F82-B9192044F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8FA20D1-99B4-CA9C-AA15-3CB9B32B8F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EC014D-79A0-4242-BF6F-09D8AAC6B9F6}" type="slidenum">
              <a:rPr lang="en-US" altLang="en-US"/>
              <a:pPr>
                <a:spcBef>
                  <a:spcPct val="0"/>
                </a:spcBef>
              </a:pPr>
              <a:t>14</a:t>
            </a:fld>
            <a:endParaRPr lang="en-US" altLang="en-US"/>
          </a:p>
        </p:txBody>
      </p:sp>
      <p:sp>
        <p:nvSpPr>
          <p:cNvPr id="23555" name="Rectangle 2">
            <a:extLst>
              <a:ext uri="{FF2B5EF4-FFF2-40B4-BE49-F238E27FC236}">
                <a16:creationId xmlns:a16="http://schemas.microsoft.com/office/drawing/2014/main" id="{2EDB1070-FC31-8DFA-D54C-8F283D688AE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8868E70-0ABF-54C6-098D-96418F347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577EB8B-C590-4853-3337-748CCF9070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E5A863-E975-4943-8582-7D4048E64F42}" type="slidenum">
              <a:rPr lang="en-US" altLang="en-US"/>
              <a:pPr>
                <a:spcBef>
                  <a:spcPct val="0"/>
                </a:spcBef>
              </a:pPr>
              <a:t>15</a:t>
            </a:fld>
            <a:endParaRPr lang="en-US" altLang="en-US"/>
          </a:p>
        </p:txBody>
      </p:sp>
      <p:sp>
        <p:nvSpPr>
          <p:cNvPr id="25603" name="Rectangle 2">
            <a:extLst>
              <a:ext uri="{FF2B5EF4-FFF2-40B4-BE49-F238E27FC236}">
                <a16:creationId xmlns:a16="http://schemas.microsoft.com/office/drawing/2014/main" id="{85AFB54A-3A9A-14A4-1579-EE474A37AECC}"/>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0EB6595-3A28-9779-FD8B-DD31FFBC62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4432507-01A2-5399-074E-437150D7F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1BAEBF-04C9-4A8C-BC1D-6392A36AAD4F}" type="slidenum">
              <a:rPr lang="en-US" altLang="en-US"/>
              <a:pPr>
                <a:spcBef>
                  <a:spcPct val="0"/>
                </a:spcBef>
              </a:pPr>
              <a:t>16</a:t>
            </a:fld>
            <a:endParaRPr lang="en-US" altLang="en-US"/>
          </a:p>
        </p:txBody>
      </p:sp>
      <p:sp>
        <p:nvSpPr>
          <p:cNvPr id="27651" name="Rectangle 2">
            <a:extLst>
              <a:ext uri="{FF2B5EF4-FFF2-40B4-BE49-F238E27FC236}">
                <a16:creationId xmlns:a16="http://schemas.microsoft.com/office/drawing/2014/main" id="{56DADF8E-956F-26A1-C51C-301CDD2CA6C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1170309-39AE-484C-8684-CA0B7F149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18D797B-9BF1-25FB-5909-24F34CBED9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FAAAAE-DB14-7FB7-AB44-309849A34F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C41A96-516D-250E-7649-4451EB9FD8B1}"/>
              </a:ext>
            </a:extLst>
          </p:cNvPr>
          <p:cNvSpPr>
            <a:spLocks noGrp="1" noChangeArrowheads="1"/>
          </p:cNvSpPr>
          <p:nvPr>
            <p:ph type="sldNum" sz="quarter" idx="12"/>
          </p:nvPr>
        </p:nvSpPr>
        <p:spPr>
          <a:ln/>
        </p:spPr>
        <p:txBody>
          <a:bodyPr/>
          <a:lstStyle>
            <a:lvl1pPr>
              <a:defRPr/>
            </a:lvl1pPr>
          </a:lstStyle>
          <a:p>
            <a:fld id="{830E2196-60E8-4121-B8D9-D4AF5361885C}" type="slidenum">
              <a:rPr lang="en-US" altLang="es-GT"/>
              <a:pPr/>
              <a:t>‹#›</a:t>
            </a:fld>
            <a:endParaRPr lang="en-US" altLang="es-GT"/>
          </a:p>
        </p:txBody>
      </p:sp>
    </p:spTree>
    <p:extLst>
      <p:ext uri="{BB962C8B-B14F-4D97-AF65-F5344CB8AC3E}">
        <p14:creationId xmlns:p14="http://schemas.microsoft.com/office/powerpoint/2010/main" val="105063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A0AC93-761C-7F5E-C947-AFB308F35A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0600BC-74B6-53F9-0AE6-EC90FE9CD4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948976-50D4-2317-0ED5-BDAC7DADE8A0}"/>
              </a:ext>
            </a:extLst>
          </p:cNvPr>
          <p:cNvSpPr>
            <a:spLocks noGrp="1" noChangeArrowheads="1"/>
          </p:cNvSpPr>
          <p:nvPr>
            <p:ph type="sldNum" sz="quarter" idx="12"/>
          </p:nvPr>
        </p:nvSpPr>
        <p:spPr>
          <a:ln/>
        </p:spPr>
        <p:txBody>
          <a:bodyPr/>
          <a:lstStyle>
            <a:lvl1pPr>
              <a:defRPr/>
            </a:lvl1pPr>
          </a:lstStyle>
          <a:p>
            <a:fld id="{CF7250C3-277E-4B5A-BD6B-F23B136F3AD1}" type="slidenum">
              <a:rPr lang="en-US" altLang="es-GT"/>
              <a:pPr/>
              <a:t>‹#›</a:t>
            </a:fld>
            <a:endParaRPr lang="en-US" altLang="es-GT"/>
          </a:p>
        </p:txBody>
      </p:sp>
    </p:spTree>
    <p:extLst>
      <p:ext uri="{BB962C8B-B14F-4D97-AF65-F5344CB8AC3E}">
        <p14:creationId xmlns:p14="http://schemas.microsoft.com/office/powerpoint/2010/main" val="24690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B14E30-4581-ECFA-BC4E-9BA00F5BD4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299646-EFCC-3576-BBE6-F9045E28B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613915-403B-8BF8-19F2-93B5C1FFA80D}"/>
              </a:ext>
            </a:extLst>
          </p:cNvPr>
          <p:cNvSpPr>
            <a:spLocks noGrp="1" noChangeArrowheads="1"/>
          </p:cNvSpPr>
          <p:nvPr>
            <p:ph type="sldNum" sz="quarter" idx="12"/>
          </p:nvPr>
        </p:nvSpPr>
        <p:spPr>
          <a:ln/>
        </p:spPr>
        <p:txBody>
          <a:bodyPr/>
          <a:lstStyle>
            <a:lvl1pPr>
              <a:defRPr/>
            </a:lvl1pPr>
          </a:lstStyle>
          <a:p>
            <a:fld id="{4AE2140F-D910-4E33-9AF9-3847F589E638}" type="slidenum">
              <a:rPr lang="en-US" altLang="es-GT"/>
              <a:pPr/>
              <a:t>‹#›</a:t>
            </a:fld>
            <a:endParaRPr lang="en-US" altLang="es-GT"/>
          </a:p>
        </p:txBody>
      </p:sp>
    </p:spTree>
    <p:extLst>
      <p:ext uri="{BB962C8B-B14F-4D97-AF65-F5344CB8AC3E}">
        <p14:creationId xmlns:p14="http://schemas.microsoft.com/office/powerpoint/2010/main" val="196143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5645AD-60C2-7B0E-C707-FE3BE824FF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1AB67F-91AE-14D8-9FC5-72FEFBE0D3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0CC0E5-5FB4-7105-9FF9-3E5B4461BDDA}"/>
              </a:ext>
            </a:extLst>
          </p:cNvPr>
          <p:cNvSpPr>
            <a:spLocks noGrp="1" noChangeArrowheads="1"/>
          </p:cNvSpPr>
          <p:nvPr>
            <p:ph type="sldNum" sz="quarter" idx="12"/>
          </p:nvPr>
        </p:nvSpPr>
        <p:spPr>
          <a:ln/>
        </p:spPr>
        <p:txBody>
          <a:bodyPr/>
          <a:lstStyle>
            <a:lvl1pPr>
              <a:defRPr/>
            </a:lvl1pPr>
          </a:lstStyle>
          <a:p>
            <a:fld id="{3ECB4F03-93A0-42E8-A4CB-FC93D1FA3809}" type="slidenum">
              <a:rPr lang="en-US" altLang="es-GT"/>
              <a:pPr/>
              <a:t>‹#›</a:t>
            </a:fld>
            <a:endParaRPr lang="en-US" altLang="es-GT"/>
          </a:p>
        </p:txBody>
      </p:sp>
    </p:spTree>
    <p:extLst>
      <p:ext uri="{BB962C8B-B14F-4D97-AF65-F5344CB8AC3E}">
        <p14:creationId xmlns:p14="http://schemas.microsoft.com/office/powerpoint/2010/main" val="191050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091532D-B73D-D1FB-3411-37B71D46E9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749517-566A-6CBC-B1F6-5F6BF97FDC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C0E5D0-690D-FF97-00CF-DFE29B5F6231}"/>
              </a:ext>
            </a:extLst>
          </p:cNvPr>
          <p:cNvSpPr>
            <a:spLocks noGrp="1" noChangeArrowheads="1"/>
          </p:cNvSpPr>
          <p:nvPr>
            <p:ph type="sldNum" sz="quarter" idx="12"/>
          </p:nvPr>
        </p:nvSpPr>
        <p:spPr>
          <a:ln/>
        </p:spPr>
        <p:txBody>
          <a:bodyPr/>
          <a:lstStyle>
            <a:lvl1pPr>
              <a:defRPr/>
            </a:lvl1pPr>
          </a:lstStyle>
          <a:p>
            <a:fld id="{008BDAF3-06B1-4ABC-8399-8B8C060BD73B}" type="slidenum">
              <a:rPr lang="en-US" altLang="es-GT"/>
              <a:pPr/>
              <a:t>‹#›</a:t>
            </a:fld>
            <a:endParaRPr lang="en-US" altLang="es-GT"/>
          </a:p>
        </p:txBody>
      </p:sp>
    </p:spTree>
    <p:extLst>
      <p:ext uri="{BB962C8B-B14F-4D97-AF65-F5344CB8AC3E}">
        <p14:creationId xmlns:p14="http://schemas.microsoft.com/office/powerpoint/2010/main" val="304439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9D3223-3DB3-D254-A646-FC0FDA2410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5E6BA1-6CDF-D317-6D1A-8F57718ED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662A0D-C262-F447-D53C-95780FFCE480}"/>
              </a:ext>
            </a:extLst>
          </p:cNvPr>
          <p:cNvSpPr>
            <a:spLocks noGrp="1" noChangeArrowheads="1"/>
          </p:cNvSpPr>
          <p:nvPr>
            <p:ph type="sldNum" sz="quarter" idx="12"/>
          </p:nvPr>
        </p:nvSpPr>
        <p:spPr>
          <a:ln/>
        </p:spPr>
        <p:txBody>
          <a:bodyPr/>
          <a:lstStyle>
            <a:lvl1pPr>
              <a:defRPr/>
            </a:lvl1pPr>
          </a:lstStyle>
          <a:p>
            <a:fld id="{E6A3BBDE-0662-4461-BB56-A3CCFA292B13}" type="slidenum">
              <a:rPr lang="en-US" altLang="es-GT"/>
              <a:pPr/>
              <a:t>‹#›</a:t>
            </a:fld>
            <a:endParaRPr lang="en-US" altLang="es-GT"/>
          </a:p>
        </p:txBody>
      </p:sp>
    </p:spTree>
    <p:extLst>
      <p:ext uri="{BB962C8B-B14F-4D97-AF65-F5344CB8AC3E}">
        <p14:creationId xmlns:p14="http://schemas.microsoft.com/office/powerpoint/2010/main" val="182467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360070F-A97B-87F6-8BD6-62D44D148F0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211691-3520-7002-BE7E-5F951CB5F0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E9CBE87-891D-61D1-226C-CB4D480BB83D}"/>
              </a:ext>
            </a:extLst>
          </p:cNvPr>
          <p:cNvSpPr>
            <a:spLocks noGrp="1" noChangeArrowheads="1"/>
          </p:cNvSpPr>
          <p:nvPr>
            <p:ph type="sldNum" sz="quarter" idx="12"/>
          </p:nvPr>
        </p:nvSpPr>
        <p:spPr>
          <a:ln/>
        </p:spPr>
        <p:txBody>
          <a:bodyPr/>
          <a:lstStyle>
            <a:lvl1pPr>
              <a:defRPr/>
            </a:lvl1pPr>
          </a:lstStyle>
          <a:p>
            <a:fld id="{7B3B6A27-1D34-4AEA-AA3C-6E8B1E1C7B9F}" type="slidenum">
              <a:rPr lang="en-US" altLang="es-GT"/>
              <a:pPr/>
              <a:t>‹#›</a:t>
            </a:fld>
            <a:endParaRPr lang="en-US" altLang="es-GT"/>
          </a:p>
        </p:txBody>
      </p:sp>
    </p:spTree>
    <p:extLst>
      <p:ext uri="{BB962C8B-B14F-4D97-AF65-F5344CB8AC3E}">
        <p14:creationId xmlns:p14="http://schemas.microsoft.com/office/powerpoint/2010/main" val="316318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6A4C687-3149-E231-39AA-19F25F2631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9750520-E154-3992-2080-01B547C1CA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B6B165-CA45-D643-98C8-8B0AFD7C1FF9}"/>
              </a:ext>
            </a:extLst>
          </p:cNvPr>
          <p:cNvSpPr>
            <a:spLocks noGrp="1" noChangeArrowheads="1"/>
          </p:cNvSpPr>
          <p:nvPr>
            <p:ph type="sldNum" sz="quarter" idx="12"/>
          </p:nvPr>
        </p:nvSpPr>
        <p:spPr>
          <a:ln/>
        </p:spPr>
        <p:txBody>
          <a:bodyPr/>
          <a:lstStyle>
            <a:lvl1pPr>
              <a:defRPr/>
            </a:lvl1pPr>
          </a:lstStyle>
          <a:p>
            <a:fld id="{0FE4A978-C1E8-4E47-8988-DFD269244911}" type="slidenum">
              <a:rPr lang="en-US" altLang="es-GT"/>
              <a:pPr/>
              <a:t>‹#›</a:t>
            </a:fld>
            <a:endParaRPr lang="en-US" altLang="es-GT"/>
          </a:p>
        </p:txBody>
      </p:sp>
    </p:spTree>
    <p:extLst>
      <p:ext uri="{BB962C8B-B14F-4D97-AF65-F5344CB8AC3E}">
        <p14:creationId xmlns:p14="http://schemas.microsoft.com/office/powerpoint/2010/main" val="246442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C69F59-B05D-E3CF-1F1E-213499FCF8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F9733C8-8F86-BCFE-1F65-C2DAC36F8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3EDADF4-B89B-CBD4-7CBD-384B9DC7AE1A}"/>
              </a:ext>
            </a:extLst>
          </p:cNvPr>
          <p:cNvSpPr>
            <a:spLocks noGrp="1" noChangeArrowheads="1"/>
          </p:cNvSpPr>
          <p:nvPr>
            <p:ph type="sldNum" sz="quarter" idx="12"/>
          </p:nvPr>
        </p:nvSpPr>
        <p:spPr>
          <a:ln/>
        </p:spPr>
        <p:txBody>
          <a:bodyPr/>
          <a:lstStyle>
            <a:lvl1pPr>
              <a:defRPr/>
            </a:lvl1pPr>
          </a:lstStyle>
          <a:p>
            <a:fld id="{7F463C7D-8598-42F9-8C27-1B1F8866057F}" type="slidenum">
              <a:rPr lang="en-US" altLang="es-GT"/>
              <a:pPr/>
              <a:t>‹#›</a:t>
            </a:fld>
            <a:endParaRPr lang="en-US" altLang="es-GT"/>
          </a:p>
        </p:txBody>
      </p:sp>
    </p:spTree>
    <p:extLst>
      <p:ext uri="{BB962C8B-B14F-4D97-AF65-F5344CB8AC3E}">
        <p14:creationId xmlns:p14="http://schemas.microsoft.com/office/powerpoint/2010/main" val="58073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A5BE14-2A46-CD51-AD40-08D6B97CC8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D6E51A-3452-6510-D6FA-1756556301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37A8E8-45CA-C4BF-D4B3-112DD95D233F}"/>
              </a:ext>
            </a:extLst>
          </p:cNvPr>
          <p:cNvSpPr>
            <a:spLocks noGrp="1" noChangeArrowheads="1"/>
          </p:cNvSpPr>
          <p:nvPr>
            <p:ph type="sldNum" sz="quarter" idx="12"/>
          </p:nvPr>
        </p:nvSpPr>
        <p:spPr>
          <a:ln/>
        </p:spPr>
        <p:txBody>
          <a:bodyPr/>
          <a:lstStyle>
            <a:lvl1pPr>
              <a:defRPr/>
            </a:lvl1pPr>
          </a:lstStyle>
          <a:p>
            <a:fld id="{E1C685B5-17F0-4112-99BB-43DFDC38AEEF}" type="slidenum">
              <a:rPr lang="en-US" altLang="es-GT"/>
              <a:pPr/>
              <a:t>‹#›</a:t>
            </a:fld>
            <a:endParaRPr lang="en-US" altLang="es-GT"/>
          </a:p>
        </p:txBody>
      </p:sp>
    </p:spTree>
    <p:extLst>
      <p:ext uri="{BB962C8B-B14F-4D97-AF65-F5344CB8AC3E}">
        <p14:creationId xmlns:p14="http://schemas.microsoft.com/office/powerpoint/2010/main" val="289758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C67AF2-C32F-6E6E-EE1B-F91D60086F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C4805D-B105-8084-0D0E-3D3580897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98CD1A-30AF-FAC5-C93C-FAE4E04DCB0C}"/>
              </a:ext>
            </a:extLst>
          </p:cNvPr>
          <p:cNvSpPr>
            <a:spLocks noGrp="1" noChangeArrowheads="1"/>
          </p:cNvSpPr>
          <p:nvPr>
            <p:ph type="sldNum" sz="quarter" idx="12"/>
          </p:nvPr>
        </p:nvSpPr>
        <p:spPr>
          <a:ln/>
        </p:spPr>
        <p:txBody>
          <a:bodyPr/>
          <a:lstStyle>
            <a:lvl1pPr>
              <a:defRPr/>
            </a:lvl1pPr>
          </a:lstStyle>
          <a:p>
            <a:fld id="{6835BC6F-C207-4A58-A99B-897F8964E16C}" type="slidenum">
              <a:rPr lang="en-US" altLang="es-GT"/>
              <a:pPr/>
              <a:t>‹#›</a:t>
            </a:fld>
            <a:endParaRPr lang="en-US" altLang="es-GT"/>
          </a:p>
        </p:txBody>
      </p:sp>
    </p:spTree>
    <p:extLst>
      <p:ext uri="{BB962C8B-B14F-4D97-AF65-F5344CB8AC3E}">
        <p14:creationId xmlns:p14="http://schemas.microsoft.com/office/powerpoint/2010/main" val="291148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237C39-6E74-C5D1-54E2-B7D01EC74CB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1EF69E-3094-AE0E-647D-F71BA9EDD96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6A7534E-06E1-13F7-51B5-B32F908E202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68F6477C-4EF1-0E76-D5E3-3A4F4CD11BD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3ED3CB9-2792-11FE-9666-208B569DCFB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375ED13-16DC-4AE2-9B8D-07191A03F114}" type="slidenum">
              <a:rPr lang="en-US" altLang="es-GT"/>
              <a:pPr/>
              <a:t>‹#›</a:t>
            </a:fld>
            <a:endParaRPr lang="en-US" alt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recruitinglab.com/roundtable/wp-content/uploads/2013/04/the-lone-ranger_l.jpg">
            <a:extLst>
              <a:ext uri="{FF2B5EF4-FFF2-40B4-BE49-F238E27FC236}">
                <a16:creationId xmlns:a16="http://schemas.microsoft.com/office/drawing/2014/main" id="{18A43CC9-1B51-8ACA-3B42-7BC24172E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AB3C4B3-095E-E769-EF69-D86AA66A937E}"/>
              </a:ext>
            </a:extLst>
          </p:cNvPr>
          <p:cNvSpPr/>
          <p:nvPr/>
        </p:nvSpPr>
        <p:spPr>
          <a:xfrm>
            <a:off x="4572001" y="1066800"/>
            <a:ext cx="4571999" cy="4339650"/>
          </a:xfrm>
          <a:prstGeom prst="rect">
            <a:avLst/>
          </a:prstGeom>
          <a:noFill/>
        </p:spPr>
        <p:txBody>
          <a:bodyPr>
            <a:spAutoFit/>
          </a:bodyPr>
          <a:lstStyle/>
          <a:p>
            <a:pPr algn="ctr" eaLnBrk="1" hangingPunct="1">
              <a:defRPr/>
            </a:pPr>
            <a:r>
              <a:rPr lang="en-US" sz="6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WHO WAS THAT MASKED MAN?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25A3C0-E060-0FD9-AEAE-42735FE8DBB7}"/>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14339" name="Rectangle 3">
            <a:extLst>
              <a:ext uri="{FF2B5EF4-FFF2-40B4-BE49-F238E27FC236}">
                <a16:creationId xmlns:a16="http://schemas.microsoft.com/office/drawing/2014/main" id="{0B9C4D16-532A-32A5-4A18-35C56D23F9B1}"/>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45C5E97-20F9-FF5C-D580-439A975B3C57}"/>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
        <p:nvSpPr>
          <p:cNvPr id="11267" name="Rectangle 3">
            <a:extLst>
              <a:ext uri="{FF2B5EF4-FFF2-40B4-BE49-F238E27FC236}">
                <a16:creationId xmlns:a16="http://schemas.microsoft.com/office/drawing/2014/main" id="{815FCD75-ACF3-7E68-FD47-C9C0099276E9}"/>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600" u="sng">
                <a:latin typeface="Rockwell" panose="02060603020205020403" pitchFamily="18" charset="0"/>
              </a:rPr>
              <a:t>Most biographies w/smallest time period in between</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Tiberius died 37AD, biography written 110 – 120AD</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Alexander the Great died 323BC, biography written 130AD</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Jesus died ~33AD, gospels were written within 30-40 years</a:t>
            </a:r>
          </a:p>
          <a:p>
            <a:pPr lvl="1" eaLnBrk="1" hangingPunct="1">
              <a:lnSpc>
                <a:spcPct val="80000"/>
              </a:lnSpc>
            </a:pPr>
            <a:endParaRPr lang="en-US" altLang="en-US" sz="2400">
              <a:latin typeface="Rockwell" panose="02060603020205020403" pitchFamily="18" charset="0"/>
            </a:endParaRPr>
          </a:p>
          <a:p>
            <a:pPr eaLnBrk="1" hangingPunct="1">
              <a:lnSpc>
                <a:spcPct val="80000"/>
              </a:lnSpc>
            </a:pPr>
            <a:r>
              <a:rPr lang="en-US" altLang="en-US" sz="2600" u="sng">
                <a:latin typeface="Rockwell" panose="02060603020205020403" pitchFamily="18" charset="0"/>
              </a:rPr>
              <a:t>Unity of the gospels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Matt (Hebrews), Mark (Romans), Luke (Gentiles), John (All)</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Diversity and continuity</a:t>
            </a:r>
          </a:p>
          <a:p>
            <a:pPr lvl="1" eaLnBrk="1" hangingPunct="1">
              <a:lnSpc>
                <a:spcPct val="80000"/>
              </a:lnSpc>
            </a:pPr>
            <a:endParaRPr lang="en-US" altLang="en-US" sz="2400">
              <a:latin typeface="Rockwell" panose="02060603020205020403" pitchFamily="18" charset="0"/>
            </a:endParaRPr>
          </a:p>
          <a:p>
            <a:pPr eaLnBrk="1" hangingPunct="1">
              <a:lnSpc>
                <a:spcPct val="80000"/>
              </a:lnSpc>
            </a:pPr>
            <a:r>
              <a:rPr lang="en-US" altLang="en-US" sz="2600" u="sng">
                <a:latin typeface="Rockwell" panose="02060603020205020403" pitchFamily="18" charset="0"/>
              </a:rPr>
              <a:t>No motive for inventing a legendary Jesus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Led to persecution, imprisonment, torture, and death</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Why put a giant target on your head?</a:t>
            </a:r>
          </a:p>
          <a:p>
            <a:pPr lvl="1" eaLnBrk="1" hangingPunct="1">
              <a:lnSpc>
                <a:spcPct val="80000"/>
              </a:lnSpc>
            </a:pPr>
            <a:endParaRPr lang="en-US" altLang="en-US" sz="2200">
              <a:latin typeface="Rockwell" panose="02060603020205020403" pitchFamily="18" charset="0"/>
            </a:endParaRPr>
          </a:p>
          <a:p>
            <a:pPr lvl="1" eaLnBrk="1" hangingPunct="1">
              <a:lnSpc>
                <a:spcPct val="80000"/>
              </a:lnSpc>
            </a:pPr>
            <a:endParaRPr lang="en-US" altLang="en-US" sz="20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eaLnBrk="1" hangingPunct="1">
              <a:lnSpc>
                <a:spcPct val="80000"/>
              </a:lnSpc>
            </a:pPr>
            <a:endParaRPr lang="en-US" altLang="en-US" sz="24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lvl="2" eaLnBrk="1" hangingPunct="1">
              <a:lnSpc>
                <a:spcPct val="80000"/>
              </a:lnSpc>
            </a:pPr>
            <a:endParaRPr lang="en-US" altLang="en-US" sz="2000">
              <a:latin typeface="Rockwell" panose="020606030202050204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fade">
                                      <p:cBhvr>
                                        <p:cTn id="10" dur="500"/>
                                        <p:tgtEl>
                                          <p:spTgt spid="1126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animEffect transition="in" filter="fade">
                                      <p:cBhvr>
                                        <p:cTn id="13" dur="500"/>
                                        <p:tgtEl>
                                          <p:spTgt spid="1126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7">
                                            <p:txEl>
                                              <p:pRg st="6" end="6"/>
                                            </p:txEl>
                                          </p:spTgt>
                                        </p:tgtEl>
                                        <p:attrNameLst>
                                          <p:attrName>style.visibility</p:attrName>
                                        </p:attrNameLst>
                                      </p:cBhvr>
                                      <p:to>
                                        <p:strVal val="visible"/>
                                      </p:to>
                                    </p:set>
                                    <p:animEffect transition="in" filter="fade">
                                      <p:cBhvr>
                                        <p:cTn id="16" dur="500"/>
                                        <p:tgtEl>
                                          <p:spTgt spid="11267">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animEffect transition="in" filter="fade">
                                      <p:cBhvr>
                                        <p:cTn id="21" dur="500"/>
                                        <p:tgtEl>
                                          <p:spTgt spid="11267">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267">
                                            <p:txEl>
                                              <p:pRg st="10" end="10"/>
                                            </p:txEl>
                                          </p:spTgt>
                                        </p:tgtEl>
                                        <p:attrNameLst>
                                          <p:attrName>style.visibility</p:attrName>
                                        </p:attrNameLst>
                                      </p:cBhvr>
                                      <p:to>
                                        <p:strVal val="visible"/>
                                      </p:to>
                                    </p:set>
                                    <p:animEffect transition="in" filter="fade">
                                      <p:cBhvr>
                                        <p:cTn id="24" dur="500"/>
                                        <p:tgtEl>
                                          <p:spTgt spid="11267">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267">
                                            <p:txEl>
                                              <p:pRg st="12" end="12"/>
                                            </p:txEl>
                                          </p:spTgt>
                                        </p:tgtEl>
                                        <p:attrNameLst>
                                          <p:attrName>style.visibility</p:attrName>
                                        </p:attrNameLst>
                                      </p:cBhvr>
                                      <p:to>
                                        <p:strVal val="visible"/>
                                      </p:to>
                                    </p:set>
                                    <p:animEffect transition="in" filter="fade">
                                      <p:cBhvr>
                                        <p:cTn id="27" dur="500"/>
                                        <p:tgtEl>
                                          <p:spTgt spid="11267">
                                            <p:txEl>
                                              <p:pRg st="12" end="1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267">
                                            <p:txEl>
                                              <p:pRg st="14" end="14"/>
                                            </p:txEl>
                                          </p:spTgt>
                                        </p:tgtEl>
                                        <p:attrNameLst>
                                          <p:attrName>style.visibility</p:attrName>
                                        </p:attrNameLst>
                                      </p:cBhvr>
                                      <p:to>
                                        <p:strVal val="visible"/>
                                      </p:to>
                                    </p:set>
                                    <p:animEffect transition="in" filter="fade">
                                      <p:cBhvr>
                                        <p:cTn id="32" dur="500"/>
                                        <p:tgtEl>
                                          <p:spTgt spid="11267">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267">
                                            <p:txEl>
                                              <p:pRg st="16" end="16"/>
                                            </p:txEl>
                                          </p:spTgt>
                                        </p:tgtEl>
                                        <p:attrNameLst>
                                          <p:attrName>style.visibility</p:attrName>
                                        </p:attrNameLst>
                                      </p:cBhvr>
                                      <p:to>
                                        <p:strVal val="visible"/>
                                      </p:to>
                                    </p:set>
                                    <p:animEffect transition="in" filter="fade">
                                      <p:cBhvr>
                                        <p:cTn id="35" dur="500"/>
                                        <p:tgtEl>
                                          <p:spTgt spid="11267">
                                            <p:txEl>
                                              <p:pRg st="16" end="1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267">
                                            <p:txEl>
                                              <p:pRg st="18" end="18"/>
                                            </p:txEl>
                                          </p:spTgt>
                                        </p:tgtEl>
                                        <p:attrNameLst>
                                          <p:attrName>style.visibility</p:attrName>
                                        </p:attrNameLst>
                                      </p:cBhvr>
                                      <p:to>
                                        <p:strVal val="visible"/>
                                      </p:to>
                                    </p:set>
                                    <p:animEffect transition="in" filter="fade">
                                      <p:cBhvr>
                                        <p:cTn id="38" dur="500"/>
                                        <p:tgtEl>
                                          <p:spTgt spid="1126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2F98788-D2D0-21B0-BE92-02331D7C075F}"/>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
        <p:nvSpPr>
          <p:cNvPr id="18435" name="Rectangle 3">
            <a:extLst>
              <a:ext uri="{FF2B5EF4-FFF2-40B4-BE49-F238E27FC236}">
                <a16:creationId xmlns:a16="http://schemas.microsoft.com/office/drawing/2014/main" id="{B6ACF1DB-B776-0B3A-D0E4-969EEF3A97D9}"/>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700" u="sng">
                <a:latin typeface="Rockwell" panose="02060603020205020403" pitchFamily="18" charset="0"/>
              </a:rPr>
              <a:t>Apostles recorded uncomplimentary facts</a:t>
            </a:r>
          </a:p>
          <a:p>
            <a:pPr lvl="1" eaLnBrk="1" hangingPunct="1">
              <a:lnSpc>
                <a:spcPct val="80000"/>
              </a:lnSpc>
            </a:pPr>
            <a:endParaRPr lang="en-US" altLang="en-US" sz="600" u="sng">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9:32</a:t>
            </a:r>
            <a:r>
              <a:rPr lang="en-US" altLang="en-US" sz="2000">
                <a:latin typeface="Rockwell" panose="02060603020205020403" pitchFamily="18" charset="0"/>
              </a:rPr>
              <a:t> – “But they did not understand this statement, and </a:t>
            </a:r>
            <a:r>
              <a:rPr lang="en-US" altLang="en-US" sz="2000" u="sng">
                <a:latin typeface="Rockwell" panose="02060603020205020403" pitchFamily="18" charset="0"/>
              </a:rPr>
              <a:t>they were afraid</a:t>
            </a:r>
            <a:r>
              <a:rPr lang="en-US" altLang="en-US" sz="2000">
                <a:latin typeface="Rockwell" panose="02060603020205020403" pitchFamily="18" charset="0"/>
              </a:rPr>
              <a:t> to ask Him.”</a:t>
            </a: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Acts 4:13</a:t>
            </a:r>
            <a:r>
              <a:rPr lang="en-US" altLang="en-US" sz="2000">
                <a:latin typeface="Rockwell" panose="02060603020205020403" pitchFamily="18" charset="0"/>
              </a:rPr>
              <a:t> – “Now as they observed the confidence of Peter and John and understood that </a:t>
            </a:r>
            <a:r>
              <a:rPr lang="en-US" altLang="en-US" sz="2000" u="sng">
                <a:latin typeface="Rockwell" panose="02060603020205020403" pitchFamily="18" charset="0"/>
              </a:rPr>
              <a:t>they were uneducated and untrained men</a:t>
            </a:r>
            <a:r>
              <a:rPr lang="en-US" altLang="en-US" sz="2000">
                <a:latin typeface="Rockwell" panose="02060603020205020403" pitchFamily="18" charset="0"/>
              </a:rPr>
              <a:t>, they were amazed, and began to recognize them as having been with Jesus.”</a:t>
            </a: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14:37</a:t>
            </a:r>
            <a:r>
              <a:rPr lang="en-US" altLang="en-US" sz="2000">
                <a:latin typeface="Rockwell" panose="02060603020205020403" pitchFamily="18" charset="0"/>
              </a:rPr>
              <a:t> – “And He came and </a:t>
            </a:r>
            <a:r>
              <a:rPr lang="en-US" altLang="en-US" sz="2000" u="sng">
                <a:latin typeface="Rockwell" panose="02060603020205020403" pitchFamily="18" charset="0"/>
              </a:rPr>
              <a:t>found them sleeping</a:t>
            </a:r>
            <a:r>
              <a:rPr lang="en-US" altLang="en-US" sz="2000">
                <a:latin typeface="Rockwell" panose="02060603020205020403" pitchFamily="18" charset="0"/>
              </a:rPr>
              <a:t>, and said to Peter, ‘Simon, are you asleep? Could you not keep watch for one hour?’”</a:t>
            </a: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Matt 26:73-74</a:t>
            </a:r>
            <a:r>
              <a:rPr lang="en-US" altLang="en-US" sz="2000">
                <a:latin typeface="Rockwell" panose="02060603020205020403" pitchFamily="18" charset="0"/>
              </a:rPr>
              <a:t> – “A little later the bystanders came up and said to Peter, ‘Surely you too are one of them; for even the way you talk gives you away.’ </a:t>
            </a:r>
            <a:r>
              <a:rPr lang="en-US" altLang="en-US" sz="2000" u="sng">
                <a:latin typeface="Rockwell" panose="02060603020205020403" pitchFamily="18" charset="0"/>
              </a:rPr>
              <a:t>Then he began to curse and swear, ‘I do not know the man!’</a:t>
            </a:r>
            <a:r>
              <a:rPr lang="en-US" altLang="en-US" sz="2000">
                <a:latin typeface="Rockwell" panose="02060603020205020403" pitchFamily="18" charset="0"/>
              </a:rPr>
              <a:t> And immediately a rooster crowed.”</a:t>
            </a: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Matt 28:17</a:t>
            </a:r>
            <a:r>
              <a:rPr lang="en-US" altLang="en-US" sz="2000">
                <a:latin typeface="Rockwell" panose="02060603020205020403" pitchFamily="18" charset="0"/>
              </a:rPr>
              <a:t> – “When they saw Him, they worshiped Him; </a:t>
            </a:r>
            <a:r>
              <a:rPr lang="en-US" altLang="en-US" sz="2000" u="sng">
                <a:latin typeface="Rockwell" panose="02060603020205020403" pitchFamily="18" charset="0"/>
              </a:rPr>
              <a:t>but some were doubtful</a:t>
            </a:r>
            <a:r>
              <a:rPr lang="en-US" altLang="en-US" sz="2000">
                <a:latin typeface="Rockwell" panose="02060603020205020403" pitchFamily="18" charset="0"/>
              </a:rPr>
              <a:t>.”</a:t>
            </a:r>
            <a:endParaRPr lang="en-US" altLang="en-US" sz="1000">
              <a:latin typeface="Rockwell" panose="02060603020205020403" pitchFamily="18" charset="0"/>
            </a:endParaRPr>
          </a:p>
          <a:p>
            <a:pPr lvl="1" eaLnBrk="1" hangingPunct="1">
              <a:lnSpc>
                <a:spcPct val="80000"/>
              </a:lnSpc>
            </a:pPr>
            <a:endParaRPr lang="en-US" altLang="en-US" sz="6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8:33</a:t>
            </a:r>
            <a:r>
              <a:rPr lang="en-US" altLang="en-US" sz="2000">
                <a:latin typeface="Rockwell" panose="02060603020205020403" pitchFamily="18" charset="0"/>
              </a:rPr>
              <a:t> – “But turning around and seeing His disciples, He rebuked Peter and said, ‘</a:t>
            </a:r>
            <a:r>
              <a:rPr lang="en-US" altLang="en-US" sz="2000" u="sng">
                <a:latin typeface="Rockwell" panose="02060603020205020403" pitchFamily="18" charset="0"/>
              </a:rPr>
              <a:t>Get behind Me, Satan</a:t>
            </a:r>
            <a:r>
              <a:rPr lang="en-US" altLang="en-US" sz="2000">
                <a:latin typeface="Rockwell" panose="02060603020205020403" pitchFamily="18" charset="0"/>
              </a:rPr>
              <a:t>; for you are not setting your mind on God’s interests, but man’s.’”</a:t>
            </a:r>
          </a:p>
          <a:p>
            <a:pPr lvl="1" eaLnBrk="1" hangingPunct="1">
              <a:lnSpc>
                <a:spcPct val="80000"/>
              </a:lnSpc>
            </a:pPr>
            <a:endParaRPr lang="en-US" altLang="en-US" sz="1800">
              <a:latin typeface="Rockwell" panose="02060603020205020403" pitchFamily="18" charset="0"/>
            </a:endParaRPr>
          </a:p>
          <a:p>
            <a:pPr lvl="1" eaLnBrk="1" hangingPunct="1">
              <a:lnSpc>
                <a:spcPct val="80000"/>
              </a:lnSpc>
            </a:pPr>
            <a:endParaRPr lang="en-US" altLang="en-US" sz="20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eaLnBrk="1" hangingPunct="1">
              <a:lnSpc>
                <a:spcPct val="80000"/>
              </a:lnSpc>
            </a:pPr>
            <a:endParaRPr lang="en-US" altLang="en-US" sz="24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lvl="2" eaLnBrk="1" hangingPunct="1">
              <a:lnSpc>
                <a:spcPct val="80000"/>
              </a:lnSpc>
            </a:pPr>
            <a:endParaRPr lang="en-US" altLang="en-US" sz="2000">
              <a:latin typeface="Rockwell" panose="02060603020205020403"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1475037-3448-DCE7-5FE5-44A99DE78198}"/>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
        <p:nvSpPr>
          <p:cNvPr id="20483" name="Rectangle 3">
            <a:extLst>
              <a:ext uri="{FF2B5EF4-FFF2-40B4-BE49-F238E27FC236}">
                <a16:creationId xmlns:a16="http://schemas.microsoft.com/office/drawing/2014/main" id="{08A836FA-248C-BF7F-F8FD-40ABBA4ECD95}"/>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700" u="sng">
                <a:latin typeface="Rockwell" panose="02060603020205020403" pitchFamily="18" charset="0"/>
              </a:rPr>
              <a:t>Apostles recorded uncomplimentary facts</a:t>
            </a:r>
          </a:p>
          <a:p>
            <a:pPr lvl="1" eaLnBrk="1" hangingPunct="1">
              <a:lnSpc>
                <a:spcPct val="80000"/>
              </a:lnSpc>
            </a:pPr>
            <a:endParaRPr lang="en-US" altLang="en-US" sz="1000" b="1">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3:21</a:t>
            </a:r>
            <a:r>
              <a:rPr lang="en-US" altLang="en-US" sz="2000">
                <a:latin typeface="Rockwell" panose="02060603020205020403" pitchFamily="18" charset="0"/>
              </a:rPr>
              <a:t> – “When His own people heard of this, they went out to take custody of Him; for they were saying, ‘He has lost His senses.’”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John 7:12</a:t>
            </a:r>
            <a:r>
              <a:rPr lang="en-US" altLang="en-US" sz="2000">
                <a:latin typeface="Rockwell" panose="02060603020205020403" pitchFamily="18" charset="0"/>
              </a:rPr>
              <a:t> – “There was much grumbling among the crowds concerning Him; some were saying, ‘He is a good man’; others were saying, ‘</a:t>
            </a:r>
            <a:r>
              <a:rPr lang="en-US" altLang="en-US" sz="2000" u="sng">
                <a:latin typeface="Rockwell" panose="02060603020205020403" pitchFamily="18" charset="0"/>
              </a:rPr>
              <a:t>No, on the contrary, He leads the people astray</a:t>
            </a:r>
            <a:r>
              <a:rPr lang="en-US" altLang="en-US" sz="2000">
                <a:latin typeface="Rockwell" panose="02060603020205020403" pitchFamily="18" charset="0"/>
              </a:rPr>
              <a:t>.’”</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Matt 11:19</a:t>
            </a:r>
            <a:r>
              <a:rPr lang="en-US" altLang="en-US" sz="2000">
                <a:latin typeface="Rockwell" panose="02060603020205020403" pitchFamily="18" charset="0"/>
              </a:rPr>
              <a:t> – “The Son of Man came eating and drinking, and they say, ‘</a:t>
            </a:r>
            <a:r>
              <a:rPr lang="en-US" altLang="en-US" sz="2000" u="sng">
                <a:latin typeface="Rockwell" panose="02060603020205020403" pitchFamily="18" charset="0"/>
              </a:rPr>
              <a:t>Behold, a gluttonous man and a drunkard</a:t>
            </a:r>
            <a:r>
              <a:rPr lang="en-US" altLang="en-US" sz="2000">
                <a:latin typeface="Rockwell" panose="02060603020205020403" pitchFamily="18" charset="0"/>
              </a:rPr>
              <a:t>, a friend of tax collectors and sinners!’ Yet wisdom is vindicated by her deeds.”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Mark 3:22</a:t>
            </a:r>
            <a:r>
              <a:rPr lang="en-US" altLang="en-US" sz="2000">
                <a:latin typeface="Rockwell" panose="02060603020205020403" pitchFamily="18" charset="0"/>
              </a:rPr>
              <a:t> – “The scribes who came down from Jerusalem were saying, ‘</a:t>
            </a:r>
            <a:r>
              <a:rPr lang="en-US" altLang="en-US" sz="2000" u="sng">
                <a:latin typeface="Rockwell" panose="02060603020205020403" pitchFamily="18" charset="0"/>
              </a:rPr>
              <a:t>He is possessed by Beelzebul</a:t>
            </a:r>
            <a:r>
              <a:rPr lang="en-US" altLang="en-US" sz="2000">
                <a:latin typeface="Rockwell" panose="02060603020205020403" pitchFamily="18" charset="0"/>
              </a:rPr>
              <a:t>,” and “He casts out the demons by the ruler of the demons.’”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John 8:48</a:t>
            </a:r>
            <a:r>
              <a:rPr lang="en-US" altLang="en-US" sz="2000">
                <a:latin typeface="Rockwell" panose="02060603020205020403" pitchFamily="18" charset="0"/>
              </a:rPr>
              <a:t> – “The Jews answered and said to Him, ‘Do we not say rightly that </a:t>
            </a:r>
            <a:r>
              <a:rPr lang="en-US" altLang="en-US" sz="2000" u="sng">
                <a:latin typeface="Rockwell" panose="02060603020205020403" pitchFamily="18" charset="0"/>
              </a:rPr>
              <a:t>You are a Samaritan and have a demon</a:t>
            </a:r>
            <a:r>
              <a:rPr lang="en-US" altLang="en-US" sz="2000">
                <a:latin typeface="Rockwell" panose="02060603020205020403" pitchFamily="18" charset="0"/>
              </a:rPr>
              <a:t>?’”</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2000" b="1">
                <a:latin typeface="Rockwell" panose="02060603020205020403" pitchFamily="18" charset="0"/>
              </a:rPr>
              <a:t>John 6:66</a:t>
            </a:r>
            <a:r>
              <a:rPr lang="en-US" altLang="en-US" sz="2000">
                <a:latin typeface="Rockwell" panose="02060603020205020403" pitchFamily="18" charset="0"/>
              </a:rPr>
              <a:t> – “As a result of this </a:t>
            </a:r>
            <a:r>
              <a:rPr lang="en-US" altLang="en-US" sz="2000" u="sng">
                <a:latin typeface="Rockwell" panose="02060603020205020403" pitchFamily="18" charset="0"/>
              </a:rPr>
              <a:t>many of His disciples withdrew and were not walking with Him anymore</a:t>
            </a:r>
            <a:r>
              <a:rPr lang="en-US" altLang="en-US" sz="2000">
                <a:latin typeface="Rockwell" panose="02060603020205020403" pitchFamily="18" charset="0"/>
              </a:rPr>
              <a:t>.”</a:t>
            </a:r>
          </a:p>
          <a:p>
            <a:pPr lvl="1" eaLnBrk="1" hangingPunct="1">
              <a:lnSpc>
                <a:spcPct val="80000"/>
              </a:lnSpc>
            </a:pPr>
            <a:endParaRPr lang="en-US" altLang="en-US" sz="20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eaLnBrk="1" hangingPunct="1">
              <a:lnSpc>
                <a:spcPct val="80000"/>
              </a:lnSpc>
            </a:pPr>
            <a:endParaRPr lang="en-US" altLang="en-US" sz="24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lvl="2" eaLnBrk="1" hangingPunct="1">
              <a:lnSpc>
                <a:spcPct val="80000"/>
              </a:lnSpc>
            </a:pPr>
            <a:endParaRPr lang="en-US" altLang="en-US" sz="2000">
              <a:latin typeface="Rockwell" panose="02060603020205020403" pitchFamily="18"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233BE4D-8620-951F-6C37-83D8E7B77A3F}"/>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200" u="sng">
                <a:latin typeface="Rockwell" panose="02060603020205020403" pitchFamily="18" charset="0"/>
              </a:rPr>
              <a:t>Secular, non-Christian records that mention Jesus</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Tacitus</a:t>
            </a:r>
            <a:r>
              <a:rPr lang="en-US" altLang="en-US" sz="1800">
                <a:latin typeface="Rockwell" panose="02060603020205020403" pitchFamily="18" charset="0"/>
              </a:rPr>
              <a:t> (A.D. 55-120), considered the greatest historian of ancient Rome, wrote of Nero who “punished with the most exquisite tortures, the persons commonly called Christians, who were hated for their enormities. Christus [Christ], the founder of the name, was put to death by Pontius Pilate, procurator of Judea in the reign of Tiberius: but the pernicious superstition, repressed for a time, broke out again, not only through Judea, where the mischief originated, but through the city of Rome also.”</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Josephus</a:t>
            </a:r>
            <a:r>
              <a:rPr lang="en-US" altLang="en-US" sz="1800">
                <a:latin typeface="Rockwell" panose="02060603020205020403" pitchFamily="18" charset="0"/>
              </a:rPr>
              <a:t> (A.D. 38-100+), famous Jewish historian, wrote about Jesus in his </a:t>
            </a:r>
            <a:r>
              <a:rPr lang="en-US" altLang="en-US" sz="1800" i="1">
                <a:latin typeface="Rockwell" panose="02060603020205020403" pitchFamily="18" charset="0"/>
              </a:rPr>
              <a:t>Jewish Antiquities,</a:t>
            </a:r>
            <a:r>
              <a:rPr lang="en-US" altLang="en-US" sz="1800">
                <a:latin typeface="Rockwell" panose="02060603020205020403" pitchFamily="18" charset="0"/>
              </a:rPr>
              <a:t> saying that Jesus was a wise man who did surprising feats, taught many, won over followers from among Jews and Greeks, that Jesus was believed to be the Messiah, was accused by the Jewish leaders, was condemned to be crucified by Pilate, and was considered to be resurrected.</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Jewish Talmud</a:t>
            </a:r>
            <a:r>
              <a:rPr lang="en-US" altLang="en-US" sz="1800">
                <a:latin typeface="Rockwell" panose="02060603020205020403" pitchFamily="18" charset="0"/>
              </a:rPr>
              <a:t>:  (A.D. 70-200) “We learn that Jesus was conceived out of wedlock, gathered disciples, made blasphemous claims about himself, and worked miracles, but these miracles are attributed to sorcery and not to God.”</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Suetonius</a:t>
            </a:r>
            <a:r>
              <a:rPr lang="en-US" altLang="en-US" sz="1800">
                <a:latin typeface="Rockwell" panose="02060603020205020403" pitchFamily="18" charset="0"/>
              </a:rPr>
              <a:t>: (A.D. 64) “</a:t>
            </a:r>
            <a:r>
              <a:rPr lang="en-US" altLang="en-US" sz="2000">
                <a:latin typeface="Rockwell" panose="02060603020205020403" pitchFamily="18" charset="0"/>
              </a:rPr>
              <a:t>Since the Jews constantly made disturbances at the instigation of Chrestus [Christ], he expelled them from Rome.</a:t>
            </a:r>
            <a:r>
              <a:rPr lang="en-US" altLang="en-US" sz="1800">
                <a:latin typeface="Rockwell" panose="02060603020205020403" pitchFamily="18" charset="0"/>
              </a:rPr>
              <a:t>”</a:t>
            </a:r>
          </a:p>
          <a:p>
            <a:pPr lvl="1" eaLnBrk="1" hangingPunct="1">
              <a:lnSpc>
                <a:spcPct val="80000"/>
              </a:lnSpc>
            </a:pPr>
            <a:endParaRPr lang="en-US" altLang="en-US" sz="1000">
              <a:latin typeface="Rockwell" panose="02060603020205020403" pitchFamily="18" charset="0"/>
            </a:endParaRPr>
          </a:p>
          <a:p>
            <a:pPr lvl="1" eaLnBrk="1" hangingPunct="1">
              <a:lnSpc>
                <a:spcPct val="80000"/>
              </a:lnSpc>
            </a:pPr>
            <a:r>
              <a:rPr lang="en-US" altLang="en-US" sz="1800" b="1">
                <a:latin typeface="Rockwell" panose="02060603020205020403" pitchFamily="18" charset="0"/>
              </a:rPr>
              <a:t>Celsus</a:t>
            </a:r>
            <a:r>
              <a:rPr lang="en-US" altLang="en-US" sz="1800">
                <a:latin typeface="Rockwell" panose="02060603020205020403" pitchFamily="18" charset="0"/>
              </a:rPr>
              <a:t>: (A.D. 200) Accuses Jesus of being a magician and a sorcerer.</a:t>
            </a:r>
          </a:p>
          <a:p>
            <a:pPr lvl="1" eaLnBrk="1" hangingPunct="1">
              <a:lnSpc>
                <a:spcPct val="80000"/>
              </a:lnSpc>
            </a:pPr>
            <a:endParaRPr lang="en-US" altLang="en-US" sz="1800">
              <a:latin typeface="Rockwell" panose="02060603020205020403" pitchFamily="18" charset="0"/>
            </a:endParaRPr>
          </a:p>
          <a:p>
            <a:pPr eaLnBrk="1" hangingPunct="1">
              <a:lnSpc>
                <a:spcPct val="80000"/>
              </a:lnSpc>
            </a:pPr>
            <a:endParaRPr lang="en-US" altLang="en-US" sz="2200">
              <a:latin typeface="Rockwell" panose="02060603020205020403" pitchFamily="18" charset="0"/>
            </a:endParaRPr>
          </a:p>
        </p:txBody>
      </p:sp>
      <p:sp>
        <p:nvSpPr>
          <p:cNvPr id="22531" name="Rectangle 2">
            <a:extLst>
              <a:ext uri="{FF2B5EF4-FFF2-40B4-BE49-F238E27FC236}">
                <a16:creationId xmlns:a16="http://schemas.microsoft.com/office/drawing/2014/main" id="{C58F224D-C663-B1CB-7940-0FB49A90A283}"/>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76E06C2D-1876-A29B-5D33-72CE96DFBE50}"/>
              </a:ext>
            </a:extLst>
          </p:cNvPr>
          <p:cNvSpPr>
            <a:spLocks noGrp="1" noChangeArrowheads="1"/>
          </p:cNvSpPr>
          <p:nvPr>
            <p:ph type="body" idx="1"/>
          </p:nvPr>
        </p:nvSpPr>
        <p:spPr>
          <a:xfrm>
            <a:off x="0" y="990600"/>
            <a:ext cx="9144000" cy="5867400"/>
          </a:xfrm>
        </p:spPr>
        <p:txBody>
          <a:bodyPr/>
          <a:lstStyle/>
          <a:p>
            <a:pPr eaLnBrk="1" hangingPunct="1"/>
            <a:r>
              <a:rPr lang="en-US" altLang="en-US" sz="2200" u="sng">
                <a:latin typeface="Rockwell" panose="02060603020205020403" pitchFamily="18" charset="0"/>
              </a:rPr>
              <a:t>Secular, non-Christian records that mention Jesus</a:t>
            </a:r>
          </a:p>
          <a:p>
            <a:pPr lvl="1" eaLnBrk="1" hangingPunct="1"/>
            <a:endParaRPr lang="en-US" altLang="en-US" sz="1000" b="1">
              <a:latin typeface="Rockwell" panose="02060603020205020403" pitchFamily="18" charset="0"/>
            </a:endParaRPr>
          </a:p>
          <a:p>
            <a:pPr lvl="1" eaLnBrk="1" hangingPunct="1"/>
            <a:r>
              <a:rPr lang="en-US" altLang="en-US" sz="1800" b="1">
                <a:latin typeface="Rockwell" panose="02060603020205020403" pitchFamily="18" charset="0"/>
              </a:rPr>
              <a:t>Thallus</a:t>
            </a:r>
            <a:r>
              <a:rPr lang="en-US" altLang="en-US" sz="1800">
                <a:latin typeface="Rockwell" panose="02060603020205020403" pitchFamily="18" charset="0"/>
              </a:rPr>
              <a:t>: (A.D. 52) One of the first Gentile writers, wrote to try and explain away the darkness that occurred when Jesus died.</a:t>
            </a:r>
          </a:p>
          <a:p>
            <a:pPr lvl="1" eaLnBrk="1" hangingPunct="1"/>
            <a:endParaRPr lang="en-US" altLang="en-US" sz="1000">
              <a:latin typeface="Rockwell" panose="02060603020205020403" pitchFamily="18" charset="0"/>
            </a:endParaRPr>
          </a:p>
          <a:p>
            <a:pPr lvl="1" eaLnBrk="1" hangingPunct="1"/>
            <a:r>
              <a:rPr lang="en-US" altLang="en-US" sz="1800" b="1">
                <a:latin typeface="Rockwell" panose="02060603020205020403" pitchFamily="18" charset="0"/>
              </a:rPr>
              <a:t>Mara bar Serapion</a:t>
            </a:r>
            <a:r>
              <a:rPr lang="en-US" altLang="en-US" sz="1800">
                <a:latin typeface="Rockwell" panose="02060603020205020403" pitchFamily="18" charset="0"/>
              </a:rPr>
              <a:t>: (A.D. 73) “What else can we say, when the wise are forcibly dragged off by tyrants, their wisdom is captured by insults, and their minds are oppressed and without defense? What advantage did the Athenians gain from murdering Socrates? Famine and plague came upon them as a punishment for their crime. What advantage did the men of Samos gain from burning Pythagoras? In a moment their land was covered with sand. What advantage did the Jews gain from executing their wise king? It was just after that their kingdom was abolished. God justly avenged these three wise men: the Athenians died of hunger; the Samians were overwhelmed by the sea and the Jews, desolate and driven from their own kingdom, live in complete dispersion. But Socrates is not dead, because of Plato; neither is Pythagoras, because of the statue of Juno; nor is the wise king, because of the ‘new law’ he laid down.”</a:t>
            </a:r>
          </a:p>
        </p:txBody>
      </p:sp>
      <p:sp>
        <p:nvSpPr>
          <p:cNvPr id="24579" name="Rectangle 2">
            <a:extLst>
              <a:ext uri="{FF2B5EF4-FFF2-40B4-BE49-F238E27FC236}">
                <a16:creationId xmlns:a16="http://schemas.microsoft.com/office/drawing/2014/main" id="{DE06319D-7A1D-C164-B3FA-3F195041CFF4}"/>
              </a:ext>
            </a:extLst>
          </p:cNvPr>
          <p:cNvSpPr>
            <a:spLocks noGrp="1" noChangeArrowheads="1"/>
          </p:cNvSpPr>
          <p:nvPr>
            <p:ph type="title"/>
          </p:nvPr>
        </p:nvSpPr>
        <p:spPr>
          <a:xfrm>
            <a:off x="0" y="0"/>
            <a:ext cx="9144000" cy="914400"/>
          </a:xfrm>
        </p:spPr>
        <p:txBody>
          <a:bodyPr/>
          <a:lstStyle/>
          <a:p>
            <a:pPr eaLnBrk="1" hangingPunct="1"/>
            <a:r>
              <a:rPr lang="en-US" altLang="en-US" sz="7200" b="1" u="sng">
                <a:latin typeface="Rockwell" panose="02060603020205020403" pitchFamily="18" charset="0"/>
              </a:rPr>
              <a:t>Is Jesus a Legend?</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1D23BBD-4F39-96A0-AA1F-8DB4AD2D01F3}"/>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26627" name="Rectangle 3">
            <a:extLst>
              <a:ext uri="{FF2B5EF4-FFF2-40B4-BE49-F238E27FC236}">
                <a16:creationId xmlns:a16="http://schemas.microsoft.com/office/drawing/2014/main" id="{6FE91AB7-67AB-ECF0-FC78-469D15A19DB5}"/>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What Did Jesus Say About Himself?</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E08FA2F-1710-5A76-AB45-92832C1A1836}"/>
              </a:ext>
            </a:extLst>
          </p:cNvPr>
          <p:cNvSpPr>
            <a:spLocks noGrp="1" noChangeArrowheads="1"/>
          </p:cNvSpPr>
          <p:nvPr>
            <p:ph type="title"/>
          </p:nvPr>
        </p:nvSpPr>
        <p:spPr>
          <a:xfrm>
            <a:off x="0" y="-17463"/>
            <a:ext cx="9144000" cy="855663"/>
          </a:xfrm>
        </p:spPr>
        <p:txBody>
          <a:bodyPr/>
          <a:lstStyle/>
          <a:p>
            <a:pPr eaLnBrk="1" hangingPunct="1"/>
            <a:r>
              <a:rPr lang="en-US" altLang="en-US" sz="4000" b="1" u="sng">
                <a:latin typeface="Rockwell" panose="02060603020205020403" pitchFamily="18" charset="0"/>
              </a:rPr>
              <a:t>What Did Jesus Say About Himself?</a:t>
            </a:r>
          </a:p>
        </p:txBody>
      </p:sp>
      <p:sp>
        <p:nvSpPr>
          <p:cNvPr id="14339" name="Rectangle 3">
            <a:extLst>
              <a:ext uri="{FF2B5EF4-FFF2-40B4-BE49-F238E27FC236}">
                <a16:creationId xmlns:a16="http://schemas.microsoft.com/office/drawing/2014/main" id="{C20838FF-C9D1-C6FF-CFEC-CEC6911E42F5}"/>
              </a:ext>
            </a:extLst>
          </p:cNvPr>
          <p:cNvSpPr>
            <a:spLocks noGrp="1" noChangeArrowheads="1"/>
          </p:cNvSpPr>
          <p:nvPr>
            <p:ph type="body" idx="1"/>
          </p:nvPr>
        </p:nvSpPr>
        <p:spPr>
          <a:xfrm>
            <a:off x="0" y="990600"/>
            <a:ext cx="9144000" cy="5867400"/>
          </a:xfrm>
        </p:spPr>
        <p:txBody>
          <a:bodyPr/>
          <a:lstStyle/>
          <a:p>
            <a:pPr eaLnBrk="1" hangingPunct="1">
              <a:lnSpc>
                <a:spcPct val="90000"/>
              </a:lnSpc>
              <a:defRPr/>
            </a:pPr>
            <a:r>
              <a:rPr lang="en-US" altLang="en-US" sz="3000" b="1" dirty="0">
                <a:latin typeface="Rockwell" panose="02060603020205020403" pitchFamily="18" charset="0"/>
              </a:rPr>
              <a:t>Mark 14:61-62</a:t>
            </a:r>
            <a:r>
              <a:rPr lang="en-US" altLang="en-US" sz="3000" dirty="0">
                <a:latin typeface="Rockwell" panose="02060603020205020403" pitchFamily="18" charset="0"/>
              </a:rPr>
              <a:t> – “</a:t>
            </a:r>
            <a:r>
              <a:rPr lang="en-US" sz="3000" dirty="0">
                <a:latin typeface="Rockwell" panose="02060603020205020403" pitchFamily="18" charset="0"/>
              </a:rPr>
              <a:t>But He kept silent and did not answer. Again the high priest was questioning Him, and saying to Him, ‘Are You the Christ, the Son of the Blessed One?’ And Jesus said, ‘</a:t>
            </a:r>
            <a:r>
              <a:rPr lang="en-US" sz="3000" u="sng" dirty="0">
                <a:latin typeface="Rockwell" panose="02060603020205020403" pitchFamily="18" charset="0"/>
              </a:rPr>
              <a:t>I am</a:t>
            </a:r>
            <a:r>
              <a:rPr lang="en-US" sz="3000" dirty="0">
                <a:latin typeface="Rockwell" panose="02060603020205020403" pitchFamily="18" charset="0"/>
              </a:rPr>
              <a:t>; and you shall see </a:t>
            </a:r>
            <a:r>
              <a:rPr lang="en-US" sz="3000" cap="small" dirty="0">
                <a:latin typeface="Rockwell" panose="02060603020205020403" pitchFamily="18" charset="0"/>
              </a:rPr>
              <a:t>the Son of Man sitting at the right hand of Power</a:t>
            </a:r>
            <a:r>
              <a:rPr lang="en-US" sz="3000" dirty="0">
                <a:latin typeface="Rockwell" panose="02060603020205020403" pitchFamily="18" charset="0"/>
              </a:rPr>
              <a:t>, and </a:t>
            </a:r>
            <a:r>
              <a:rPr lang="en-US" sz="3000" cap="small" dirty="0">
                <a:latin typeface="Rockwell" panose="02060603020205020403" pitchFamily="18" charset="0"/>
              </a:rPr>
              <a:t>coming with the clouds of heaven</a:t>
            </a:r>
            <a:r>
              <a:rPr lang="en-US" sz="3000" dirty="0">
                <a:latin typeface="Rockwell" panose="02060603020205020403" pitchFamily="18" charset="0"/>
              </a:rPr>
              <a:t>.’”</a:t>
            </a:r>
          </a:p>
          <a:p>
            <a:pPr eaLnBrk="1" hangingPunct="1">
              <a:lnSpc>
                <a:spcPct val="90000"/>
              </a:lnSpc>
              <a:defRPr/>
            </a:pPr>
            <a:endParaRPr lang="en-US" altLang="en-US" sz="1200" dirty="0">
              <a:latin typeface="Rockwell" panose="02060603020205020403" pitchFamily="18" charset="0"/>
            </a:endParaRPr>
          </a:p>
          <a:p>
            <a:pPr eaLnBrk="1" hangingPunct="1">
              <a:lnSpc>
                <a:spcPct val="90000"/>
              </a:lnSpc>
              <a:defRPr/>
            </a:pPr>
            <a:r>
              <a:rPr lang="en-US" altLang="en-US" sz="3000" b="1" dirty="0">
                <a:latin typeface="Rockwell" panose="02060603020205020403" pitchFamily="18" charset="0"/>
              </a:rPr>
              <a:t>Matt 16:15-17</a:t>
            </a:r>
            <a:r>
              <a:rPr lang="en-US" altLang="en-US" sz="3000" dirty="0">
                <a:latin typeface="Rockwell" panose="02060603020205020403" pitchFamily="18" charset="0"/>
              </a:rPr>
              <a:t> – “</a:t>
            </a:r>
            <a:r>
              <a:rPr lang="en-US" sz="3000" dirty="0">
                <a:latin typeface="Rockwell" panose="02060603020205020403" pitchFamily="18" charset="0"/>
              </a:rPr>
              <a:t>He said to them, ‘But who do you say that I am?’ Simon Peter answered, ‘You are the Christ, the Son of the living God.’ And Jesus said to him, ‘Blessed are you, Simon </a:t>
            </a:r>
            <a:r>
              <a:rPr lang="en-US" sz="3000" dirty="0" err="1">
                <a:latin typeface="Rockwell" panose="02060603020205020403" pitchFamily="18" charset="0"/>
              </a:rPr>
              <a:t>Barjona</a:t>
            </a:r>
            <a:r>
              <a:rPr lang="en-US" sz="3000" dirty="0">
                <a:latin typeface="Rockwell" panose="02060603020205020403" pitchFamily="18" charset="0"/>
              </a:rPr>
              <a:t>, because flesh and blood did not reveal this to you, but My Father who is in heaven.”</a:t>
            </a:r>
            <a:endParaRPr lang="en-US" altLang="en-US" sz="3000" dirty="0">
              <a:latin typeface="Rockwell" panose="020606030202050204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C0FD35A-AB74-6888-D77F-B47CE2AD9A32}"/>
              </a:ext>
            </a:extLst>
          </p:cNvPr>
          <p:cNvSpPr>
            <a:spLocks noGrp="1" noChangeArrowheads="1"/>
          </p:cNvSpPr>
          <p:nvPr>
            <p:ph type="title"/>
          </p:nvPr>
        </p:nvSpPr>
        <p:spPr>
          <a:xfrm>
            <a:off x="0" y="-17463"/>
            <a:ext cx="9144000" cy="855663"/>
          </a:xfrm>
        </p:spPr>
        <p:txBody>
          <a:bodyPr/>
          <a:lstStyle/>
          <a:p>
            <a:pPr eaLnBrk="1" hangingPunct="1"/>
            <a:r>
              <a:rPr lang="en-US" altLang="en-US" sz="4000" b="1" u="sng">
                <a:latin typeface="Rockwell" panose="02060603020205020403" pitchFamily="18" charset="0"/>
              </a:rPr>
              <a:t>What Did Jesus Say About Himself?</a:t>
            </a:r>
          </a:p>
        </p:txBody>
      </p:sp>
      <p:sp>
        <p:nvSpPr>
          <p:cNvPr id="14339" name="Rectangle 3">
            <a:extLst>
              <a:ext uri="{FF2B5EF4-FFF2-40B4-BE49-F238E27FC236}">
                <a16:creationId xmlns:a16="http://schemas.microsoft.com/office/drawing/2014/main" id="{8403A312-9221-D9FA-338D-6590E90B7E82}"/>
              </a:ext>
            </a:extLst>
          </p:cNvPr>
          <p:cNvSpPr>
            <a:spLocks noGrp="1" noChangeArrowheads="1"/>
          </p:cNvSpPr>
          <p:nvPr>
            <p:ph type="body" idx="1"/>
          </p:nvPr>
        </p:nvSpPr>
        <p:spPr>
          <a:xfrm>
            <a:off x="0" y="990600"/>
            <a:ext cx="9144000" cy="5867400"/>
          </a:xfrm>
        </p:spPr>
        <p:txBody>
          <a:bodyPr/>
          <a:lstStyle/>
          <a:p>
            <a:pPr eaLnBrk="1" hangingPunct="1">
              <a:lnSpc>
                <a:spcPct val="90000"/>
              </a:lnSpc>
            </a:pPr>
            <a:r>
              <a:rPr lang="en-US" altLang="en-US" sz="2900" b="1">
                <a:latin typeface="Rockwell" panose="02060603020205020403" pitchFamily="18" charset="0"/>
              </a:rPr>
              <a:t>John 8:58-59</a:t>
            </a:r>
            <a:r>
              <a:rPr lang="en-US" altLang="en-US" sz="2900">
                <a:latin typeface="Rockwell" panose="02060603020205020403" pitchFamily="18" charset="0"/>
              </a:rPr>
              <a:t> – “Jesus said to them, ‘Truly, truly, I say to you, before Abraham was born, I am.’ Therefore they picked up stones to throw at Him, but Jesus hid Himself and went out of the temple.”</a:t>
            </a:r>
          </a:p>
          <a:p>
            <a:pPr eaLnBrk="1" hangingPunct="1">
              <a:lnSpc>
                <a:spcPct val="90000"/>
              </a:lnSpc>
            </a:pPr>
            <a:endParaRPr lang="en-US" altLang="en-US" sz="1200">
              <a:latin typeface="Rockwell" panose="02060603020205020403" pitchFamily="18" charset="0"/>
            </a:endParaRPr>
          </a:p>
          <a:p>
            <a:r>
              <a:rPr lang="en-US" altLang="en-US" sz="2900" b="1">
                <a:latin typeface="Rockwell" panose="02060603020205020403" pitchFamily="18" charset="0"/>
              </a:rPr>
              <a:t>John 10:30-33</a:t>
            </a:r>
            <a:r>
              <a:rPr lang="en-US" altLang="en-US" sz="2900">
                <a:latin typeface="Rockwell" panose="02060603020205020403" pitchFamily="18" charset="0"/>
              </a:rPr>
              <a:t> – “‘I and the Father are one.’ The Jews picked up stones again to stone Him. Jesus answered them, ‘I showed you many good works from the Father; for which of them are you stoning Me?’ The Jews answered Him, ‘For a good work we do not stone You, but for blasphemy; and because You, being a man, make Yourself out to be God.’”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F93E10E-CE9C-5416-63B8-7DF9C0DA1CDC}"/>
              </a:ext>
            </a:extLst>
          </p:cNvPr>
          <p:cNvSpPr>
            <a:spLocks noGrp="1" noChangeArrowheads="1"/>
          </p:cNvSpPr>
          <p:nvPr>
            <p:ph type="title"/>
          </p:nvPr>
        </p:nvSpPr>
        <p:spPr>
          <a:xfrm>
            <a:off x="0" y="-17463"/>
            <a:ext cx="9144000" cy="855663"/>
          </a:xfrm>
        </p:spPr>
        <p:txBody>
          <a:bodyPr/>
          <a:lstStyle/>
          <a:p>
            <a:pPr eaLnBrk="1" hangingPunct="1"/>
            <a:r>
              <a:rPr lang="en-US" altLang="en-US" sz="4000" b="1" u="sng">
                <a:latin typeface="Rockwell" panose="02060603020205020403" pitchFamily="18" charset="0"/>
              </a:rPr>
              <a:t>What Did Jesus Say About Himself?</a:t>
            </a:r>
          </a:p>
        </p:txBody>
      </p:sp>
      <p:sp>
        <p:nvSpPr>
          <p:cNvPr id="14339" name="Rectangle 3">
            <a:extLst>
              <a:ext uri="{FF2B5EF4-FFF2-40B4-BE49-F238E27FC236}">
                <a16:creationId xmlns:a16="http://schemas.microsoft.com/office/drawing/2014/main" id="{C09E2303-BEE5-3413-5A0D-C134C3052C12}"/>
              </a:ext>
            </a:extLst>
          </p:cNvPr>
          <p:cNvSpPr>
            <a:spLocks noGrp="1" noChangeArrowheads="1"/>
          </p:cNvSpPr>
          <p:nvPr>
            <p:ph type="body" idx="1"/>
          </p:nvPr>
        </p:nvSpPr>
        <p:spPr>
          <a:xfrm>
            <a:off x="0" y="990600"/>
            <a:ext cx="9144000" cy="5867400"/>
          </a:xfrm>
        </p:spPr>
        <p:txBody>
          <a:bodyPr/>
          <a:lstStyle/>
          <a:p>
            <a:pPr eaLnBrk="1" hangingPunct="1">
              <a:lnSpc>
                <a:spcPct val="90000"/>
              </a:lnSpc>
            </a:pPr>
            <a:r>
              <a:rPr lang="en-US" altLang="en-US" sz="2600" b="1">
                <a:latin typeface="Rockwell" panose="02060603020205020403" pitchFamily="18" charset="0"/>
              </a:rPr>
              <a:t>John 20:28-29</a:t>
            </a:r>
            <a:r>
              <a:rPr lang="en-US" altLang="en-US" sz="2600">
                <a:latin typeface="Rockwell" panose="02060603020205020403" pitchFamily="18" charset="0"/>
              </a:rPr>
              <a:t> – “Thomas answered and said to Him, ‘</a:t>
            </a:r>
            <a:r>
              <a:rPr lang="en-US" altLang="en-US" sz="2600" u="sng">
                <a:latin typeface="Rockwell" panose="02060603020205020403" pitchFamily="18" charset="0"/>
              </a:rPr>
              <a:t>My Lord and my God!</a:t>
            </a:r>
            <a:r>
              <a:rPr lang="en-US" altLang="en-US" sz="2600">
                <a:latin typeface="Rockwell" panose="02060603020205020403" pitchFamily="18" charset="0"/>
              </a:rPr>
              <a:t>’ Jesus said to him, ‘Because you have seen Me, have you believed? Blessed are they who did not see, and yet believed.’”</a:t>
            </a:r>
          </a:p>
          <a:p>
            <a:pPr eaLnBrk="1" hangingPunct="1">
              <a:lnSpc>
                <a:spcPct val="90000"/>
              </a:lnSpc>
            </a:pPr>
            <a:endParaRPr lang="en-US" altLang="en-US" sz="600">
              <a:latin typeface="Rockwell" panose="02060603020205020403" pitchFamily="18" charset="0"/>
            </a:endParaRPr>
          </a:p>
          <a:p>
            <a:pPr eaLnBrk="1" hangingPunct="1">
              <a:lnSpc>
                <a:spcPct val="90000"/>
              </a:lnSpc>
            </a:pPr>
            <a:r>
              <a:rPr lang="en-US" altLang="en-US" sz="2600" b="1">
                <a:latin typeface="Rockwell" panose="02060603020205020403" pitchFamily="18" charset="0"/>
              </a:rPr>
              <a:t>Matt 28:9-10</a:t>
            </a:r>
            <a:r>
              <a:rPr lang="en-US" altLang="en-US" sz="2600">
                <a:latin typeface="Rockwell" panose="02060603020205020403" pitchFamily="18" charset="0"/>
              </a:rPr>
              <a:t> – “And behold, Jesus met them and greeted them. </a:t>
            </a:r>
            <a:r>
              <a:rPr lang="en-US" altLang="en-US" sz="2600" u="sng">
                <a:latin typeface="Rockwell" panose="02060603020205020403" pitchFamily="18" charset="0"/>
              </a:rPr>
              <a:t>And they came up and took hold of His feet and worshiped Him</a:t>
            </a:r>
            <a:r>
              <a:rPr lang="en-US" altLang="en-US" sz="2600">
                <a:latin typeface="Rockwell" panose="02060603020205020403" pitchFamily="18" charset="0"/>
              </a:rPr>
              <a:t>. Then Jesus said to them, ‘Do not be afraid; go and take word to My brethren to leave for Galilee, and there they will see Me.’”</a:t>
            </a:r>
          </a:p>
          <a:p>
            <a:pPr eaLnBrk="1" hangingPunct="1">
              <a:lnSpc>
                <a:spcPct val="90000"/>
              </a:lnSpc>
            </a:pPr>
            <a:endParaRPr lang="en-US" altLang="en-US" sz="600">
              <a:latin typeface="Rockwell" panose="02060603020205020403" pitchFamily="18" charset="0"/>
            </a:endParaRPr>
          </a:p>
          <a:p>
            <a:pPr eaLnBrk="1" hangingPunct="1">
              <a:lnSpc>
                <a:spcPct val="90000"/>
              </a:lnSpc>
            </a:pPr>
            <a:r>
              <a:rPr lang="en-US" altLang="en-US" sz="2600" b="1">
                <a:latin typeface="Rockwell" panose="02060603020205020403" pitchFamily="18" charset="0"/>
              </a:rPr>
              <a:t>John 9:35-38</a:t>
            </a:r>
            <a:r>
              <a:rPr lang="en-US" altLang="en-US" sz="2600">
                <a:latin typeface="Rockwell" panose="02060603020205020403" pitchFamily="18" charset="0"/>
              </a:rPr>
              <a:t> – “Jesus heard that they had put him out, and finding him, He said, ‘Do you believe in the Son of Man?’ He answered, ‘Who is He, Lord, that I may believe in Him?’ Jesus said to him, ‘You have both seen Him, and He is the one who is talking with you.’ And he said, ‘Lord, I believe.’ </a:t>
            </a:r>
            <a:r>
              <a:rPr lang="en-US" altLang="en-US" sz="2600" u="sng">
                <a:latin typeface="Rockwell" panose="02060603020205020403" pitchFamily="18" charset="0"/>
              </a:rPr>
              <a:t>And he worshiped Him.</a:t>
            </a:r>
            <a:r>
              <a:rPr lang="en-US" altLang="en-US" sz="2600">
                <a:latin typeface="Rockwell" panose="02060603020205020403"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fade">
                                      <p:cBhvr>
                                        <p:cTn id="15"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29E6BA43-A688-01E8-A28F-BF9BC1DA9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D4E5589-B067-30E5-D215-D1E562CA3358}"/>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34819" name="Rectangle 3">
            <a:extLst>
              <a:ext uri="{FF2B5EF4-FFF2-40B4-BE49-F238E27FC236}">
                <a16:creationId xmlns:a16="http://schemas.microsoft.com/office/drawing/2014/main" id="{DD6EEE68-328D-784C-00CA-713C984F1879}"/>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What Did Jesus Say About Himself?</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Liar?</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1797CB9-3FE1-B80E-41A1-5F49BB8DB268}"/>
              </a:ext>
            </a:extLst>
          </p:cNvPr>
          <p:cNvSpPr>
            <a:spLocks noGrp="1" noChangeArrowheads="1"/>
          </p:cNvSpPr>
          <p:nvPr>
            <p:ph type="title"/>
          </p:nvPr>
        </p:nvSpPr>
        <p:spPr>
          <a:xfrm>
            <a:off x="0" y="-17463"/>
            <a:ext cx="9144000" cy="855663"/>
          </a:xfrm>
        </p:spPr>
        <p:txBody>
          <a:bodyPr/>
          <a:lstStyle/>
          <a:p>
            <a:pPr eaLnBrk="1" hangingPunct="1"/>
            <a:r>
              <a:rPr lang="en-US" altLang="en-US" sz="7500" b="1" u="sng">
                <a:latin typeface="Rockwell" panose="02060603020205020403" pitchFamily="18" charset="0"/>
              </a:rPr>
              <a:t>Was Jesus a Liar?</a:t>
            </a:r>
          </a:p>
        </p:txBody>
      </p:sp>
      <p:sp>
        <p:nvSpPr>
          <p:cNvPr id="14339" name="Rectangle 3">
            <a:extLst>
              <a:ext uri="{FF2B5EF4-FFF2-40B4-BE49-F238E27FC236}">
                <a16:creationId xmlns:a16="http://schemas.microsoft.com/office/drawing/2014/main" id="{BA3467BF-A97F-BF95-EEB6-4BCBF39985AA}"/>
              </a:ext>
            </a:extLst>
          </p:cNvPr>
          <p:cNvSpPr>
            <a:spLocks noGrp="1" noChangeArrowheads="1"/>
          </p:cNvSpPr>
          <p:nvPr>
            <p:ph type="body" idx="1"/>
          </p:nvPr>
        </p:nvSpPr>
        <p:spPr>
          <a:xfrm>
            <a:off x="0" y="1066800"/>
            <a:ext cx="9144000" cy="5791200"/>
          </a:xfrm>
        </p:spPr>
        <p:txBody>
          <a:bodyPr/>
          <a:lstStyle/>
          <a:p>
            <a:pPr eaLnBrk="1" hangingPunct="1">
              <a:lnSpc>
                <a:spcPct val="90000"/>
              </a:lnSpc>
              <a:defRPr/>
            </a:pPr>
            <a:r>
              <a:rPr lang="en-US" altLang="en-US" dirty="0">
                <a:latin typeface="Rockwell" panose="02060603020205020403" pitchFamily="18" charset="0"/>
              </a:rPr>
              <a:t>“If Jesus claimed to be God, but knew He was not, He was a liar.”</a:t>
            </a:r>
          </a:p>
          <a:p>
            <a:pPr eaLnBrk="1" hangingPunct="1">
              <a:lnSpc>
                <a:spcPct val="90000"/>
              </a:lnSpc>
              <a:defRPr/>
            </a:pPr>
            <a:endParaRPr lang="en-US" altLang="en-US" dirty="0">
              <a:latin typeface="Rockwell" panose="02060603020205020403" pitchFamily="18" charset="0"/>
            </a:endParaRPr>
          </a:p>
          <a:p>
            <a:pPr eaLnBrk="1" hangingPunct="1">
              <a:lnSpc>
                <a:spcPct val="90000"/>
              </a:lnSpc>
              <a:defRPr/>
            </a:pPr>
            <a:r>
              <a:rPr lang="en-US" altLang="en-US" dirty="0">
                <a:latin typeface="Rockwell" panose="02060603020205020403" pitchFamily="18" charset="0"/>
              </a:rPr>
              <a:t>Consequences:</a:t>
            </a:r>
          </a:p>
          <a:p>
            <a:pPr marL="0" indent="0" eaLnBrk="1" hangingPunct="1">
              <a:lnSpc>
                <a:spcPct val="90000"/>
              </a:lnSpc>
              <a:buFontTx/>
              <a:buNone/>
              <a:defRPr/>
            </a:pPr>
            <a:endParaRPr lang="en-US" altLang="en-US" dirty="0">
              <a:latin typeface="Rockwell" panose="02060603020205020403" pitchFamily="18" charset="0"/>
            </a:endParaRPr>
          </a:p>
          <a:p>
            <a:pPr lvl="1" eaLnBrk="1" hangingPunct="1">
              <a:lnSpc>
                <a:spcPct val="90000"/>
              </a:lnSpc>
              <a:defRPr/>
            </a:pPr>
            <a:r>
              <a:rPr lang="en-US" altLang="en-US" dirty="0">
                <a:latin typeface="Rockwell" panose="02060603020205020403" pitchFamily="18" charset="0"/>
              </a:rPr>
              <a:t>He knowingly led people to eternal damnation</a:t>
            </a:r>
          </a:p>
          <a:p>
            <a:pPr lvl="1" eaLnBrk="1" hangingPunct="1">
              <a:lnSpc>
                <a:spcPct val="90000"/>
              </a:lnSpc>
              <a:defRPr/>
            </a:pPr>
            <a:endParaRPr lang="en-US" altLang="en-US" dirty="0">
              <a:latin typeface="Rockwell" panose="02060603020205020403" pitchFamily="18" charset="0"/>
            </a:endParaRPr>
          </a:p>
          <a:p>
            <a:pPr lvl="1" eaLnBrk="1" hangingPunct="1">
              <a:lnSpc>
                <a:spcPct val="90000"/>
              </a:lnSpc>
              <a:defRPr/>
            </a:pPr>
            <a:r>
              <a:rPr lang="en-US" altLang="en-US" dirty="0">
                <a:latin typeface="Rockwell" panose="02060603020205020403" pitchFamily="18" charset="0"/>
              </a:rPr>
              <a:t>He was a hypocrite</a:t>
            </a:r>
          </a:p>
          <a:p>
            <a:pPr lvl="1" eaLnBrk="1" hangingPunct="1">
              <a:lnSpc>
                <a:spcPct val="90000"/>
              </a:lnSpc>
              <a:defRPr/>
            </a:pPr>
            <a:endParaRPr lang="en-US" altLang="en-US" dirty="0">
              <a:latin typeface="Rockwell" panose="02060603020205020403" pitchFamily="18" charset="0"/>
            </a:endParaRPr>
          </a:p>
          <a:p>
            <a:pPr lvl="1" eaLnBrk="1" hangingPunct="1">
              <a:lnSpc>
                <a:spcPct val="90000"/>
              </a:lnSpc>
              <a:defRPr/>
            </a:pPr>
            <a:r>
              <a:rPr lang="en-US" altLang="en-US" dirty="0">
                <a:latin typeface="Rockwell" panose="02060603020205020403" pitchFamily="18" charset="0"/>
              </a:rPr>
              <a:t>He was a fool for undergoing crucifixion and death</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22585357-CAD2-34FB-3FF8-1A80B51441EB}"/>
              </a:ext>
            </a:extLst>
          </p:cNvPr>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u="sng">
                <a:latin typeface="Rockwell" panose="02060603020205020403" pitchFamily="18" charset="0"/>
              </a:rPr>
              <a:t>Jesus does not fit the character of a liar</a:t>
            </a:r>
          </a:p>
          <a:p>
            <a:pPr lvl="1" eaLnBrk="1" hangingPunct="1">
              <a:lnSpc>
                <a:spcPct val="90000"/>
              </a:lnSpc>
            </a:pPr>
            <a:endParaRPr lang="en-US" altLang="en-US" sz="1200">
              <a:latin typeface="Rockwell" panose="02060603020205020403" pitchFamily="18" charset="0"/>
            </a:endParaRPr>
          </a:p>
          <a:p>
            <a:pPr lvl="1" eaLnBrk="1" hangingPunct="1">
              <a:lnSpc>
                <a:spcPct val="90000"/>
              </a:lnSpc>
            </a:pPr>
            <a:r>
              <a:rPr lang="en-US" altLang="en-US" sz="2700">
                <a:latin typeface="Rockwell" panose="02060603020205020403" pitchFamily="18" charset="0"/>
              </a:rPr>
              <a:t>He consistently taught His followers to be honest at all costs, to give sacrificially to others, and to share unconditionally</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sz="2200" b="1">
                <a:latin typeface="Rockwell" panose="02060603020205020403" pitchFamily="18" charset="0"/>
              </a:rPr>
              <a:t>Matt 5:37</a:t>
            </a:r>
            <a:r>
              <a:rPr lang="en-US" altLang="en-US" sz="2200">
                <a:latin typeface="Rockwell" panose="02060603020205020403" pitchFamily="18" charset="0"/>
              </a:rPr>
              <a:t> – “But let your statement be, ‘Yes, yes’ or ‘No, no’; anything beyond these is of evil.”</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sz="2200" b="1">
                <a:latin typeface="Rockwell" panose="02060603020205020403" pitchFamily="18" charset="0"/>
              </a:rPr>
              <a:t>John 15:13</a:t>
            </a:r>
            <a:r>
              <a:rPr lang="en-US" altLang="en-US" sz="2200">
                <a:latin typeface="Rockwell" panose="02060603020205020403" pitchFamily="18" charset="0"/>
              </a:rPr>
              <a:t> – “Greater love has no one than this, that one lay down his life for his friends.”</a:t>
            </a:r>
          </a:p>
          <a:p>
            <a:pPr lvl="2" eaLnBrk="1" hangingPunct="1">
              <a:lnSpc>
                <a:spcPct val="90000"/>
              </a:lnSpc>
            </a:pPr>
            <a:endParaRPr lang="en-US" altLang="en-US" sz="1000">
              <a:latin typeface="Rockwell" panose="02060603020205020403" pitchFamily="18" charset="0"/>
            </a:endParaRPr>
          </a:p>
          <a:p>
            <a:pPr lvl="2" eaLnBrk="1" hangingPunct="1">
              <a:lnSpc>
                <a:spcPct val="90000"/>
              </a:lnSpc>
            </a:pPr>
            <a:r>
              <a:rPr lang="en-US" altLang="en-US" sz="2200" b="1">
                <a:latin typeface="Rockwell" panose="02060603020205020403" pitchFamily="18" charset="0"/>
              </a:rPr>
              <a:t>Matt 5:40-42</a:t>
            </a:r>
            <a:r>
              <a:rPr lang="en-US" altLang="en-US" sz="2200">
                <a:latin typeface="Rockwell" panose="02060603020205020403" pitchFamily="18" charset="0"/>
              </a:rPr>
              <a:t> – “If anyone wants to sue you and take your shirt, let him have your coat also. Whoever forces you to go one mile, go with him two. Give to him who asks of you, and do not turn away from him who wants to borrow from you.”</a:t>
            </a:r>
          </a:p>
          <a:p>
            <a:pPr lvl="2" eaLnBrk="1" hangingPunct="1">
              <a:lnSpc>
                <a:spcPct val="90000"/>
              </a:lnSpc>
            </a:pPr>
            <a:endParaRPr lang="en-US" altLang="en-US" sz="1000">
              <a:latin typeface="Rockwell" panose="02060603020205020403" pitchFamily="18" charset="0"/>
            </a:endParaRPr>
          </a:p>
          <a:p>
            <a:pPr lvl="1" eaLnBrk="1" hangingPunct="1">
              <a:lnSpc>
                <a:spcPct val="90000"/>
              </a:lnSpc>
            </a:pPr>
            <a:r>
              <a:rPr lang="en-US" altLang="en-US" sz="2700">
                <a:latin typeface="Rockwell" panose="02060603020205020403" pitchFamily="18" charset="0"/>
              </a:rPr>
              <a:t>He not only taught these things; He lived by them</a:t>
            </a:r>
          </a:p>
        </p:txBody>
      </p:sp>
      <p:sp>
        <p:nvSpPr>
          <p:cNvPr id="38915" name="Rectangle 2">
            <a:extLst>
              <a:ext uri="{FF2B5EF4-FFF2-40B4-BE49-F238E27FC236}">
                <a16:creationId xmlns:a16="http://schemas.microsoft.com/office/drawing/2014/main" id="{8996130F-7D32-8261-4A14-E67AE2ED7BEC}"/>
              </a:ext>
            </a:extLst>
          </p:cNvPr>
          <p:cNvSpPr>
            <a:spLocks noGrp="1" noChangeArrowheads="1"/>
          </p:cNvSpPr>
          <p:nvPr>
            <p:ph type="title"/>
          </p:nvPr>
        </p:nvSpPr>
        <p:spPr>
          <a:xfrm>
            <a:off x="0" y="-17463"/>
            <a:ext cx="9144000" cy="855663"/>
          </a:xfrm>
        </p:spPr>
        <p:txBody>
          <a:bodyPr/>
          <a:lstStyle/>
          <a:p>
            <a:pPr eaLnBrk="1" hangingPunct="1"/>
            <a:r>
              <a:rPr lang="en-US" altLang="en-US" sz="7500" b="1" u="sng">
                <a:latin typeface="Rockwell" panose="02060603020205020403" pitchFamily="18" charset="0"/>
              </a:rPr>
              <a:t>Was Jesus a Liar?</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622FF76D-9391-449C-DD60-24A923E91A6F}"/>
              </a:ext>
            </a:extLst>
          </p:cNvPr>
          <p:cNvSpPr>
            <a:spLocks noGrp="1" noChangeArrowheads="1"/>
          </p:cNvSpPr>
          <p:nvPr>
            <p:ph type="body" idx="1"/>
          </p:nvPr>
        </p:nvSpPr>
        <p:spPr>
          <a:xfrm>
            <a:off x="0" y="1066800"/>
            <a:ext cx="9144000" cy="5791200"/>
          </a:xfrm>
        </p:spPr>
        <p:txBody>
          <a:bodyPr/>
          <a:lstStyle/>
          <a:p>
            <a:pPr eaLnBrk="1" hangingPunct="1"/>
            <a:r>
              <a:rPr lang="en-US" altLang="en-US">
                <a:latin typeface="Rockwell" panose="02060603020205020403" pitchFamily="18" charset="0"/>
              </a:rPr>
              <a:t>J</a:t>
            </a:r>
            <a:r>
              <a:rPr lang="en-US" altLang="en-US" u="sng">
                <a:latin typeface="Rockwell" panose="02060603020205020403" pitchFamily="18" charset="0"/>
              </a:rPr>
              <a:t>esus does not fit the character of a liar</a:t>
            </a:r>
          </a:p>
          <a:p>
            <a:pPr eaLnBrk="1" hangingPunct="1"/>
            <a:endParaRPr lang="en-US" altLang="en-US">
              <a:latin typeface="Rockwell" panose="02060603020205020403" pitchFamily="18" charset="0"/>
            </a:endParaRPr>
          </a:p>
          <a:p>
            <a:pPr lvl="1" eaLnBrk="1" hangingPunct="1"/>
            <a:r>
              <a:rPr lang="en-US" altLang="en-US">
                <a:latin typeface="Rockwell" panose="02060603020205020403" pitchFamily="18" charset="0"/>
              </a:rPr>
              <a:t>Men do not live monumental lies when it brings them no material gain and no immediate fame</a:t>
            </a:r>
          </a:p>
          <a:p>
            <a:pPr lvl="1" eaLnBrk="1" hangingPunct="1"/>
            <a:endParaRPr lang="en-US" altLang="en-US">
              <a:latin typeface="Rockwell" panose="02060603020205020403" pitchFamily="18" charset="0"/>
            </a:endParaRPr>
          </a:p>
          <a:p>
            <a:pPr lvl="1" eaLnBrk="1" hangingPunct="1"/>
            <a:r>
              <a:rPr lang="en-US" altLang="en-US">
                <a:latin typeface="Rockwell" panose="02060603020205020403" pitchFamily="18" charset="0"/>
              </a:rPr>
              <a:t>If He wanted people to follow Him, why would He go to the Jewish nation instead of Egypt or Greece?</a:t>
            </a:r>
          </a:p>
          <a:p>
            <a:pPr lvl="2" eaLnBrk="1" hangingPunct="1"/>
            <a:r>
              <a:rPr lang="en-US" altLang="en-US">
                <a:latin typeface="Rockwell" panose="02060603020205020403" pitchFamily="18" charset="0"/>
              </a:rPr>
              <a:t>Much higher population</a:t>
            </a:r>
          </a:p>
          <a:p>
            <a:pPr lvl="2" eaLnBrk="1" hangingPunct="1"/>
            <a:r>
              <a:rPr lang="en-US" altLang="en-US">
                <a:latin typeface="Rockwell" panose="02060603020205020403" pitchFamily="18" charset="0"/>
              </a:rPr>
              <a:t>They already believed in various gods</a:t>
            </a:r>
          </a:p>
        </p:txBody>
      </p:sp>
      <p:sp>
        <p:nvSpPr>
          <p:cNvPr id="40963" name="Rectangle 2">
            <a:extLst>
              <a:ext uri="{FF2B5EF4-FFF2-40B4-BE49-F238E27FC236}">
                <a16:creationId xmlns:a16="http://schemas.microsoft.com/office/drawing/2014/main" id="{064A8B44-E9C5-2CC1-475B-2338D84C499F}"/>
              </a:ext>
            </a:extLst>
          </p:cNvPr>
          <p:cNvSpPr>
            <a:spLocks noGrp="1" noChangeArrowheads="1"/>
          </p:cNvSpPr>
          <p:nvPr>
            <p:ph type="title"/>
          </p:nvPr>
        </p:nvSpPr>
        <p:spPr>
          <a:xfrm>
            <a:off x="0" y="-17463"/>
            <a:ext cx="9144000" cy="855663"/>
          </a:xfrm>
        </p:spPr>
        <p:txBody>
          <a:bodyPr/>
          <a:lstStyle/>
          <a:p>
            <a:pPr eaLnBrk="1" hangingPunct="1"/>
            <a:r>
              <a:rPr lang="en-US" altLang="en-US" sz="7500" b="1" u="sng">
                <a:latin typeface="Rockwell" panose="02060603020205020403" pitchFamily="18" charset="0"/>
              </a:rPr>
              <a:t>Was Jesus a Liar?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Effect transition="in" filter="dissolve">
                                      <p:cBhvr>
                                        <p:cTn id="7" dur="500"/>
                                        <p:tgtEl>
                                          <p:spTgt spid="1843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5">
                                            <p:txEl>
                                              <p:pRg st="4" end="4"/>
                                            </p:txEl>
                                          </p:spTgt>
                                        </p:tgtEl>
                                        <p:attrNameLst>
                                          <p:attrName>style.visibility</p:attrName>
                                        </p:attrNameLst>
                                      </p:cBhvr>
                                      <p:to>
                                        <p:strVal val="visible"/>
                                      </p:to>
                                    </p:set>
                                    <p:animEffect transition="in" filter="dissolve">
                                      <p:cBhvr>
                                        <p:cTn id="12" dur="500"/>
                                        <p:tgtEl>
                                          <p:spTgt spid="18435">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animEffect transition="in" filter="dissolve">
                                      <p:cBhvr>
                                        <p:cTn id="15" dur="500"/>
                                        <p:tgtEl>
                                          <p:spTgt spid="18435">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8435">
                                            <p:txEl>
                                              <p:pRg st="6" end="6"/>
                                            </p:txEl>
                                          </p:spTgt>
                                        </p:tgtEl>
                                        <p:attrNameLst>
                                          <p:attrName>style.visibility</p:attrName>
                                        </p:attrNameLst>
                                      </p:cBhvr>
                                      <p:to>
                                        <p:strVal val="visible"/>
                                      </p:to>
                                    </p:set>
                                    <p:animEffect transition="in" filter="dissolve">
                                      <p:cBhvr>
                                        <p:cTn id="18"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FEFC7F87-8F60-9675-F7D6-296A3C065D1F}"/>
              </a:ext>
            </a:extLst>
          </p:cNvPr>
          <p:cNvSpPr>
            <a:spLocks noGrp="1" noChangeArrowheads="1"/>
          </p:cNvSpPr>
          <p:nvPr>
            <p:ph type="body" idx="1"/>
          </p:nvPr>
        </p:nvSpPr>
        <p:spPr>
          <a:xfrm>
            <a:off x="0" y="1066800"/>
            <a:ext cx="9144000" cy="5791200"/>
          </a:xfrm>
        </p:spPr>
        <p:txBody>
          <a:bodyPr/>
          <a:lstStyle/>
          <a:p>
            <a:pPr eaLnBrk="1" hangingPunct="1">
              <a:lnSpc>
                <a:spcPct val="90000"/>
              </a:lnSpc>
            </a:pPr>
            <a:r>
              <a:rPr lang="en-US" altLang="en-US">
                <a:latin typeface="Rockwell" panose="02060603020205020403" pitchFamily="18" charset="0"/>
              </a:rPr>
              <a:t>Philip Schaff (Historian) - “How, in the name of logic, common sense, and experience, could an imposter ‑ that is a deceitful, selfish, depraved man ‑ have invented, and consistently maintained from the beginning to end, the purest and noblest character known in history with the most perfect air of truth and reality? How could He have conceived and successfully carried out a plan of unparalleled beneficence, moral magnitude, and sublimity, and sacrificed His own life for it, in the face of the strongest prejudices of His people and age?”</a:t>
            </a:r>
          </a:p>
        </p:txBody>
      </p:sp>
      <p:sp>
        <p:nvSpPr>
          <p:cNvPr id="43011" name="Rectangle 2">
            <a:extLst>
              <a:ext uri="{FF2B5EF4-FFF2-40B4-BE49-F238E27FC236}">
                <a16:creationId xmlns:a16="http://schemas.microsoft.com/office/drawing/2014/main" id="{EDB6529B-E9B9-0E5F-181C-123E7147C74A}"/>
              </a:ext>
            </a:extLst>
          </p:cNvPr>
          <p:cNvSpPr>
            <a:spLocks noGrp="1" noChangeArrowheads="1"/>
          </p:cNvSpPr>
          <p:nvPr>
            <p:ph type="title"/>
          </p:nvPr>
        </p:nvSpPr>
        <p:spPr>
          <a:xfrm>
            <a:off x="0" y="-17463"/>
            <a:ext cx="9144000" cy="855663"/>
          </a:xfrm>
        </p:spPr>
        <p:txBody>
          <a:bodyPr/>
          <a:lstStyle/>
          <a:p>
            <a:pPr eaLnBrk="1" hangingPunct="1"/>
            <a:r>
              <a:rPr lang="en-US" altLang="en-US" sz="7500" b="1" u="sng">
                <a:latin typeface="Rockwell" panose="02060603020205020403" pitchFamily="18" charset="0"/>
              </a:rPr>
              <a:t>Was Jesus a Liar?</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13DE2BC-982E-F331-E852-576F5985C1C6}"/>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45059" name="Rectangle 3">
            <a:extLst>
              <a:ext uri="{FF2B5EF4-FFF2-40B4-BE49-F238E27FC236}">
                <a16:creationId xmlns:a16="http://schemas.microsoft.com/office/drawing/2014/main" id="{90CB02BF-07A0-660A-B325-A2765F7C68FE}"/>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What Did Jesus Say About Himself?</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Liar?</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Lunatic?</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A6D79A6-D707-3B35-B6A7-73FD49C3AACB}"/>
              </a:ext>
            </a:extLst>
          </p:cNvPr>
          <p:cNvSpPr>
            <a:spLocks noGrp="1" noChangeArrowheads="1"/>
          </p:cNvSpPr>
          <p:nvPr>
            <p:ph type="title"/>
          </p:nvPr>
        </p:nvSpPr>
        <p:spPr>
          <a:xfrm>
            <a:off x="0" y="0"/>
            <a:ext cx="9144000" cy="914400"/>
          </a:xfrm>
        </p:spPr>
        <p:txBody>
          <a:bodyPr/>
          <a:lstStyle/>
          <a:p>
            <a:pPr eaLnBrk="1" hangingPunct="1"/>
            <a:r>
              <a:rPr lang="en-US" altLang="en-US" sz="6500" b="1" u="sng">
                <a:latin typeface="Rockwell" panose="02060603020205020403" pitchFamily="18" charset="0"/>
              </a:rPr>
              <a:t>Was Jesus a Lunatic?</a:t>
            </a:r>
          </a:p>
        </p:txBody>
      </p:sp>
      <p:sp>
        <p:nvSpPr>
          <p:cNvPr id="47107" name="Rectangle 3">
            <a:extLst>
              <a:ext uri="{FF2B5EF4-FFF2-40B4-BE49-F238E27FC236}">
                <a16:creationId xmlns:a16="http://schemas.microsoft.com/office/drawing/2014/main" id="{22001A00-088A-F81C-D0BC-443F8D2EC99C}"/>
              </a:ext>
            </a:extLst>
          </p:cNvPr>
          <p:cNvSpPr>
            <a:spLocks noGrp="1" noChangeArrowheads="1"/>
          </p:cNvSpPr>
          <p:nvPr>
            <p:ph type="body" idx="1"/>
          </p:nvPr>
        </p:nvSpPr>
        <p:spPr>
          <a:xfrm>
            <a:off x="0" y="1219200"/>
            <a:ext cx="9144000" cy="5638800"/>
          </a:xfrm>
        </p:spPr>
        <p:txBody>
          <a:bodyPr/>
          <a:lstStyle/>
          <a:p>
            <a:pPr eaLnBrk="1" hangingPunct="1"/>
            <a:r>
              <a:rPr lang="en-US" altLang="en-US">
                <a:latin typeface="Rockwell" panose="02060603020205020403" pitchFamily="18" charset="0"/>
              </a:rPr>
              <a:t>“If Jesus wasn’t a liar, but actually thought He was God, that makes Him a lunatic.”</a:t>
            </a:r>
          </a:p>
          <a:p>
            <a:pPr eaLnBrk="1" hangingPunct="1"/>
            <a:endParaRPr lang="en-US" altLang="en-US">
              <a:latin typeface="Rockwell" panose="02060603020205020403" pitchFamily="18" charset="0"/>
            </a:endParaRPr>
          </a:p>
          <a:p>
            <a:pPr lvl="1" eaLnBrk="1" hangingPunct="1"/>
            <a:r>
              <a:rPr lang="en-US" altLang="en-US">
                <a:latin typeface="Rockwell" panose="02060603020205020403" pitchFamily="18" charset="0"/>
              </a:rPr>
              <a:t>Many people throughout history have claimed divine status but were obviously mad</a:t>
            </a:r>
          </a:p>
          <a:p>
            <a:pPr lvl="2" eaLnBrk="1" hangingPunct="1"/>
            <a:r>
              <a:rPr lang="en-US" altLang="en-US">
                <a:latin typeface="Rockwell" panose="02060603020205020403" pitchFamily="18" charset="0"/>
              </a:rPr>
              <a:t>Jim Jones, David Koresh, David Berg, Hobart, Freeman</a:t>
            </a:r>
          </a:p>
          <a:p>
            <a:pPr lvl="1" eaLnBrk="1" hangingPunct="1"/>
            <a:endParaRPr lang="en-US" altLang="en-US">
              <a:latin typeface="Rockwell" panose="02060603020205020403" pitchFamily="18" charset="0"/>
            </a:endParaRPr>
          </a:p>
          <a:p>
            <a:pPr lvl="1" eaLnBrk="1" hangingPunct="1"/>
            <a:r>
              <a:rPr lang="en-US" altLang="en-US">
                <a:latin typeface="Rockwell" panose="02060603020205020403" pitchFamily="18" charset="0"/>
              </a:rPr>
              <a:t>Men of this nature…</a:t>
            </a:r>
          </a:p>
          <a:p>
            <a:pPr lvl="2" eaLnBrk="1" hangingPunct="1"/>
            <a:r>
              <a:rPr lang="en-US" altLang="en-US">
                <a:latin typeface="Rockwell" panose="02060603020205020403" pitchFamily="18" charset="0"/>
              </a:rPr>
              <a:t>Are usually locked up as not to hurt themselves</a:t>
            </a:r>
          </a:p>
          <a:p>
            <a:pPr lvl="2" eaLnBrk="1" hangingPunct="1"/>
            <a:r>
              <a:rPr lang="en-US" altLang="en-US">
                <a:latin typeface="Rockwell" panose="02060603020205020403" pitchFamily="18" charset="0"/>
              </a:rPr>
              <a:t>Are eventually recognized as crazy</a:t>
            </a:r>
          </a:p>
          <a:p>
            <a:pPr lvl="2" eaLnBrk="1" hangingPunct="1"/>
            <a:r>
              <a:rPr lang="en-US" altLang="en-US">
                <a:latin typeface="Rockwell" panose="02060603020205020403" pitchFamily="18" charset="0"/>
              </a:rPr>
              <a:t>Influence fizzles away over a short period of time</a:t>
            </a:r>
          </a:p>
          <a:p>
            <a:pPr lvl="1" eaLnBrk="1" hangingPunct="1"/>
            <a:endParaRPr lang="en-US" altLang="en-US">
              <a:latin typeface="Rockwell" panose="02060603020205020403" pitchFamily="18"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E4BE8BB-5A04-DCE1-B373-C7FC2238E22B}"/>
              </a:ext>
            </a:extLst>
          </p:cNvPr>
          <p:cNvSpPr>
            <a:spLocks noGrp="1" noChangeArrowheads="1"/>
          </p:cNvSpPr>
          <p:nvPr>
            <p:ph type="title"/>
          </p:nvPr>
        </p:nvSpPr>
        <p:spPr>
          <a:xfrm>
            <a:off x="0" y="0"/>
            <a:ext cx="9144000" cy="990600"/>
          </a:xfrm>
        </p:spPr>
        <p:txBody>
          <a:bodyPr/>
          <a:lstStyle/>
          <a:p>
            <a:pPr eaLnBrk="1" hangingPunct="1"/>
            <a:r>
              <a:rPr lang="en-US" altLang="en-US" sz="6500" b="1" u="sng">
                <a:latin typeface="Rockwell" panose="02060603020205020403" pitchFamily="18" charset="0"/>
              </a:rPr>
              <a:t>Was Jesus a Lunatic?</a:t>
            </a:r>
          </a:p>
        </p:txBody>
      </p:sp>
      <p:sp>
        <p:nvSpPr>
          <p:cNvPr id="49155" name="Rectangle 3">
            <a:extLst>
              <a:ext uri="{FF2B5EF4-FFF2-40B4-BE49-F238E27FC236}">
                <a16:creationId xmlns:a16="http://schemas.microsoft.com/office/drawing/2014/main" id="{BD31FFB1-1DB1-EB5C-7D84-1595258E3B17}"/>
              </a:ext>
            </a:extLst>
          </p:cNvPr>
          <p:cNvSpPr>
            <a:spLocks noGrp="1" noChangeArrowheads="1"/>
          </p:cNvSpPr>
          <p:nvPr>
            <p:ph type="body" idx="1"/>
          </p:nvPr>
        </p:nvSpPr>
        <p:spPr>
          <a:xfrm>
            <a:off x="0" y="1143000"/>
            <a:ext cx="9144000" cy="5715000"/>
          </a:xfrm>
        </p:spPr>
        <p:txBody>
          <a:bodyPr/>
          <a:lstStyle/>
          <a:p>
            <a:pPr eaLnBrk="1" hangingPunct="1">
              <a:lnSpc>
                <a:spcPct val="80000"/>
              </a:lnSpc>
            </a:pPr>
            <a:r>
              <a:rPr lang="en-US" altLang="en-US" sz="2800">
                <a:latin typeface="Rockwell" panose="02060603020205020403" pitchFamily="18" charset="0"/>
              </a:rPr>
              <a:t>Jesus does not fit the character of a lunatic</a:t>
            </a:r>
          </a:p>
          <a:p>
            <a:pPr eaLnBrk="1" hangingPunct="1">
              <a:lnSpc>
                <a:spcPct val="80000"/>
              </a:lnSpc>
            </a:pPr>
            <a:endParaRPr lang="en-US" altLang="en-US" sz="2800">
              <a:latin typeface="Rockwell" panose="02060603020205020403" pitchFamily="18" charset="0"/>
            </a:endParaRPr>
          </a:p>
          <a:p>
            <a:pPr lvl="1" eaLnBrk="1" hangingPunct="1">
              <a:lnSpc>
                <a:spcPct val="80000"/>
              </a:lnSpc>
            </a:pPr>
            <a:r>
              <a:rPr lang="en-US" altLang="en-US" sz="2400">
                <a:latin typeface="Rockwell" panose="02060603020205020403" pitchFamily="18" charset="0"/>
              </a:rPr>
              <a:t>He showed none of the symptoms of madness common to people with mental disorders: paranoia, schizophrenia, rash and impulsive, etc.</a:t>
            </a:r>
          </a:p>
          <a:p>
            <a:pPr lvl="1" eaLnBrk="1" hangingPunct="1">
              <a:lnSpc>
                <a:spcPct val="80000"/>
              </a:lnSpc>
            </a:pPr>
            <a:endParaRPr lang="en-US" altLang="en-US" sz="2400">
              <a:latin typeface="Rockwell" panose="02060603020205020403" pitchFamily="18" charset="0"/>
            </a:endParaRPr>
          </a:p>
          <a:p>
            <a:pPr lvl="1" eaLnBrk="1" hangingPunct="1">
              <a:lnSpc>
                <a:spcPct val="80000"/>
              </a:lnSpc>
            </a:pPr>
            <a:r>
              <a:rPr lang="en-US" altLang="en-US" sz="2400">
                <a:latin typeface="Rockwell" panose="02060603020205020403" pitchFamily="18" charset="0"/>
              </a:rPr>
              <a:t>His madness would have been most evident on the cross, yet he was self-assured and in complete control of His senses</a:t>
            </a:r>
          </a:p>
          <a:p>
            <a:pPr lvl="1" eaLnBrk="1" hangingPunct="1">
              <a:lnSpc>
                <a:spcPct val="80000"/>
              </a:lnSpc>
            </a:pPr>
            <a:endParaRPr lang="en-US" altLang="en-US" sz="2400">
              <a:latin typeface="Rockwell" panose="02060603020205020403" pitchFamily="18" charset="0"/>
            </a:endParaRPr>
          </a:p>
          <a:p>
            <a:pPr lvl="1" eaLnBrk="1" hangingPunct="1">
              <a:lnSpc>
                <a:spcPct val="80000"/>
              </a:lnSpc>
            </a:pPr>
            <a:r>
              <a:rPr lang="en-US" altLang="en-US" sz="2400">
                <a:latin typeface="Rockwell" panose="02060603020205020403" pitchFamily="18" charset="0"/>
              </a:rPr>
              <a:t>His teaching/advice was always profound, insightful, intelligent, and reliable</a:t>
            </a:r>
          </a:p>
          <a:p>
            <a:pPr lvl="1" eaLnBrk="1" hangingPunct="1">
              <a:lnSpc>
                <a:spcPct val="80000"/>
              </a:lnSpc>
            </a:pPr>
            <a:endParaRPr lang="en-US" altLang="en-US" sz="2400">
              <a:latin typeface="Rockwell" panose="02060603020205020403" pitchFamily="18" charset="0"/>
            </a:endParaRPr>
          </a:p>
          <a:p>
            <a:pPr lvl="1" eaLnBrk="1" hangingPunct="1">
              <a:lnSpc>
                <a:spcPct val="80000"/>
              </a:lnSpc>
            </a:pPr>
            <a:r>
              <a:rPr lang="en-US" altLang="en-US" sz="2400">
                <a:latin typeface="Rockwell" panose="02060603020205020403" pitchFamily="18" charset="0"/>
              </a:rPr>
              <a:t>His teaching has set countless people free from mental illness, drugs, and alcohol</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595D17E-9020-A658-872D-1CFBCE5B01FA}"/>
              </a:ext>
            </a:extLst>
          </p:cNvPr>
          <p:cNvSpPr>
            <a:spLocks noGrp="1" noChangeArrowheads="1"/>
          </p:cNvSpPr>
          <p:nvPr>
            <p:ph type="title"/>
          </p:nvPr>
        </p:nvSpPr>
        <p:spPr>
          <a:xfrm>
            <a:off x="0" y="0"/>
            <a:ext cx="9144000" cy="838200"/>
          </a:xfrm>
        </p:spPr>
        <p:txBody>
          <a:bodyPr/>
          <a:lstStyle/>
          <a:p>
            <a:pPr eaLnBrk="1" hangingPunct="1"/>
            <a:r>
              <a:rPr lang="en-US" altLang="en-US" sz="6500" b="1" u="sng">
                <a:latin typeface="Rockwell" panose="02060603020205020403" pitchFamily="18" charset="0"/>
              </a:rPr>
              <a:t>Was Jesus a Lunatic?</a:t>
            </a:r>
          </a:p>
        </p:txBody>
      </p:sp>
      <p:sp>
        <p:nvSpPr>
          <p:cNvPr id="51203" name="Rectangle 3">
            <a:extLst>
              <a:ext uri="{FF2B5EF4-FFF2-40B4-BE49-F238E27FC236}">
                <a16:creationId xmlns:a16="http://schemas.microsoft.com/office/drawing/2014/main" id="{B64820BD-A7B7-900C-1209-0E1B6B641F54}"/>
              </a:ext>
            </a:extLst>
          </p:cNvPr>
          <p:cNvSpPr>
            <a:spLocks noGrp="1" noChangeArrowheads="1"/>
          </p:cNvSpPr>
          <p:nvPr>
            <p:ph type="body" idx="1"/>
          </p:nvPr>
        </p:nvSpPr>
        <p:spPr>
          <a:xfrm>
            <a:off x="0" y="990600"/>
            <a:ext cx="9144000" cy="5867400"/>
          </a:xfrm>
        </p:spPr>
        <p:txBody>
          <a:bodyPr/>
          <a:lstStyle/>
          <a:p>
            <a:pPr eaLnBrk="1" hangingPunct="1">
              <a:lnSpc>
                <a:spcPct val="80000"/>
              </a:lnSpc>
            </a:pPr>
            <a:r>
              <a:rPr lang="en-US" altLang="en-US" sz="2800">
                <a:latin typeface="Rockwell" panose="02060603020205020403" pitchFamily="18" charset="0"/>
              </a:rPr>
              <a:t>Psychiatrist J. T. Fisher - “If you were to take the sum total of all authoritative articles ever written by the most qualified of psychologists and psychiatrists on the subject of mental hygiene ‑ if you were to combine them and refine them, and cleave out the excess verbiage ‑ if you were to take the whole of the meat and none of the parsley, and if you were to have these unadulterated bits of pure scientific knowledge concisely expressed by the most capable of living poets, you would have an awkward and incomplete summation of the Sermon on the Mount. And it would suffer immeasurably through comparison. For nearly 2,000 years the Christian world has been holding in its hands the complete answer to its restless and fruitless yearnings. Here ... rests the blueprint for successful human life with optimism, mental health, and contentment."</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87620DA-EE9A-9350-940F-0F4EDD9E6632}"/>
              </a:ext>
            </a:extLst>
          </p:cNvPr>
          <p:cNvSpPr>
            <a:spLocks noGrp="1" noChangeArrowheads="1"/>
          </p:cNvSpPr>
          <p:nvPr>
            <p:ph type="title"/>
          </p:nvPr>
        </p:nvSpPr>
        <p:spPr>
          <a:xfrm>
            <a:off x="0" y="0"/>
            <a:ext cx="9144000" cy="1143000"/>
          </a:xfrm>
        </p:spPr>
        <p:txBody>
          <a:bodyPr/>
          <a:lstStyle/>
          <a:p>
            <a:pPr eaLnBrk="1" hangingPunct="1"/>
            <a:r>
              <a:rPr lang="en-US" altLang="en-US" sz="8000" b="1" u="sng">
                <a:latin typeface="Rockwell" panose="02060603020205020403" pitchFamily="18" charset="0"/>
              </a:rPr>
              <a:t>Outline</a:t>
            </a:r>
          </a:p>
        </p:txBody>
      </p:sp>
      <p:sp>
        <p:nvSpPr>
          <p:cNvPr id="53251" name="Rectangle 3">
            <a:extLst>
              <a:ext uri="{FF2B5EF4-FFF2-40B4-BE49-F238E27FC236}">
                <a16:creationId xmlns:a16="http://schemas.microsoft.com/office/drawing/2014/main" id="{0ADFFF85-FA91-C015-B024-D559D5CEB539}"/>
              </a:ext>
            </a:extLst>
          </p:cNvPr>
          <p:cNvSpPr>
            <a:spLocks noGrp="1" noChangeArrowheads="1"/>
          </p:cNvSpPr>
          <p:nvPr>
            <p:ph type="body" idx="1"/>
          </p:nvPr>
        </p:nvSpPr>
        <p:spPr>
          <a:xfrm>
            <a:off x="0" y="1219200"/>
            <a:ext cx="9144000" cy="5638800"/>
          </a:xfrm>
        </p:spPr>
        <p:txBody>
          <a:bodyPr/>
          <a:lstStyle/>
          <a:p>
            <a:pPr eaLnBrk="1" hangingPunct="1"/>
            <a:r>
              <a:rPr lang="en-US" altLang="en-US" sz="4200">
                <a:latin typeface="Rockwell" panose="02060603020205020403" pitchFamily="18" charset="0"/>
              </a:rPr>
              <a:t>Is Jesus a Legend?</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What Did Jesus Say About Himself?</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Liar?</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Was Jesus a Lunatic?</a:t>
            </a:r>
          </a:p>
          <a:p>
            <a:pPr eaLnBrk="1" hangingPunct="1"/>
            <a:endParaRPr lang="en-US" altLang="en-US" sz="1600">
              <a:latin typeface="Rockwell" panose="02060603020205020403" pitchFamily="18" charset="0"/>
            </a:endParaRPr>
          </a:p>
          <a:p>
            <a:pPr eaLnBrk="1" hangingPunct="1"/>
            <a:r>
              <a:rPr lang="en-US" altLang="en-US" sz="4200">
                <a:latin typeface="Rockwell" panose="02060603020205020403" pitchFamily="18" charset="0"/>
              </a:rPr>
              <a:t>Is Jesus Lord?</a:t>
            </a:r>
          </a:p>
          <a:p>
            <a:pPr eaLnBrk="1" hangingPunct="1"/>
            <a:endParaRPr lang="en-US" altLang="en-US" sz="5400">
              <a:latin typeface="Rockwell" panose="02060603020205020403"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xfer.delsolchurch.com/albumart/LiarLunaticLord.jpg">
            <a:extLst>
              <a:ext uri="{FF2B5EF4-FFF2-40B4-BE49-F238E27FC236}">
                <a16:creationId xmlns:a16="http://schemas.microsoft.com/office/drawing/2014/main" id="{1D94F019-DAA2-1A14-F55C-527DBD62E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469"/>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F03D2DC-C785-87EA-5FE2-996357ECF986}"/>
              </a:ext>
            </a:extLst>
          </p:cNvPr>
          <p:cNvSpPr>
            <a:spLocks noGrp="1" noChangeArrowheads="1"/>
          </p:cNvSpPr>
          <p:nvPr>
            <p:ph type="title"/>
          </p:nvPr>
        </p:nvSpPr>
        <p:spPr>
          <a:xfrm>
            <a:off x="0" y="0"/>
            <a:ext cx="9144000" cy="838200"/>
          </a:xfrm>
        </p:spPr>
        <p:txBody>
          <a:bodyPr/>
          <a:lstStyle/>
          <a:p>
            <a:pPr eaLnBrk="1" hangingPunct="1"/>
            <a:r>
              <a:rPr lang="en-US" altLang="en-US" sz="7800" b="1" u="sng">
                <a:latin typeface="Rockwell" panose="02060603020205020403" pitchFamily="18" charset="0"/>
              </a:rPr>
              <a:t>Is Jesus Lord?</a:t>
            </a:r>
          </a:p>
        </p:txBody>
      </p:sp>
      <p:sp>
        <p:nvSpPr>
          <p:cNvPr id="28675" name="Rectangle 3">
            <a:extLst>
              <a:ext uri="{FF2B5EF4-FFF2-40B4-BE49-F238E27FC236}">
                <a16:creationId xmlns:a16="http://schemas.microsoft.com/office/drawing/2014/main" id="{BE675235-CB9A-B793-1CB6-DA4FBB33C884}"/>
              </a:ext>
            </a:extLst>
          </p:cNvPr>
          <p:cNvSpPr>
            <a:spLocks noGrp="1" noChangeArrowheads="1"/>
          </p:cNvSpPr>
          <p:nvPr>
            <p:ph type="body" idx="1"/>
          </p:nvPr>
        </p:nvSpPr>
        <p:spPr>
          <a:xfrm>
            <a:off x="0" y="990600"/>
            <a:ext cx="9144000" cy="5867400"/>
          </a:xfrm>
        </p:spPr>
        <p:txBody>
          <a:bodyPr/>
          <a:lstStyle/>
          <a:p>
            <a:pPr eaLnBrk="1" hangingPunct="1">
              <a:lnSpc>
                <a:spcPct val="90000"/>
              </a:lnSpc>
            </a:pPr>
            <a:r>
              <a:rPr lang="en-US" altLang="en-US" u="sng">
                <a:latin typeface="Rockwell" panose="02060603020205020403" pitchFamily="18" charset="0"/>
              </a:rPr>
              <a:t>This is the only alternative left</a:t>
            </a:r>
          </a:p>
          <a:p>
            <a:pPr lvl="1" eaLnBrk="1" hangingPunct="1">
              <a:lnSpc>
                <a:spcPct val="90000"/>
              </a:lnSpc>
            </a:pPr>
            <a:endParaRPr lang="en-US" altLang="en-US" sz="1000">
              <a:latin typeface="Rockwell" panose="02060603020205020403" pitchFamily="18" charset="0"/>
            </a:endParaRPr>
          </a:p>
          <a:p>
            <a:pPr lvl="1" eaLnBrk="1" hangingPunct="1">
              <a:lnSpc>
                <a:spcPct val="90000"/>
              </a:lnSpc>
            </a:pPr>
            <a:r>
              <a:rPr lang="en-US" altLang="en-US" sz="2200">
                <a:latin typeface="Rockwell" panose="02060603020205020403" pitchFamily="18" charset="0"/>
              </a:rPr>
              <a:t>He can’t have merely been a “good person” or merely a prophet – </a:t>
            </a:r>
            <a:r>
              <a:rPr lang="en-US" altLang="en-US" sz="2200" u="sng">
                <a:latin typeface="Rockwell" panose="02060603020205020403" pitchFamily="18" charset="0"/>
              </a:rPr>
              <a:t>He claimed otherwise</a:t>
            </a:r>
          </a:p>
          <a:p>
            <a:pPr lvl="1" eaLnBrk="1" hangingPunct="1">
              <a:lnSpc>
                <a:spcPct val="90000"/>
              </a:lnSpc>
            </a:pPr>
            <a:endParaRPr lang="en-US" altLang="en-US" sz="1000">
              <a:latin typeface="Rockwell" panose="02060603020205020403" pitchFamily="18" charset="0"/>
            </a:endParaRPr>
          </a:p>
          <a:p>
            <a:pPr lvl="1" eaLnBrk="1" hangingPunct="1">
              <a:lnSpc>
                <a:spcPct val="90000"/>
              </a:lnSpc>
            </a:pPr>
            <a:r>
              <a:rPr lang="en-US" altLang="en-US" sz="2200">
                <a:latin typeface="Rockwell" panose="02060603020205020403" pitchFamily="18" charset="0"/>
              </a:rPr>
              <a:t>C. S. Lewis – “I am trying here to prevent anyone saying the really foolish thing that people often say about Him: I’m ready to accept Jesus as a great moral teacher, but I don’t accept his claim to be God. That is the one thing we must not say. A man who was merely a man and said the sort of things Jesus said would not be a great moral teacher. He would either be a lunatic – on the level with the man who says he is a poached egg – 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with any patronizing nonsense about his being a great human teacher. He has not left that open to us. He did not intend to.”</a:t>
            </a:r>
          </a:p>
          <a:p>
            <a:pPr lvl="1" eaLnBrk="1" hangingPunct="1">
              <a:lnSpc>
                <a:spcPct val="90000"/>
              </a:lnSpc>
            </a:pPr>
            <a:endParaRPr lang="en-US" altLang="en-US" sz="1600">
              <a:latin typeface="Rockwell" panose="020606030202050204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dissolve">
                                      <p:cBhvr>
                                        <p:cTn id="1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will you do with Jesus? | Sermons from Chase Gallimore">
            <a:extLst>
              <a:ext uri="{FF2B5EF4-FFF2-40B4-BE49-F238E27FC236}">
                <a16:creationId xmlns:a16="http://schemas.microsoft.com/office/drawing/2014/main" id="{A3A53706-D55C-147D-54C5-19BF9A7C70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30"/>
          <a:stretch/>
        </p:blipFill>
        <p:spPr bwMode="auto">
          <a:xfrm>
            <a:off x="20" y="10"/>
            <a:ext cx="9143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3296010"/>
            <a:ext cx="9143592" cy="2849976"/>
            <a:chOff x="476" y="-3923157"/>
            <a:chExt cx="10667524" cy="2493729"/>
          </a:xfrm>
        </p:grpSpPr>
        <p:sp>
          <p:nvSpPr>
            <p:cNvPr id="1034" name="Freeform: Shape 103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E74DFA90-8CCC-95E8-B05A-DCF398F2C53A}"/>
              </a:ext>
            </a:extLst>
          </p:cNvPr>
          <p:cNvSpPr>
            <a:spLocks noGrp="1" noChangeArrowheads="1"/>
          </p:cNvSpPr>
          <p:nvPr>
            <p:ph type="body" idx="1"/>
          </p:nvPr>
        </p:nvSpPr>
        <p:spPr>
          <a:xfrm>
            <a:off x="0" y="914400"/>
            <a:ext cx="9144000" cy="5943600"/>
          </a:xfrm>
        </p:spPr>
        <p:txBody>
          <a:bodyPr/>
          <a:lstStyle/>
          <a:p>
            <a:pPr eaLnBrk="1" hangingPunct="1"/>
            <a:r>
              <a:rPr lang="en-US" altLang="en-US">
                <a:latin typeface="Rockwell" panose="02060603020205020403" pitchFamily="18" charset="0"/>
              </a:rPr>
              <a:t>If Jesus is the Son of God, you must:</a:t>
            </a:r>
          </a:p>
          <a:p>
            <a:pPr lvl="1" eaLnBrk="1" hangingPunct="1"/>
            <a:endParaRPr lang="en-US" altLang="en-US" sz="600">
              <a:latin typeface="Rockwell" panose="02060603020205020403" pitchFamily="18" charset="0"/>
            </a:endParaRPr>
          </a:p>
          <a:p>
            <a:pPr lvl="1" eaLnBrk="1" hangingPunct="1"/>
            <a:r>
              <a:rPr lang="en-US" altLang="en-US" sz="2500" u="sng">
                <a:latin typeface="Rockwell" panose="02060603020205020403" pitchFamily="18" charset="0"/>
              </a:rPr>
              <a:t>Believe</a:t>
            </a:r>
          </a:p>
          <a:p>
            <a:pPr lvl="2" eaLnBrk="1" hangingPunct="1"/>
            <a:r>
              <a:rPr lang="en-US" altLang="en-US" sz="2100" b="1">
                <a:latin typeface="Rockwell" panose="02060603020205020403" pitchFamily="18" charset="0"/>
              </a:rPr>
              <a:t>John 8:24b</a:t>
            </a:r>
            <a:r>
              <a:rPr lang="en-US" altLang="en-US" sz="2100">
                <a:latin typeface="Rockwell" panose="02060603020205020403" pitchFamily="18" charset="0"/>
              </a:rPr>
              <a:t> – “…unless you believe that I am He, you will die in your sins.”</a:t>
            </a:r>
          </a:p>
          <a:p>
            <a:pPr lvl="1" eaLnBrk="1" hangingPunct="1"/>
            <a:r>
              <a:rPr lang="en-US" altLang="en-US" sz="2500" u="sng">
                <a:latin typeface="Rockwell" panose="02060603020205020403" pitchFamily="18" charset="0"/>
              </a:rPr>
              <a:t>Repent</a:t>
            </a:r>
          </a:p>
          <a:p>
            <a:pPr lvl="2" eaLnBrk="1" hangingPunct="1"/>
            <a:r>
              <a:rPr lang="en-US" altLang="en-US" sz="2100" b="1">
                <a:latin typeface="Rockwell" panose="02060603020205020403" pitchFamily="18" charset="0"/>
              </a:rPr>
              <a:t>Luke 13:3b</a:t>
            </a:r>
            <a:r>
              <a:rPr lang="en-US" altLang="en-US" sz="2100">
                <a:latin typeface="Rockwell" panose="02060603020205020403" pitchFamily="18" charset="0"/>
              </a:rPr>
              <a:t> – “…unless you repent, you will all likewise perish.”</a:t>
            </a:r>
          </a:p>
          <a:p>
            <a:pPr lvl="1" eaLnBrk="1" hangingPunct="1"/>
            <a:r>
              <a:rPr lang="en-US" altLang="en-US" sz="2500" u="sng">
                <a:latin typeface="Rockwell" panose="02060603020205020403" pitchFamily="18" charset="0"/>
              </a:rPr>
              <a:t>Confess</a:t>
            </a:r>
          </a:p>
          <a:p>
            <a:pPr lvl="2" eaLnBrk="1" hangingPunct="1"/>
            <a:r>
              <a:rPr lang="en-US" altLang="en-US" sz="2100" b="1">
                <a:latin typeface="Rockwell" panose="02060603020205020403" pitchFamily="18" charset="0"/>
              </a:rPr>
              <a:t>Matt 10:32-33</a:t>
            </a:r>
            <a:r>
              <a:rPr lang="en-US" altLang="en-US" sz="2100">
                <a:latin typeface="Rockwell" panose="02060603020205020403" pitchFamily="18" charset="0"/>
              </a:rPr>
              <a:t> – “Therefore everyone who confesses Me before men, I will also confess him before My Father who is in heaven. But whoever denies Me before men, I will also deny him before My Father who is in heaven.”</a:t>
            </a:r>
          </a:p>
          <a:p>
            <a:pPr lvl="1" eaLnBrk="1" hangingPunct="1"/>
            <a:r>
              <a:rPr lang="en-US" altLang="en-US" sz="2500" u="sng">
                <a:latin typeface="Rockwell" panose="02060603020205020403" pitchFamily="18" charset="0"/>
              </a:rPr>
              <a:t>Be Baptized</a:t>
            </a:r>
          </a:p>
          <a:p>
            <a:pPr lvl="2" eaLnBrk="1" hangingPunct="1"/>
            <a:r>
              <a:rPr lang="en-US" altLang="en-US" sz="2100" b="1">
                <a:latin typeface="Rockwell" panose="02060603020205020403" pitchFamily="18" charset="0"/>
              </a:rPr>
              <a:t>Mark 16:16a</a:t>
            </a:r>
            <a:r>
              <a:rPr lang="en-US" altLang="en-US" sz="2100">
                <a:latin typeface="Rockwell" panose="02060603020205020403" pitchFamily="18" charset="0"/>
              </a:rPr>
              <a:t> – “He who has believed and has been baptized shall be saved.”</a:t>
            </a:r>
          </a:p>
        </p:txBody>
      </p:sp>
      <p:sp>
        <p:nvSpPr>
          <p:cNvPr id="58371" name="Rectangle 2">
            <a:extLst>
              <a:ext uri="{FF2B5EF4-FFF2-40B4-BE49-F238E27FC236}">
                <a16:creationId xmlns:a16="http://schemas.microsoft.com/office/drawing/2014/main" id="{F3E9EA50-D33B-7D2E-2AAA-E73FE00F6749}"/>
              </a:ext>
            </a:extLst>
          </p:cNvPr>
          <p:cNvSpPr>
            <a:spLocks noGrp="1" noChangeArrowheads="1"/>
          </p:cNvSpPr>
          <p:nvPr>
            <p:ph type="title"/>
          </p:nvPr>
        </p:nvSpPr>
        <p:spPr>
          <a:xfrm>
            <a:off x="0" y="0"/>
            <a:ext cx="9144000" cy="838200"/>
          </a:xfrm>
        </p:spPr>
        <p:txBody>
          <a:bodyPr/>
          <a:lstStyle/>
          <a:p>
            <a:pPr eaLnBrk="1" hangingPunct="1"/>
            <a:r>
              <a:rPr lang="en-US" altLang="en-US" sz="7800" b="1" u="sng">
                <a:latin typeface="Rockwell" panose="02060603020205020403" pitchFamily="18" charset="0"/>
              </a:rPr>
              <a:t>Is Jesus Lord?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dissolve">
                                      <p:cBhvr>
                                        <p:cTn id="7" dur="500"/>
                                        <p:tgtEl>
                                          <p:spTgt spid="3277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2771">
                                            <p:txEl>
                                              <p:pRg st="3" end="3"/>
                                            </p:txEl>
                                          </p:spTgt>
                                        </p:tgtEl>
                                        <p:attrNameLst>
                                          <p:attrName>style.visibility</p:attrName>
                                        </p:attrNameLst>
                                      </p:cBhvr>
                                      <p:to>
                                        <p:strVal val="visible"/>
                                      </p:to>
                                    </p:set>
                                    <p:animEffect transition="in" filter="dissolve">
                                      <p:cBhvr>
                                        <p:cTn id="10" dur="500"/>
                                        <p:tgtEl>
                                          <p:spTgt spid="32771">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animEffect transition="in" filter="dissolve">
                                      <p:cBhvr>
                                        <p:cTn id="15" dur="500"/>
                                        <p:tgtEl>
                                          <p:spTgt spid="32771">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2771">
                                            <p:txEl>
                                              <p:pRg st="5" end="5"/>
                                            </p:txEl>
                                          </p:spTgt>
                                        </p:tgtEl>
                                        <p:attrNameLst>
                                          <p:attrName>style.visibility</p:attrName>
                                        </p:attrNameLst>
                                      </p:cBhvr>
                                      <p:to>
                                        <p:strVal val="visible"/>
                                      </p:to>
                                    </p:set>
                                    <p:animEffect transition="in" filter="dissolve">
                                      <p:cBhvr>
                                        <p:cTn id="18" dur="500"/>
                                        <p:tgtEl>
                                          <p:spTgt spid="32771">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animEffect transition="in" filter="dissolve">
                                      <p:cBhvr>
                                        <p:cTn id="23" dur="500"/>
                                        <p:tgtEl>
                                          <p:spTgt spid="32771">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2771">
                                            <p:txEl>
                                              <p:pRg st="7" end="7"/>
                                            </p:txEl>
                                          </p:spTgt>
                                        </p:tgtEl>
                                        <p:attrNameLst>
                                          <p:attrName>style.visibility</p:attrName>
                                        </p:attrNameLst>
                                      </p:cBhvr>
                                      <p:to>
                                        <p:strVal val="visible"/>
                                      </p:to>
                                    </p:set>
                                    <p:animEffect transition="in" filter="dissolve">
                                      <p:cBhvr>
                                        <p:cTn id="26" dur="500"/>
                                        <p:tgtEl>
                                          <p:spTgt spid="32771">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2771">
                                            <p:txEl>
                                              <p:pRg st="8" end="8"/>
                                            </p:txEl>
                                          </p:spTgt>
                                        </p:tgtEl>
                                        <p:attrNameLst>
                                          <p:attrName>style.visibility</p:attrName>
                                        </p:attrNameLst>
                                      </p:cBhvr>
                                      <p:to>
                                        <p:strVal val="visible"/>
                                      </p:to>
                                    </p:set>
                                    <p:animEffect transition="in" filter="dissolve">
                                      <p:cBhvr>
                                        <p:cTn id="31" dur="500"/>
                                        <p:tgtEl>
                                          <p:spTgt spid="32771">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2771">
                                            <p:txEl>
                                              <p:pRg st="9" end="9"/>
                                            </p:txEl>
                                          </p:spTgt>
                                        </p:tgtEl>
                                        <p:attrNameLst>
                                          <p:attrName>style.visibility</p:attrName>
                                        </p:attrNameLst>
                                      </p:cBhvr>
                                      <p:to>
                                        <p:strVal val="visible"/>
                                      </p:to>
                                    </p:set>
                                    <p:animEffect transition="in" filter="dissolve">
                                      <p:cBhvr>
                                        <p:cTn id="34"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3259BC5-7EBB-4CB1-263A-9D16F3AC64FC}"/>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His Enemies</a:t>
            </a:r>
          </a:p>
        </p:txBody>
      </p:sp>
      <p:sp>
        <p:nvSpPr>
          <p:cNvPr id="7171" name="Content Placeholder 2">
            <a:extLst>
              <a:ext uri="{FF2B5EF4-FFF2-40B4-BE49-F238E27FC236}">
                <a16:creationId xmlns:a16="http://schemas.microsoft.com/office/drawing/2014/main" id="{DF920447-0D27-1DA7-442C-7EC955897D97}"/>
              </a:ext>
            </a:extLst>
          </p:cNvPr>
          <p:cNvSpPr>
            <a:spLocks noGrp="1"/>
          </p:cNvSpPr>
          <p:nvPr>
            <p:ph idx="1"/>
          </p:nvPr>
        </p:nvSpPr>
        <p:spPr>
          <a:xfrm>
            <a:off x="-33338" y="1219200"/>
            <a:ext cx="9177338" cy="5638800"/>
          </a:xfrm>
        </p:spPr>
        <p:txBody>
          <a:bodyPr/>
          <a:lstStyle/>
          <a:p>
            <a:r>
              <a:rPr lang="en-US" altLang="en-US" b="1">
                <a:latin typeface="Rockwell" panose="02060603020205020403" pitchFamily="18" charset="0"/>
              </a:rPr>
              <a:t>Matt 4:3a</a:t>
            </a:r>
            <a:r>
              <a:rPr lang="en-US" altLang="en-US">
                <a:latin typeface="Rockwell" panose="02060603020205020403" pitchFamily="18" charset="0"/>
              </a:rPr>
              <a:t> – “And the tempter came and said to Him, ‘</a:t>
            </a:r>
            <a:r>
              <a:rPr lang="en-US" altLang="en-US" u="sng">
                <a:latin typeface="Rockwell" panose="02060603020205020403" pitchFamily="18" charset="0"/>
              </a:rPr>
              <a:t>If You are the Son of God</a:t>
            </a:r>
            <a:r>
              <a:rPr lang="en-US" altLang="en-US">
                <a:latin typeface="Rockwell" panose="02060603020205020403" pitchFamily="18" charset="0"/>
              </a:rPr>
              <a:t>…’”</a:t>
            </a:r>
          </a:p>
          <a:p>
            <a:endParaRPr lang="en-US" altLang="en-US" sz="1600">
              <a:latin typeface="Rockwell" panose="02060603020205020403" pitchFamily="18" charset="0"/>
            </a:endParaRPr>
          </a:p>
          <a:p>
            <a:r>
              <a:rPr lang="en-US" altLang="en-US" b="1">
                <a:latin typeface="Rockwell" panose="02060603020205020403" pitchFamily="18" charset="0"/>
              </a:rPr>
              <a:t>Luke 5:21a</a:t>
            </a:r>
            <a:r>
              <a:rPr lang="en-US" altLang="en-US">
                <a:latin typeface="Rockwell" panose="02060603020205020403" pitchFamily="18" charset="0"/>
              </a:rPr>
              <a:t> – “The scribes and the Pharisees began to reason, saying, ‘</a:t>
            </a:r>
            <a:r>
              <a:rPr lang="en-US" altLang="en-US" u="sng">
                <a:latin typeface="Rockwell" panose="02060603020205020403" pitchFamily="18" charset="0"/>
              </a:rPr>
              <a:t>Who is this man</a:t>
            </a:r>
            <a:r>
              <a:rPr lang="en-US" altLang="en-US">
                <a:latin typeface="Rockwell" panose="02060603020205020403" pitchFamily="18" charset="0"/>
              </a:rPr>
              <a:t> who speaks blasphemies?’”</a:t>
            </a:r>
          </a:p>
          <a:p>
            <a:endParaRPr lang="en-US" altLang="en-US" sz="1600">
              <a:latin typeface="Rockwell" panose="02060603020205020403" pitchFamily="18" charset="0"/>
            </a:endParaRPr>
          </a:p>
          <a:p>
            <a:r>
              <a:rPr lang="en-US" altLang="en-US" b="1">
                <a:latin typeface="Rockwell" panose="02060603020205020403" pitchFamily="18" charset="0"/>
              </a:rPr>
              <a:t>Luke 9:9</a:t>
            </a:r>
            <a:r>
              <a:rPr lang="en-US" altLang="en-US">
                <a:latin typeface="Rockwell" panose="02060603020205020403" pitchFamily="18" charset="0"/>
              </a:rPr>
              <a:t> – “Herod said, ‘I myself had John beheaded; but </a:t>
            </a:r>
            <a:r>
              <a:rPr lang="en-US" altLang="en-US" u="sng">
                <a:latin typeface="Rockwell" panose="02060603020205020403" pitchFamily="18" charset="0"/>
              </a:rPr>
              <a:t>who is this man</a:t>
            </a:r>
            <a:r>
              <a:rPr lang="en-US" altLang="en-US">
                <a:latin typeface="Rockwell" panose="02060603020205020403" pitchFamily="18" charset="0"/>
              </a:rPr>
              <a:t> about whom I hear such things?’ And he kept trying to see Him.”</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E0FE895-64FD-E114-BD1C-FD5B935E6331}"/>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The Neutral</a:t>
            </a:r>
          </a:p>
        </p:txBody>
      </p:sp>
      <p:sp>
        <p:nvSpPr>
          <p:cNvPr id="8195" name="Content Placeholder 2">
            <a:extLst>
              <a:ext uri="{FF2B5EF4-FFF2-40B4-BE49-F238E27FC236}">
                <a16:creationId xmlns:a16="http://schemas.microsoft.com/office/drawing/2014/main" id="{BCDB5058-5E78-AED1-3047-02A690EFDD8E}"/>
              </a:ext>
            </a:extLst>
          </p:cNvPr>
          <p:cNvSpPr>
            <a:spLocks noGrp="1"/>
          </p:cNvSpPr>
          <p:nvPr>
            <p:ph idx="1"/>
          </p:nvPr>
        </p:nvSpPr>
        <p:spPr>
          <a:xfrm>
            <a:off x="-33338" y="1219200"/>
            <a:ext cx="9177338" cy="5638800"/>
          </a:xfrm>
        </p:spPr>
        <p:txBody>
          <a:bodyPr/>
          <a:lstStyle/>
          <a:p>
            <a:r>
              <a:rPr lang="en-US" altLang="en-US" sz="2800" b="1">
                <a:latin typeface="Rockwell" panose="02060603020205020403" pitchFamily="18" charset="0"/>
              </a:rPr>
              <a:t>Luke 7:49</a:t>
            </a:r>
            <a:r>
              <a:rPr lang="en-US" altLang="en-US" sz="2800">
                <a:latin typeface="Rockwell" panose="02060603020205020403" pitchFamily="18" charset="0"/>
              </a:rPr>
              <a:t> – “Those who were reclining at the table with Him began to say to themselves, ‘</a:t>
            </a:r>
            <a:r>
              <a:rPr lang="en-US" altLang="en-US" sz="2800" u="sng">
                <a:latin typeface="Rockwell" panose="02060603020205020403" pitchFamily="18" charset="0"/>
              </a:rPr>
              <a:t>Who is this man</a:t>
            </a:r>
            <a:r>
              <a:rPr lang="en-US" altLang="en-US" sz="2800">
                <a:latin typeface="Rockwell" panose="02060603020205020403" pitchFamily="18" charset="0"/>
              </a:rPr>
              <a:t> who even forgives sins?’”</a:t>
            </a:r>
          </a:p>
          <a:p>
            <a:endParaRPr lang="en-US" altLang="en-US" sz="1000">
              <a:latin typeface="Rockwell" panose="02060603020205020403" pitchFamily="18" charset="0"/>
            </a:endParaRPr>
          </a:p>
          <a:p>
            <a:r>
              <a:rPr lang="en-US" altLang="en-US" sz="2800" b="1">
                <a:latin typeface="Rockwell" panose="02060603020205020403" pitchFamily="18" charset="0"/>
              </a:rPr>
              <a:t>Matt 21:10</a:t>
            </a:r>
            <a:r>
              <a:rPr lang="en-US" altLang="en-US" sz="2800">
                <a:latin typeface="Rockwell" panose="02060603020205020403" pitchFamily="18" charset="0"/>
              </a:rPr>
              <a:t> – “When He had entered Jerusalem, all the city was stirred, saying, ‘</a:t>
            </a:r>
            <a:r>
              <a:rPr lang="en-US" altLang="en-US" sz="2800" u="sng">
                <a:latin typeface="Rockwell" panose="02060603020205020403" pitchFamily="18" charset="0"/>
              </a:rPr>
              <a:t>Who is this</a:t>
            </a:r>
            <a:r>
              <a:rPr lang="en-US" altLang="en-US" sz="2800">
                <a:latin typeface="Rockwell" panose="02060603020205020403" pitchFamily="18" charset="0"/>
              </a:rPr>
              <a:t>?’”</a:t>
            </a:r>
          </a:p>
          <a:p>
            <a:endParaRPr lang="en-US" altLang="en-US" sz="1000">
              <a:latin typeface="Rockwell" panose="02060603020205020403" pitchFamily="18" charset="0"/>
            </a:endParaRPr>
          </a:p>
          <a:p>
            <a:r>
              <a:rPr lang="en-US" altLang="en-US" sz="2800" b="1">
                <a:latin typeface="Rockwell" panose="02060603020205020403" pitchFamily="18" charset="0"/>
              </a:rPr>
              <a:t>John 8:25</a:t>
            </a:r>
            <a:r>
              <a:rPr lang="en-US" altLang="en-US" sz="2800">
                <a:latin typeface="Rockwell" panose="02060603020205020403" pitchFamily="18" charset="0"/>
              </a:rPr>
              <a:t> – “So they were saying to Him, ‘</a:t>
            </a:r>
            <a:r>
              <a:rPr lang="en-US" altLang="en-US" sz="2800" u="sng">
                <a:latin typeface="Rockwell" panose="02060603020205020403" pitchFamily="18" charset="0"/>
              </a:rPr>
              <a:t>Who are You</a:t>
            </a:r>
            <a:r>
              <a:rPr lang="en-US" altLang="en-US" sz="2800">
                <a:latin typeface="Rockwell" panose="02060603020205020403" pitchFamily="18" charset="0"/>
              </a:rPr>
              <a:t>?’”</a:t>
            </a:r>
          </a:p>
          <a:p>
            <a:endParaRPr lang="en-US" altLang="en-US" sz="1000">
              <a:latin typeface="Rockwell" panose="02060603020205020403" pitchFamily="18" charset="0"/>
            </a:endParaRPr>
          </a:p>
          <a:p>
            <a:r>
              <a:rPr lang="en-US" altLang="en-US" sz="2800" b="1">
                <a:latin typeface="Rockwell" panose="02060603020205020403" pitchFamily="18" charset="0"/>
              </a:rPr>
              <a:t>John 12:34</a:t>
            </a:r>
            <a:r>
              <a:rPr lang="en-US" altLang="en-US" sz="2800">
                <a:latin typeface="Rockwell" panose="02060603020205020403" pitchFamily="18" charset="0"/>
              </a:rPr>
              <a:t> – “The crowd then answered Him, ‘We have heard out of the Law that the Christ is to remain forever; and how can You say, “The Son of Man must be lifted up”? </a:t>
            </a:r>
            <a:r>
              <a:rPr lang="en-US" altLang="en-US" sz="2800" u="sng">
                <a:latin typeface="Rockwell" panose="02060603020205020403" pitchFamily="18" charset="0"/>
              </a:rPr>
              <a:t>Who is this Son of Man</a:t>
            </a:r>
            <a:r>
              <a:rPr lang="en-US" altLang="en-US" sz="2800">
                <a:latin typeface="Rockwell" panose="02060603020205020403" pitchFamily="18" charset="0"/>
              </a:rPr>
              <a:t>?’”</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4C6433D-FB1C-6F2F-913D-43D9841612A9}"/>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The Interested</a:t>
            </a:r>
          </a:p>
        </p:txBody>
      </p:sp>
      <p:sp>
        <p:nvSpPr>
          <p:cNvPr id="9219" name="Content Placeholder 2">
            <a:extLst>
              <a:ext uri="{FF2B5EF4-FFF2-40B4-BE49-F238E27FC236}">
                <a16:creationId xmlns:a16="http://schemas.microsoft.com/office/drawing/2014/main" id="{72C48214-94E0-BDB7-4A7F-9C7DFEDC0722}"/>
              </a:ext>
            </a:extLst>
          </p:cNvPr>
          <p:cNvSpPr>
            <a:spLocks noGrp="1"/>
          </p:cNvSpPr>
          <p:nvPr>
            <p:ph idx="1"/>
          </p:nvPr>
        </p:nvSpPr>
        <p:spPr>
          <a:xfrm>
            <a:off x="-33338" y="1219200"/>
            <a:ext cx="9177338" cy="5638800"/>
          </a:xfrm>
        </p:spPr>
        <p:txBody>
          <a:bodyPr/>
          <a:lstStyle/>
          <a:p>
            <a:r>
              <a:rPr lang="en-US" altLang="en-US" sz="2800" b="1">
                <a:latin typeface="Rockwell" panose="02060603020205020403" pitchFamily="18" charset="0"/>
              </a:rPr>
              <a:t>Luke 19:1-4</a:t>
            </a:r>
            <a:r>
              <a:rPr lang="en-US" altLang="en-US" sz="2800">
                <a:latin typeface="Rockwell" panose="02060603020205020403" pitchFamily="18" charset="0"/>
              </a:rPr>
              <a:t> – “He entered Jericho and was passing through. And there was a man called by the name of Zaccheus; he was a chief tax collector and he was rich. </a:t>
            </a:r>
            <a:r>
              <a:rPr lang="en-US" altLang="en-US" sz="2800" u="sng">
                <a:latin typeface="Rockwell" panose="02060603020205020403" pitchFamily="18" charset="0"/>
              </a:rPr>
              <a:t>Zaccheus was trying to see who Jesus was</a:t>
            </a:r>
            <a:r>
              <a:rPr lang="en-US" altLang="en-US" sz="2800">
                <a:latin typeface="Rockwell" panose="02060603020205020403" pitchFamily="18" charset="0"/>
              </a:rPr>
              <a:t>, and was unable because of the crowd, for he was small in stature. So he ran on ahead and climbed up into a sycamore tree </a:t>
            </a:r>
            <a:r>
              <a:rPr lang="en-US" altLang="en-US" sz="2800" u="sng">
                <a:latin typeface="Rockwell" panose="02060603020205020403" pitchFamily="18" charset="0"/>
              </a:rPr>
              <a:t>in order to see Him</a:t>
            </a:r>
            <a:r>
              <a:rPr lang="en-US" altLang="en-US" sz="2800">
                <a:latin typeface="Rockwell" panose="02060603020205020403" pitchFamily="18" charset="0"/>
              </a:rPr>
              <a:t>, for He was about to pass through that way.”</a:t>
            </a:r>
          </a:p>
          <a:p>
            <a:endParaRPr lang="en-US" altLang="en-US" sz="2800">
              <a:latin typeface="Rockwell" panose="02060603020205020403" pitchFamily="18" charset="0"/>
            </a:endParaRPr>
          </a:p>
          <a:p>
            <a:r>
              <a:rPr lang="en-US" altLang="en-US" sz="2800" b="1">
                <a:latin typeface="Rockwell" panose="02060603020205020403" pitchFamily="18" charset="0"/>
              </a:rPr>
              <a:t>John 4:29</a:t>
            </a:r>
            <a:r>
              <a:rPr lang="en-US" altLang="en-US" sz="2800">
                <a:latin typeface="Rockwell" panose="02060603020205020403" pitchFamily="18" charset="0"/>
              </a:rPr>
              <a:t> – “Come, see a man who told me all the things that I have done; </a:t>
            </a:r>
            <a:r>
              <a:rPr lang="en-US" altLang="en-US" sz="2800" u="sng">
                <a:latin typeface="Rockwell" panose="02060603020205020403" pitchFamily="18" charset="0"/>
              </a:rPr>
              <a:t>this is not the Christ, is it</a:t>
            </a:r>
            <a:r>
              <a:rPr lang="en-US" altLang="en-US" sz="2800">
                <a:latin typeface="Rockwell" panose="02060603020205020403" pitchFamily="18" charset="0"/>
              </a:rPr>
              <a:t>?”</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4DC9653-1D27-B016-45FB-AFB4FDB2772C}"/>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The Healed</a:t>
            </a:r>
          </a:p>
        </p:txBody>
      </p:sp>
      <p:sp>
        <p:nvSpPr>
          <p:cNvPr id="10243" name="Content Placeholder 2">
            <a:extLst>
              <a:ext uri="{FF2B5EF4-FFF2-40B4-BE49-F238E27FC236}">
                <a16:creationId xmlns:a16="http://schemas.microsoft.com/office/drawing/2014/main" id="{CB2FECDC-9A0A-75EA-0735-E3DDDE1C35D7}"/>
              </a:ext>
            </a:extLst>
          </p:cNvPr>
          <p:cNvSpPr>
            <a:spLocks noGrp="1"/>
          </p:cNvSpPr>
          <p:nvPr>
            <p:ph idx="1"/>
          </p:nvPr>
        </p:nvSpPr>
        <p:spPr>
          <a:xfrm>
            <a:off x="-33338" y="1219200"/>
            <a:ext cx="9177338" cy="5638800"/>
          </a:xfrm>
        </p:spPr>
        <p:txBody>
          <a:bodyPr/>
          <a:lstStyle/>
          <a:p>
            <a:r>
              <a:rPr lang="en-US" altLang="en-US" sz="2400" b="1">
                <a:latin typeface="Rockwell" panose="02060603020205020403" pitchFamily="18" charset="0"/>
              </a:rPr>
              <a:t>John 5:10-15</a:t>
            </a:r>
            <a:r>
              <a:rPr lang="en-US" altLang="en-US" sz="2400">
                <a:latin typeface="Rockwell" panose="02060603020205020403" pitchFamily="18" charset="0"/>
              </a:rPr>
              <a:t> – “So the Jews were saying to the man who was cured, “It is the Sabbath, and it is not permissible for you to carry your pallet.” </a:t>
            </a:r>
            <a:r>
              <a:rPr lang="en-US" altLang="en-US" sz="2400" baseline="30000">
                <a:latin typeface="Rockwell" panose="02060603020205020403" pitchFamily="18" charset="0"/>
              </a:rPr>
              <a:t>11 </a:t>
            </a:r>
            <a:r>
              <a:rPr lang="en-US" altLang="en-US" sz="2400">
                <a:latin typeface="Rockwell" panose="02060603020205020403" pitchFamily="18" charset="0"/>
              </a:rPr>
              <a:t>But he answered them, “He who made me well was the one who said to me, ‘Pick up your pallet and walk.’” </a:t>
            </a:r>
            <a:r>
              <a:rPr lang="en-US" altLang="en-US" sz="2400" baseline="30000">
                <a:latin typeface="Rockwell" panose="02060603020205020403" pitchFamily="18" charset="0"/>
              </a:rPr>
              <a:t>12 </a:t>
            </a:r>
            <a:r>
              <a:rPr lang="en-US" altLang="en-US" sz="2400">
                <a:latin typeface="Rockwell" panose="02060603020205020403" pitchFamily="18" charset="0"/>
              </a:rPr>
              <a:t>They asked him, “</a:t>
            </a:r>
            <a:r>
              <a:rPr lang="en-US" altLang="en-US" sz="2400" u="sng">
                <a:latin typeface="Rockwell" panose="02060603020205020403" pitchFamily="18" charset="0"/>
              </a:rPr>
              <a:t>Who is the man</a:t>
            </a:r>
            <a:r>
              <a:rPr lang="en-US" altLang="en-US" sz="2400">
                <a:latin typeface="Rockwell" panose="02060603020205020403" pitchFamily="18" charset="0"/>
              </a:rPr>
              <a:t> who said to you, ‘Pick up your pallet and walk’?” </a:t>
            </a:r>
            <a:r>
              <a:rPr lang="en-US" altLang="en-US" sz="2400" baseline="30000">
                <a:latin typeface="Rockwell" panose="02060603020205020403" pitchFamily="18" charset="0"/>
              </a:rPr>
              <a:t>13 </a:t>
            </a:r>
            <a:r>
              <a:rPr lang="en-US" altLang="en-US" sz="2400" u="sng">
                <a:latin typeface="Rockwell" panose="02060603020205020403" pitchFamily="18" charset="0"/>
              </a:rPr>
              <a:t>But the man who was healed did not know who it was</a:t>
            </a:r>
            <a:r>
              <a:rPr lang="en-US" altLang="en-US" sz="2400">
                <a:latin typeface="Rockwell" panose="02060603020205020403" pitchFamily="18" charset="0"/>
              </a:rPr>
              <a:t>, for Jesus had slipped away while there was a crowd in that place. </a:t>
            </a:r>
            <a:r>
              <a:rPr lang="en-US" altLang="en-US" sz="2400" baseline="30000">
                <a:latin typeface="Rockwell" panose="02060603020205020403" pitchFamily="18" charset="0"/>
              </a:rPr>
              <a:t>14 </a:t>
            </a:r>
            <a:r>
              <a:rPr lang="en-US" altLang="en-US" sz="2400">
                <a:latin typeface="Rockwell" panose="02060603020205020403" pitchFamily="18" charset="0"/>
              </a:rPr>
              <a:t>Afterward Jesus found him in the temple and said to him, “Behold, you have become well; do not sin anymore, so that nothing worse happens to you.” </a:t>
            </a:r>
            <a:r>
              <a:rPr lang="en-US" altLang="en-US" sz="2400" baseline="30000">
                <a:latin typeface="Rockwell" panose="02060603020205020403" pitchFamily="18" charset="0"/>
              </a:rPr>
              <a:t>15 </a:t>
            </a:r>
            <a:r>
              <a:rPr lang="en-US" altLang="en-US" sz="2400">
                <a:latin typeface="Rockwell" panose="02060603020205020403" pitchFamily="18" charset="0"/>
              </a:rPr>
              <a:t>The man went away, and told the Jews that </a:t>
            </a:r>
            <a:r>
              <a:rPr lang="en-US" altLang="en-US" sz="2400" u="sng">
                <a:latin typeface="Rockwell" panose="02060603020205020403" pitchFamily="18" charset="0"/>
              </a:rPr>
              <a:t>it was Jesus who had made him well</a:t>
            </a:r>
            <a:r>
              <a:rPr lang="en-US" altLang="en-US" sz="2400">
                <a:latin typeface="Rockwell" panose="02060603020205020403" pitchFamily="18" charset="0"/>
              </a:rPr>
              <a:t>. ”</a:t>
            </a:r>
          </a:p>
          <a:p>
            <a:endParaRPr lang="en-US" altLang="en-US" sz="1600">
              <a:latin typeface="Rockwell" panose="02060603020205020403" pitchFamily="18" charset="0"/>
            </a:endParaRPr>
          </a:p>
          <a:p>
            <a:r>
              <a:rPr lang="en-US" altLang="en-US" sz="2400" b="1">
                <a:latin typeface="Rockwell" panose="02060603020205020403" pitchFamily="18" charset="0"/>
              </a:rPr>
              <a:t>John 9:36</a:t>
            </a:r>
            <a:r>
              <a:rPr lang="en-US" altLang="en-US" sz="2400">
                <a:latin typeface="Rockwell" panose="02060603020205020403" pitchFamily="18" charset="0"/>
              </a:rPr>
              <a:t> – “</a:t>
            </a:r>
            <a:r>
              <a:rPr lang="en-US" altLang="en-US" sz="2400" u="sng">
                <a:latin typeface="Rockwell" panose="02060603020205020403" pitchFamily="18" charset="0"/>
              </a:rPr>
              <a:t>Who is He</a:t>
            </a:r>
            <a:r>
              <a:rPr lang="en-US" altLang="en-US" sz="2400">
                <a:latin typeface="Rockwell" panose="02060603020205020403" pitchFamily="18" charset="0"/>
              </a:rPr>
              <a:t>, Lord, that I may believe in Him?”</a:t>
            </a:r>
          </a:p>
          <a:p>
            <a:endParaRPr lang="en-US" altLang="en-US" sz="2800">
              <a:latin typeface="Rockwell" panose="02060603020205020403" pitchFamily="18" charset="0"/>
            </a:endParaRPr>
          </a:p>
          <a:p>
            <a:endParaRPr lang="en-US" altLang="en-US" sz="2800">
              <a:latin typeface="Rockwell" panose="02060603020205020403" pitchFamily="18"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EB76AB6-7C23-B576-516B-0757BD5D3F93}"/>
              </a:ext>
            </a:extLst>
          </p:cNvPr>
          <p:cNvSpPr>
            <a:spLocks noGrp="1"/>
          </p:cNvSpPr>
          <p:nvPr>
            <p:ph type="title"/>
          </p:nvPr>
        </p:nvSpPr>
        <p:spPr>
          <a:xfrm>
            <a:off x="0" y="0"/>
            <a:ext cx="9144000" cy="1143000"/>
          </a:xfrm>
        </p:spPr>
        <p:txBody>
          <a:bodyPr/>
          <a:lstStyle/>
          <a:p>
            <a:r>
              <a:rPr lang="en-US" altLang="en-US" sz="6500" b="1" u="sng">
                <a:latin typeface="Rockwell" panose="02060603020205020403" pitchFamily="18" charset="0"/>
              </a:rPr>
              <a:t>The Followers</a:t>
            </a:r>
          </a:p>
        </p:txBody>
      </p:sp>
      <p:sp>
        <p:nvSpPr>
          <p:cNvPr id="11267" name="Content Placeholder 2">
            <a:extLst>
              <a:ext uri="{FF2B5EF4-FFF2-40B4-BE49-F238E27FC236}">
                <a16:creationId xmlns:a16="http://schemas.microsoft.com/office/drawing/2014/main" id="{E91163D8-F19D-C4B8-A1A9-05FC799D3914}"/>
              </a:ext>
            </a:extLst>
          </p:cNvPr>
          <p:cNvSpPr>
            <a:spLocks noGrp="1"/>
          </p:cNvSpPr>
          <p:nvPr>
            <p:ph idx="1"/>
          </p:nvPr>
        </p:nvSpPr>
        <p:spPr>
          <a:xfrm>
            <a:off x="0" y="1219200"/>
            <a:ext cx="9144000" cy="5638800"/>
          </a:xfrm>
        </p:spPr>
        <p:txBody>
          <a:bodyPr/>
          <a:lstStyle/>
          <a:p>
            <a:r>
              <a:rPr lang="en-US" altLang="en-US" sz="2600" b="1">
                <a:latin typeface="Rockwell" panose="02060603020205020403" pitchFamily="18" charset="0"/>
              </a:rPr>
              <a:t>Matt 16:13-16</a:t>
            </a:r>
            <a:r>
              <a:rPr lang="en-US" altLang="en-US" sz="2600">
                <a:latin typeface="Rockwell" panose="02060603020205020403" pitchFamily="18" charset="0"/>
              </a:rPr>
              <a:t> – “Now when Jesus came into the district of Caesarea Philippi, He was asking His disciples, ‘</a:t>
            </a:r>
            <a:r>
              <a:rPr lang="en-US" altLang="en-US" sz="2600" u="sng">
                <a:latin typeface="Rockwell" panose="02060603020205020403" pitchFamily="18" charset="0"/>
              </a:rPr>
              <a:t>Who do people say that the Son of Man is</a:t>
            </a:r>
            <a:r>
              <a:rPr lang="en-US" altLang="en-US" sz="2600">
                <a:latin typeface="Rockwell" panose="02060603020205020403" pitchFamily="18" charset="0"/>
              </a:rPr>
              <a:t>?’ And they said, ‘Some say John the Baptist; and others, Elijah; but still others, Jeremiah, or one of the prophets.’ He said to them, ‘</a:t>
            </a:r>
            <a:r>
              <a:rPr lang="en-US" altLang="en-US" sz="2600" u="sng">
                <a:latin typeface="Rockwell" panose="02060603020205020403" pitchFamily="18" charset="0"/>
              </a:rPr>
              <a:t>But who do you say that I am</a:t>
            </a:r>
            <a:r>
              <a:rPr lang="en-US" altLang="en-US" sz="2600">
                <a:latin typeface="Rockwell" panose="02060603020205020403" pitchFamily="18" charset="0"/>
              </a:rPr>
              <a:t>?’ Simon Peter answered, ‘You are the Christ, the Son of the living God.’”</a:t>
            </a:r>
          </a:p>
          <a:p>
            <a:endParaRPr lang="en-US" altLang="en-US" sz="800">
              <a:latin typeface="Rockwell" panose="02060603020205020403" pitchFamily="18" charset="0"/>
            </a:endParaRPr>
          </a:p>
          <a:p>
            <a:r>
              <a:rPr lang="en-US" altLang="en-US" sz="2600" b="1">
                <a:latin typeface="Rockwell" panose="02060603020205020403" pitchFamily="18" charset="0"/>
              </a:rPr>
              <a:t>Mark 4:41</a:t>
            </a:r>
            <a:r>
              <a:rPr lang="en-US" altLang="en-US" sz="2600">
                <a:latin typeface="Rockwell" panose="02060603020205020403" pitchFamily="18" charset="0"/>
              </a:rPr>
              <a:t> – “They became very much afraid and said to one another, ‘</a:t>
            </a:r>
            <a:r>
              <a:rPr lang="en-US" altLang="en-US" sz="2600" u="sng">
                <a:latin typeface="Rockwell" panose="02060603020205020403" pitchFamily="18" charset="0"/>
              </a:rPr>
              <a:t>Who then is this</a:t>
            </a:r>
            <a:r>
              <a:rPr lang="en-US" altLang="en-US" sz="2600">
                <a:latin typeface="Rockwell" panose="02060603020205020403" pitchFamily="18" charset="0"/>
              </a:rPr>
              <a:t>, that even the wind and the sea obey Him?’”</a:t>
            </a:r>
          </a:p>
          <a:p>
            <a:endParaRPr lang="en-US" altLang="en-US" sz="800">
              <a:latin typeface="Rockwell" panose="02060603020205020403" pitchFamily="18" charset="0"/>
            </a:endParaRPr>
          </a:p>
          <a:p>
            <a:r>
              <a:rPr lang="en-US" altLang="en-US" sz="2600" b="1">
                <a:latin typeface="Rockwell" panose="02060603020205020403" pitchFamily="18" charset="0"/>
              </a:rPr>
              <a:t>Matt 11:3</a:t>
            </a:r>
            <a:r>
              <a:rPr lang="en-US" altLang="en-US" sz="2600">
                <a:latin typeface="Rockwell" panose="02060603020205020403" pitchFamily="18" charset="0"/>
              </a:rPr>
              <a:t> – “</a:t>
            </a:r>
            <a:r>
              <a:rPr lang="en-US" altLang="en-US" sz="2600" u="sng">
                <a:latin typeface="Rockwell" panose="02060603020205020403" pitchFamily="18" charset="0"/>
              </a:rPr>
              <a:t>Are You the Expected One, or shall we look for someone else</a:t>
            </a:r>
            <a:r>
              <a:rPr lang="en-US" altLang="en-US" sz="2600">
                <a:latin typeface="Rockwell" panose="02060603020205020403" pitchFamily="18" charset="0"/>
              </a:rPr>
              <a:t>?”</a:t>
            </a:r>
          </a:p>
          <a:p>
            <a:endParaRPr lang="en-US" altLang="en-US" sz="2800">
              <a:latin typeface="Rockwell" panose="02060603020205020403"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B861DF6A-2DA7-DC78-921C-FC9BF79AD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5282</TotalTime>
  <Words>3325</Words>
  <Application>Microsoft Office PowerPoint</Application>
  <PresentationFormat>On-screen Show (4:3)</PresentationFormat>
  <Paragraphs>245</Paragraphs>
  <Slides>32</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Rockwell</vt:lpstr>
      <vt:lpstr>Default Design</vt:lpstr>
      <vt:lpstr>PowerPoint Presentation</vt:lpstr>
      <vt:lpstr>PowerPoint Presentation</vt:lpstr>
      <vt:lpstr>PowerPoint Presentation</vt:lpstr>
      <vt:lpstr>His Enemies</vt:lpstr>
      <vt:lpstr>The Neutral</vt:lpstr>
      <vt:lpstr>The Interested</vt:lpstr>
      <vt:lpstr>The Healed</vt:lpstr>
      <vt:lpstr>The Followers</vt:lpstr>
      <vt:lpstr>PowerPoint Presentation</vt:lpstr>
      <vt:lpstr>Outline</vt:lpstr>
      <vt:lpstr>Is Jesus a Legend?</vt:lpstr>
      <vt:lpstr>Is Jesus a Legend?</vt:lpstr>
      <vt:lpstr>Is Jesus a Legend?</vt:lpstr>
      <vt:lpstr>Is Jesus a Legend?</vt:lpstr>
      <vt:lpstr>Is Jesus a Legend?</vt:lpstr>
      <vt:lpstr>Outline</vt:lpstr>
      <vt:lpstr>What Did Jesus Say About Himself?</vt:lpstr>
      <vt:lpstr>What Did Jesus Say About Himself?</vt:lpstr>
      <vt:lpstr>What Did Jesus Say About Himself?</vt:lpstr>
      <vt:lpstr>Outline</vt:lpstr>
      <vt:lpstr>Was Jesus a Liar?</vt:lpstr>
      <vt:lpstr>Was Jesus a Liar?</vt:lpstr>
      <vt:lpstr>Was Jesus a Liar?</vt:lpstr>
      <vt:lpstr>Was Jesus a Liar?</vt:lpstr>
      <vt:lpstr>Outline</vt:lpstr>
      <vt:lpstr>Was Jesus a Lunatic?</vt:lpstr>
      <vt:lpstr>Was Jesus a Lunatic?</vt:lpstr>
      <vt:lpstr>Was Jesus a Lunatic?</vt:lpstr>
      <vt:lpstr>Outline</vt:lpstr>
      <vt:lpstr>Is Jesus Lord?</vt:lpstr>
      <vt:lpstr>PowerPoint Presentation</vt:lpstr>
      <vt:lpstr>Is Jesus Lord?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Ty Johnson</cp:lastModifiedBy>
  <cp:revision>227</cp:revision>
  <dcterms:created xsi:type="dcterms:W3CDTF">2008-05-23T20:37:58Z</dcterms:created>
  <dcterms:modified xsi:type="dcterms:W3CDTF">2023-04-23T03:45:04Z</dcterms:modified>
</cp:coreProperties>
</file>