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0" r:id="rId1"/>
  </p:sldMasterIdLst>
  <p:notesMasterIdLst>
    <p:notesMasterId r:id="rId21"/>
  </p:notesMasterIdLst>
  <p:sldIdLst>
    <p:sldId id="397" r:id="rId2"/>
    <p:sldId id="256" r:id="rId3"/>
    <p:sldId id="345" r:id="rId4"/>
    <p:sldId id="396" r:id="rId5"/>
    <p:sldId id="402" r:id="rId6"/>
    <p:sldId id="403" r:id="rId7"/>
    <p:sldId id="414" r:id="rId8"/>
    <p:sldId id="398" r:id="rId9"/>
    <p:sldId id="399" r:id="rId10"/>
    <p:sldId id="404" r:id="rId11"/>
    <p:sldId id="405" r:id="rId12"/>
    <p:sldId id="400" r:id="rId13"/>
    <p:sldId id="401" r:id="rId14"/>
    <p:sldId id="407" r:id="rId15"/>
    <p:sldId id="408" r:id="rId16"/>
    <p:sldId id="409" r:id="rId17"/>
    <p:sldId id="410" r:id="rId18"/>
    <p:sldId id="411" r:id="rId19"/>
    <p:sldId id="41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99"/>
    <a:srgbClr val="B0DCFF"/>
    <a:srgbClr val="00FFFF"/>
    <a:srgbClr val="FFDD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D912EE-9BA9-4624-9FBD-2900B5A1AE8A}" v="4805" dt="2023-05-28T20:48:24.0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94724" autoAdjust="0"/>
  </p:normalViewPr>
  <p:slideViewPr>
    <p:cSldViewPr snapToGrid="0">
      <p:cViewPr varScale="1">
        <p:scale>
          <a:sx n="95" d="100"/>
          <a:sy n="95" d="100"/>
        </p:scale>
        <p:origin x="893" y="58"/>
      </p:cViewPr>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rdan Williams" userId="269cec884350d245" providerId="LiveId" clId="{F5217160-A21B-41EC-B4BF-C11107B8CD44}"/>
    <pc:docChg chg="undo redo custSel addSld delSld modSld sldOrd">
      <pc:chgData name="Jordan Williams" userId="269cec884350d245" providerId="LiveId" clId="{F5217160-A21B-41EC-B4BF-C11107B8CD44}" dt="2022-08-07T01:50:03.724" v="10487" actId="20577"/>
      <pc:docMkLst>
        <pc:docMk/>
      </pc:docMkLst>
      <pc:sldChg chg="modSp mod">
        <pc:chgData name="Jordan Williams" userId="269cec884350d245" providerId="LiveId" clId="{F5217160-A21B-41EC-B4BF-C11107B8CD44}" dt="2022-08-06T20:41:59.263" v="1277" actId="20577"/>
        <pc:sldMkLst>
          <pc:docMk/>
          <pc:sldMk cId="109857222" sldId="256"/>
        </pc:sldMkLst>
        <pc:spChg chg="mod">
          <ac:chgData name="Jordan Williams" userId="269cec884350d245" providerId="LiveId" clId="{F5217160-A21B-41EC-B4BF-C11107B8CD44}" dt="2022-08-06T20:41:59.263" v="1277" actId="20577"/>
          <ac:spMkLst>
            <pc:docMk/>
            <pc:sldMk cId="109857222" sldId="256"/>
            <ac:spMk id="3" creationId="{00000000-0000-0000-0000-000000000000}"/>
          </ac:spMkLst>
        </pc:spChg>
        <pc:spChg chg="mod">
          <ac:chgData name="Jordan Williams" userId="269cec884350d245" providerId="LiveId" clId="{F5217160-A21B-41EC-B4BF-C11107B8CD44}" dt="2022-08-06T19:02:40.157" v="19" actId="20577"/>
          <ac:spMkLst>
            <pc:docMk/>
            <pc:sldMk cId="109857222" sldId="256"/>
            <ac:spMk id="4" creationId="{62807685-CCE8-4488-8EBE-7572B84FBA64}"/>
          </ac:spMkLst>
        </pc:spChg>
      </pc:sldChg>
      <pc:sldChg chg="modSp mod modAnim">
        <pc:chgData name="Jordan Williams" userId="269cec884350d245" providerId="LiveId" clId="{F5217160-A21B-41EC-B4BF-C11107B8CD44}" dt="2022-08-06T22:41:05.219" v="3183" actId="20577"/>
        <pc:sldMkLst>
          <pc:docMk/>
          <pc:sldMk cId="2022585261" sldId="296"/>
        </pc:sldMkLst>
        <pc:spChg chg="mod">
          <ac:chgData name="Jordan Williams" userId="269cec884350d245" providerId="LiveId" clId="{F5217160-A21B-41EC-B4BF-C11107B8CD44}" dt="2022-08-06T20:40:51.761" v="1205" actId="20577"/>
          <ac:spMkLst>
            <pc:docMk/>
            <pc:sldMk cId="2022585261" sldId="296"/>
            <ac:spMk id="2" creationId="{72A38E03-21C0-42C5-974C-4DA3395123D5}"/>
          </ac:spMkLst>
        </pc:spChg>
        <pc:spChg chg="mod">
          <ac:chgData name="Jordan Williams" userId="269cec884350d245" providerId="LiveId" clId="{F5217160-A21B-41EC-B4BF-C11107B8CD44}" dt="2022-08-06T22:41:05.219" v="3183" actId="20577"/>
          <ac:spMkLst>
            <pc:docMk/>
            <pc:sldMk cId="2022585261" sldId="296"/>
            <ac:spMk id="3" creationId="{14E691B4-6043-455E-8E7B-C0B68483676A}"/>
          </ac:spMkLst>
        </pc:spChg>
      </pc:sldChg>
      <pc:sldChg chg="modSp del mod">
        <pc:chgData name="Jordan Williams" userId="269cec884350d245" providerId="LiveId" clId="{F5217160-A21B-41EC-B4BF-C11107B8CD44}" dt="2022-08-07T00:30:30.300" v="7046" actId="47"/>
        <pc:sldMkLst>
          <pc:docMk/>
          <pc:sldMk cId="1602523647" sldId="339"/>
        </pc:sldMkLst>
        <pc:spChg chg="mod">
          <ac:chgData name="Jordan Williams" userId="269cec884350d245" providerId="LiveId" clId="{F5217160-A21B-41EC-B4BF-C11107B8CD44}" dt="2022-08-07T00:27:23.672" v="6985" actId="20577"/>
          <ac:spMkLst>
            <pc:docMk/>
            <pc:sldMk cId="1602523647" sldId="339"/>
            <ac:spMk id="3" creationId="{14E691B4-6043-455E-8E7B-C0B68483676A}"/>
          </ac:spMkLst>
        </pc:spChg>
      </pc:sldChg>
      <pc:sldChg chg="modSp mod">
        <pc:chgData name="Jordan Williams" userId="269cec884350d245" providerId="LiveId" clId="{F5217160-A21B-41EC-B4BF-C11107B8CD44}" dt="2022-08-06T20:40:57.016" v="1208" actId="20577"/>
        <pc:sldMkLst>
          <pc:docMk/>
          <pc:sldMk cId="1400080112" sldId="341"/>
        </pc:sldMkLst>
        <pc:spChg chg="mod">
          <ac:chgData name="Jordan Williams" userId="269cec884350d245" providerId="LiveId" clId="{F5217160-A21B-41EC-B4BF-C11107B8CD44}" dt="2022-08-06T19:13:57.046" v="430" actId="947"/>
          <ac:spMkLst>
            <pc:docMk/>
            <pc:sldMk cId="1400080112" sldId="341"/>
            <ac:spMk id="2" creationId="{BC23BDA3-BEBB-AF9C-CB09-81EEBB75C96A}"/>
          </ac:spMkLst>
        </pc:spChg>
        <pc:spChg chg="mod">
          <ac:chgData name="Jordan Williams" userId="269cec884350d245" providerId="LiveId" clId="{F5217160-A21B-41EC-B4BF-C11107B8CD44}" dt="2022-08-06T20:40:57.016" v="1208" actId="20577"/>
          <ac:spMkLst>
            <pc:docMk/>
            <pc:sldMk cId="1400080112" sldId="341"/>
            <ac:spMk id="3" creationId="{1CBCD40A-7362-FD0A-CB9D-F855A72344DD}"/>
          </ac:spMkLst>
        </pc:spChg>
      </pc:sldChg>
      <pc:sldChg chg="modSp mod">
        <pc:chgData name="Jordan Williams" userId="269cec884350d245" providerId="LiveId" clId="{F5217160-A21B-41EC-B4BF-C11107B8CD44}" dt="2022-08-06T20:41:27.315" v="1245" actId="20577"/>
        <pc:sldMkLst>
          <pc:docMk/>
          <pc:sldMk cId="1901161545" sldId="342"/>
        </pc:sldMkLst>
        <pc:spChg chg="mod">
          <ac:chgData name="Jordan Williams" userId="269cec884350d245" providerId="LiveId" clId="{F5217160-A21B-41EC-B4BF-C11107B8CD44}" dt="2022-08-06T20:41:27.315" v="1245" actId="20577"/>
          <ac:spMkLst>
            <pc:docMk/>
            <pc:sldMk cId="1901161545" sldId="342"/>
            <ac:spMk id="4" creationId="{CBE25610-CF12-0C6C-AF51-B9936FC25DD3}"/>
          </ac:spMkLst>
        </pc:spChg>
        <pc:spChg chg="mod">
          <ac:chgData name="Jordan Williams" userId="269cec884350d245" providerId="LiveId" clId="{F5217160-A21B-41EC-B4BF-C11107B8CD44}" dt="2022-08-06T20:17:33.225" v="442" actId="20577"/>
          <ac:spMkLst>
            <pc:docMk/>
            <pc:sldMk cId="1901161545" sldId="342"/>
            <ac:spMk id="5" creationId="{F74388E6-A0D2-CB47-DCDB-0E71448C7ED2}"/>
          </ac:spMkLst>
        </pc:spChg>
      </pc:sldChg>
      <pc:sldChg chg="new del">
        <pc:chgData name="Jordan Williams" userId="269cec884350d245" providerId="LiveId" clId="{F5217160-A21B-41EC-B4BF-C11107B8CD44}" dt="2022-08-06T19:05:22.919" v="113" actId="680"/>
        <pc:sldMkLst>
          <pc:docMk/>
          <pc:sldMk cId="355902901" sldId="343"/>
        </pc:sldMkLst>
      </pc:sldChg>
      <pc:sldChg chg="modSp new mod modNotesTx">
        <pc:chgData name="Jordan Williams" userId="269cec884350d245" providerId="LiveId" clId="{F5217160-A21B-41EC-B4BF-C11107B8CD44}" dt="2022-08-06T22:42:29.436" v="3187" actId="20577"/>
        <pc:sldMkLst>
          <pc:docMk/>
          <pc:sldMk cId="1487955730" sldId="343"/>
        </pc:sldMkLst>
        <pc:spChg chg="mod">
          <ac:chgData name="Jordan Williams" userId="269cec884350d245" providerId="LiveId" clId="{F5217160-A21B-41EC-B4BF-C11107B8CD44}" dt="2022-08-06T22:42:29.436" v="3187" actId="20577"/>
          <ac:spMkLst>
            <pc:docMk/>
            <pc:sldMk cId="1487955730" sldId="343"/>
            <ac:spMk id="2" creationId="{751B339E-DC2A-AF39-16DF-5E6A7982B07B}"/>
          </ac:spMkLst>
        </pc:spChg>
        <pc:spChg chg="mod">
          <ac:chgData name="Jordan Williams" userId="269cec884350d245" providerId="LiveId" clId="{F5217160-A21B-41EC-B4BF-C11107B8CD44}" dt="2022-08-06T20:41:31.172" v="1248" actId="20577"/>
          <ac:spMkLst>
            <pc:docMk/>
            <pc:sldMk cId="1487955730" sldId="343"/>
            <ac:spMk id="3" creationId="{012E60DC-FEAA-2280-3FD1-7AC3593444A8}"/>
          </ac:spMkLst>
        </pc:spChg>
      </pc:sldChg>
      <pc:sldChg chg="modSp add mod">
        <pc:chgData name="Jordan Williams" userId="269cec884350d245" providerId="LiveId" clId="{F5217160-A21B-41EC-B4BF-C11107B8CD44}" dt="2022-08-06T20:47:11.634" v="1783" actId="114"/>
        <pc:sldMkLst>
          <pc:docMk/>
          <pc:sldMk cId="2339321932" sldId="344"/>
        </pc:sldMkLst>
        <pc:spChg chg="mod">
          <ac:chgData name="Jordan Williams" userId="269cec884350d245" providerId="LiveId" clId="{F5217160-A21B-41EC-B4BF-C11107B8CD44}" dt="2022-08-06T20:47:11.634" v="1783" actId="114"/>
          <ac:spMkLst>
            <pc:docMk/>
            <pc:sldMk cId="2339321932" sldId="344"/>
            <ac:spMk id="2" creationId="{751B339E-DC2A-AF39-16DF-5E6A7982B07B}"/>
          </ac:spMkLst>
        </pc:spChg>
        <pc:spChg chg="mod">
          <ac:chgData name="Jordan Williams" userId="269cec884350d245" providerId="LiveId" clId="{F5217160-A21B-41EC-B4BF-C11107B8CD44}" dt="2022-08-06T20:41:35.036" v="1251" actId="20577"/>
          <ac:spMkLst>
            <pc:docMk/>
            <pc:sldMk cId="2339321932" sldId="344"/>
            <ac:spMk id="3" creationId="{012E60DC-FEAA-2280-3FD1-7AC3593444A8}"/>
          </ac:spMkLst>
        </pc:spChg>
      </pc:sldChg>
      <pc:sldChg chg="del">
        <pc:chgData name="Jordan Williams" userId="269cec884350d245" providerId="LiveId" clId="{F5217160-A21B-41EC-B4BF-C11107B8CD44}" dt="2022-08-06T19:05:10.710" v="111" actId="47"/>
        <pc:sldMkLst>
          <pc:docMk/>
          <pc:sldMk cId="3080592370" sldId="344"/>
        </pc:sldMkLst>
      </pc:sldChg>
      <pc:sldChg chg="del">
        <pc:chgData name="Jordan Williams" userId="269cec884350d245" providerId="LiveId" clId="{F5217160-A21B-41EC-B4BF-C11107B8CD44}" dt="2022-08-06T19:05:10.710" v="111" actId="47"/>
        <pc:sldMkLst>
          <pc:docMk/>
          <pc:sldMk cId="504097232" sldId="345"/>
        </pc:sldMkLst>
      </pc:sldChg>
      <pc:sldChg chg="modSp new mod">
        <pc:chgData name="Jordan Williams" userId="269cec884350d245" providerId="LiveId" clId="{F5217160-A21B-41EC-B4BF-C11107B8CD44}" dt="2022-08-06T20:41:12.138" v="1242" actId="20577"/>
        <pc:sldMkLst>
          <pc:docMk/>
          <pc:sldMk cId="1663058076" sldId="345"/>
        </pc:sldMkLst>
        <pc:spChg chg="mod">
          <ac:chgData name="Jordan Williams" userId="269cec884350d245" providerId="LiveId" clId="{F5217160-A21B-41EC-B4BF-C11107B8CD44}" dt="2022-08-06T20:41:12.138" v="1242" actId="20577"/>
          <ac:spMkLst>
            <pc:docMk/>
            <pc:sldMk cId="1663058076" sldId="345"/>
            <ac:spMk id="2" creationId="{7144980C-7DE7-B7FA-78A5-9F22D2D37BE3}"/>
          </ac:spMkLst>
        </pc:spChg>
        <pc:spChg chg="mod">
          <ac:chgData name="Jordan Williams" userId="269cec884350d245" providerId="LiveId" clId="{F5217160-A21B-41EC-B4BF-C11107B8CD44}" dt="2022-08-06T20:41:08.858" v="1230" actId="20577"/>
          <ac:spMkLst>
            <pc:docMk/>
            <pc:sldMk cId="1663058076" sldId="345"/>
            <ac:spMk id="3" creationId="{9A6D39DD-699D-7A38-4FB5-C5FC3EBFB680}"/>
          </ac:spMkLst>
        </pc:spChg>
      </pc:sldChg>
      <pc:sldChg chg="modSp new del mod">
        <pc:chgData name="Jordan Williams" userId="269cec884350d245" providerId="LiveId" clId="{F5217160-A21B-41EC-B4BF-C11107B8CD44}" dt="2022-08-06T20:47:24.507" v="1799" actId="47"/>
        <pc:sldMkLst>
          <pc:docMk/>
          <pc:sldMk cId="1801513989" sldId="346"/>
        </pc:sldMkLst>
        <pc:spChg chg="mod">
          <ac:chgData name="Jordan Williams" userId="269cec884350d245" providerId="LiveId" clId="{F5217160-A21B-41EC-B4BF-C11107B8CD44}" dt="2022-08-06T20:47:19.176" v="1798" actId="20577"/>
          <ac:spMkLst>
            <pc:docMk/>
            <pc:sldMk cId="1801513989" sldId="346"/>
            <ac:spMk id="3" creationId="{A32A99AB-BE2C-6D01-3228-14CE72D6F208}"/>
          </ac:spMkLst>
        </pc:spChg>
      </pc:sldChg>
      <pc:sldChg chg="modSp add mod">
        <pc:chgData name="Jordan Williams" userId="269cec884350d245" providerId="LiveId" clId="{F5217160-A21B-41EC-B4BF-C11107B8CD44}" dt="2022-08-06T20:48:11.720" v="1817" actId="207"/>
        <pc:sldMkLst>
          <pc:docMk/>
          <pc:sldMk cId="2466786739" sldId="346"/>
        </pc:sldMkLst>
        <pc:spChg chg="mod">
          <ac:chgData name="Jordan Williams" userId="269cec884350d245" providerId="LiveId" clId="{F5217160-A21B-41EC-B4BF-C11107B8CD44}" dt="2022-08-06T20:48:11.720" v="1817" actId="207"/>
          <ac:spMkLst>
            <pc:docMk/>
            <pc:sldMk cId="2466786739" sldId="346"/>
            <ac:spMk id="3" creationId="{9A6D39DD-699D-7A38-4FB5-C5FC3EBFB680}"/>
          </ac:spMkLst>
        </pc:spChg>
      </pc:sldChg>
      <pc:sldChg chg="del">
        <pc:chgData name="Jordan Williams" userId="269cec884350d245" providerId="LiveId" clId="{F5217160-A21B-41EC-B4BF-C11107B8CD44}" dt="2022-08-06T19:05:10.710" v="111" actId="47"/>
        <pc:sldMkLst>
          <pc:docMk/>
          <pc:sldMk cId="3552755325" sldId="346"/>
        </pc:sldMkLst>
      </pc:sldChg>
      <pc:sldChg chg="modSp new add del mod">
        <pc:chgData name="Jordan Williams" userId="269cec884350d245" providerId="LiveId" clId="{F5217160-A21B-41EC-B4BF-C11107B8CD44}" dt="2022-08-06T22:53:37.503" v="3194" actId="47"/>
        <pc:sldMkLst>
          <pc:docMk/>
          <pc:sldMk cId="1305786792" sldId="347"/>
        </pc:sldMkLst>
        <pc:spChg chg="mod">
          <ac:chgData name="Jordan Williams" userId="269cec884350d245" providerId="LiveId" clId="{F5217160-A21B-41EC-B4BF-C11107B8CD44}" dt="2022-08-06T20:53:38.753" v="1920" actId="6549"/>
          <ac:spMkLst>
            <pc:docMk/>
            <pc:sldMk cId="1305786792" sldId="347"/>
            <ac:spMk id="2" creationId="{D351CF01-326C-C870-73C8-1F4EDA2795CC}"/>
          </ac:spMkLst>
        </pc:spChg>
        <pc:spChg chg="mod">
          <ac:chgData name="Jordan Williams" userId="269cec884350d245" providerId="LiveId" clId="{F5217160-A21B-41EC-B4BF-C11107B8CD44}" dt="2022-08-06T20:48:23.846" v="1836" actId="20577"/>
          <ac:spMkLst>
            <pc:docMk/>
            <pc:sldMk cId="1305786792" sldId="347"/>
            <ac:spMk id="3" creationId="{2F5EF762-337E-23F4-A110-A42B8505B212}"/>
          </ac:spMkLst>
        </pc:spChg>
      </pc:sldChg>
      <pc:sldChg chg="del">
        <pc:chgData name="Jordan Williams" userId="269cec884350d245" providerId="LiveId" clId="{F5217160-A21B-41EC-B4BF-C11107B8CD44}" dt="2022-08-06T19:05:10.710" v="111" actId="47"/>
        <pc:sldMkLst>
          <pc:docMk/>
          <pc:sldMk cId="1307583376" sldId="347"/>
        </pc:sldMkLst>
      </pc:sldChg>
      <pc:sldChg chg="modSp new del mod">
        <pc:chgData name="Jordan Williams" userId="269cec884350d245" providerId="LiveId" clId="{F5217160-A21B-41EC-B4BF-C11107B8CD44}" dt="2022-08-06T22:31:43.610" v="2924" actId="680"/>
        <pc:sldMkLst>
          <pc:docMk/>
          <pc:sldMk cId="2708540428" sldId="347"/>
        </pc:sldMkLst>
        <pc:spChg chg="mod">
          <ac:chgData name="Jordan Williams" userId="269cec884350d245" providerId="LiveId" clId="{F5217160-A21B-41EC-B4BF-C11107B8CD44}" dt="2022-08-06T22:31:42.317" v="2920" actId="20577"/>
          <ac:spMkLst>
            <pc:docMk/>
            <pc:sldMk cId="2708540428" sldId="347"/>
            <ac:spMk id="2" creationId="{E4DD2913-A278-9266-49FA-287CDC7A8224}"/>
          </ac:spMkLst>
        </pc:spChg>
        <pc:spChg chg="mod">
          <ac:chgData name="Jordan Williams" userId="269cec884350d245" providerId="LiveId" clId="{F5217160-A21B-41EC-B4BF-C11107B8CD44}" dt="2022-08-06T22:31:43.239" v="2923" actId="20577"/>
          <ac:spMkLst>
            <pc:docMk/>
            <pc:sldMk cId="2708540428" sldId="347"/>
            <ac:spMk id="3" creationId="{A03B3F5F-A811-8D7F-BC27-B0C048FD311F}"/>
          </ac:spMkLst>
        </pc:spChg>
      </pc:sldChg>
      <pc:sldChg chg="del">
        <pc:chgData name="Jordan Williams" userId="269cec884350d245" providerId="LiveId" clId="{F5217160-A21B-41EC-B4BF-C11107B8CD44}" dt="2022-08-06T19:05:10.710" v="111" actId="47"/>
        <pc:sldMkLst>
          <pc:docMk/>
          <pc:sldMk cId="742583975" sldId="348"/>
        </pc:sldMkLst>
      </pc:sldChg>
      <pc:sldChg chg="modSp add del mod ord">
        <pc:chgData name="Jordan Williams" userId="269cec884350d245" providerId="LiveId" clId="{F5217160-A21B-41EC-B4BF-C11107B8CD44}" dt="2022-08-06T22:53:32.703" v="3193" actId="47"/>
        <pc:sldMkLst>
          <pc:docMk/>
          <pc:sldMk cId="3241660141" sldId="348"/>
        </pc:sldMkLst>
        <pc:spChg chg="mod">
          <ac:chgData name="Jordan Williams" userId="269cec884350d245" providerId="LiveId" clId="{F5217160-A21B-41EC-B4BF-C11107B8CD44}" dt="2022-08-06T22:48:56.125" v="3191" actId="20577"/>
          <ac:spMkLst>
            <pc:docMk/>
            <pc:sldMk cId="3241660141" sldId="348"/>
            <ac:spMk id="2" creationId="{D351CF01-326C-C870-73C8-1F4EDA2795CC}"/>
          </ac:spMkLst>
        </pc:spChg>
      </pc:sldChg>
      <pc:sldChg chg="del">
        <pc:chgData name="Jordan Williams" userId="269cec884350d245" providerId="LiveId" clId="{F5217160-A21B-41EC-B4BF-C11107B8CD44}" dt="2022-08-06T19:05:10.710" v="111" actId="47"/>
        <pc:sldMkLst>
          <pc:docMk/>
          <pc:sldMk cId="449374886" sldId="349"/>
        </pc:sldMkLst>
      </pc:sldChg>
      <pc:sldChg chg="modSp add del mod">
        <pc:chgData name="Jordan Williams" userId="269cec884350d245" providerId="LiveId" clId="{F5217160-A21B-41EC-B4BF-C11107B8CD44}" dt="2022-08-06T22:53:37.503" v="3194" actId="47"/>
        <pc:sldMkLst>
          <pc:docMk/>
          <pc:sldMk cId="503299127" sldId="349"/>
        </pc:sldMkLst>
        <pc:spChg chg="mod">
          <ac:chgData name="Jordan Williams" userId="269cec884350d245" providerId="LiveId" clId="{F5217160-A21B-41EC-B4BF-C11107B8CD44}" dt="2022-08-06T21:13:27.738" v="2808" actId="313"/>
          <ac:spMkLst>
            <pc:docMk/>
            <pc:sldMk cId="503299127" sldId="349"/>
            <ac:spMk id="2" creationId="{D351CF01-326C-C870-73C8-1F4EDA2795CC}"/>
          </ac:spMkLst>
        </pc:spChg>
      </pc:sldChg>
      <pc:sldChg chg="new del">
        <pc:chgData name="Jordan Williams" userId="269cec884350d245" providerId="LiveId" clId="{F5217160-A21B-41EC-B4BF-C11107B8CD44}" dt="2022-08-06T21:00:34.349" v="2201" actId="680"/>
        <pc:sldMkLst>
          <pc:docMk/>
          <pc:sldMk cId="929119219" sldId="349"/>
        </pc:sldMkLst>
      </pc:sldChg>
      <pc:sldChg chg="modSp add del mod">
        <pc:chgData name="Jordan Williams" userId="269cec884350d245" providerId="LiveId" clId="{F5217160-A21B-41EC-B4BF-C11107B8CD44}" dt="2022-08-06T20:59:23.575" v="2161" actId="47"/>
        <pc:sldMkLst>
          <pc:docMk/>
          <pc:sldMk cId="2107949065" sldId="349"/>
        </pc:sldMkLst>
        <pc:spChg chg="mod">
          <ac:chgData name="Jordan Williams" userId="269cec884350d245" providerId="LiveId" clId="{F5217160-A21B-41EC-B4BF-C11107B8CD44}" dt="2022-08-06T20:59:10.080" v="2160" actId="20577"/>
          <ac:spMkLst>
            <pc:docMk/>
            <pc:sldMk cId="2107949065" sldId="349"/>
            <ac:spMk id="2" creationId="{D351CF01-326C-C870-73C8-1F4EDA2795CC}"/>
          </ac:spMkLst>
        </pc:spChg>
      </pc:sldChg>
      <pc:sldChg chg="new del">
        <pc:chgData name="Jordan Williams" userId="269cec884350d245" providerId="LiveId" clId="{F5217160-A21B-41EC-B4BF-C11107B8CD44}" dt="2022-08-06T21:00:41.062" v="2203" actId="680"/>
        <pc:sldMkLst>
          <pc:docMk/>
          <pc:sldMk cId="3501585473" sldId="349"/>
        </pc:sldMkLst>
      </pc:sldChg>
      <pc:sldChg chg="modSp new mod">
        <pc:chgData name="Jordan Williams" userId="269cec884350d245" providerId="LiveId" clId="{F5217160-A21B-41EC-B4BF-C11107B8CD44}" dt="2022-08-06T23:16:28.006" v="3678" actId="20577"/>
        <pc:sldMkLst>
          <pc:docMk/>
          <pc:sldMk cId="3944042386" sldId="349"/>
        </pc:sldMkLst>
        <pc:spChg chg="mod">
          <ac:chgData name="Jordan Williams" userId="269cec884350d245" providerId="LiveId" clId="{F5217160-A21B-41EC-B4BF-C11107B8CD44}" dt="2022-08-06T23:16:28.006" v="3678" actId="20577"/>
          <ac:spMkLst>
            <pc:docMk/>
            <pc:sldMk cId="3944042386" sldId="349"/>
            <ac:spMk id="2" creationId="{29322963-A4B6-D0B6-E62D-83FFB1B86759}"/>
          </ac:spMkLst>
        </pc:spChg>
        <pc:spChg chg="mod">
          <ac:chgData name="Jordan Williams" userId="269cec884350d245" providerId="LiveId" clId="{F5217160-A21B-41EC-B4BF-C11107B8CD44}" dt="2022-08-06T23:03:10.635" v="3213" actId="20577"/>
          <ac:spMkLst>
            <pc:docMk/>
            <pc:sldMk cId="3944042386" sldId="349"/>
            <ac:spMk id="3" creationId="{07D149F3-2EFD-0C5F-D4A9-DD4442A0523E}"/>
          </ac:spMkLst>
        </pc:spChg>
      </pc:sldChg>
      <pc:sldChg chg="modSp add del mod">
        <pc:chgData name="Jordan Williams" userId="269cec884350d245" providerId="LiveId" clId="{F5217160-A21B-41EC-B4BF-C11107B8CD44}" dt="2022-08-06T22:53:37.503" v="3194" actId="47"/>
        <pc:sldMkLst>
          <pc:docMk/>
          <pc:sldMk cId="310217260" sldId="350"/>
        </pc:sldMkLst>
        <pc:spChg chg="mod">
          <ac:chgData name="Jordan Williams" userId="269cec884350d245" providerId="LiveId" clId="{F5217160-A21B-41EC-B4BF-C11107B8CD44}" dt="2022-08-06T21:57:36.248" v="2846" actId="15"/>
          <ac:spMkLst>
            <pc:docMk/>
            <pc:sldMk cId="310217260" sldId="350"/>
            <ac:spMk id="2" creationId="{D351CF01-326C-C870-73C8-1F4EDA2795CC}"/>
          </ac:spMkLst>
        </pc:spChg>
      </pc:sldChg>
      <pc:sldChg chg="del">
        <pc:chgData name="Jordan Williams" userId="269cec884350d245" providerId="LiveId" clId="{F5217160-A21B-41EC-B4BF-C11107B8CD44}" dt="2022-08-06T19:05:10.710" v="111" actId="47"/>
        <pc:sldMkLst>
          <pc:docMk/>
          <pc:sldMk cId="1637141822" sldId="350"/>
        </pc:sldMkLst>
      </pc:sldChg>
      <pc:sldChg chg="modSp new mod">
        <pc:chgData name="Jordan Williams" userId="269cec884350d245" providerId="LiveId" clId="{F5217160-A21B-41EC-B4BF-C11107B8CD44}" dt="2022-08-07T00:18:17.409" v="6829" actId="14"/>
        <pc:sldMkLst>
          <pc:docMk/>
          <pc:sldMk cId="4106064731" sldId="350"/>
        </pc:sldMkLst>
        <pc:spChg chg="mod">
          <ac:chgData name="Jordan Williams" userId="269cec884350d245" providerId="LiveId" clId="{F5217160-A21B-41EC-B4BF-C11107B8CD44}" dt="2022-08-07T00:18:17.409" v="6829" actId="14"/>
          <ac:spMkLst>
            <pc:docMk/>
            <pc:sldMk cId="4106064731" sldId="350"/>
            <ac:spMk id="2" creationId="{17CF02DA-C591-C802-E36A-C54B683955B0}"/>
          </ac:spMkLst>
        </pc:spChg>
        <pc:spChg chg="mod">
          <ac:chgData name="Jordan Williams" userId="269cec884350d245" providerId="LiveId" clId="{F5217160-A21B-41EC-B4BF-C11107B8CD44}" dt="2022-08-06T23:16:39.886" v="3697" actId="20577"/>
          <ac:spMkLst>
            <pc:docMk/>
            <pc:sldMk cId="4106064731" sldId="350"/>
            <ac:spMk id="3" creationId="{6BCB42E6-46F1-6EF6-CBAB-864D9430D73C}"/>
          </ac:spMkLst>
        </pc:spChg>
      </pc:sldChg>
      <pc:sldChg chg="add del">
        <pc:chgData name="Jordan Williams" userId="269cec884350d245" providerId="LiveId" clId="{F5217160-A21B-41EC-B4BF-C11107B8CD44}" dt="2022-08-06T22:53:37.503" v="3194" actId="47"/>
        <pc:sldMkLst>
          <pc:docMk/>
          <pc:sldMk cId="1946535266" sldId="351"/>
        </pc:sldMkLst>
      </pc:sldChg>
      <pc:sldChg chg="modSp new mod">
        <pc:chgData name="Jordan Williams" userId="269cec884350d245" providerId="LiveId" clId="{F5217160-A21B-41EC-B4BF-C11107B8CD44}" dt="2022-08-06T23:39:51.964" v="4998" actId="20577"/>
        <pc:sldMkLst>
          <pc:docMk/>
          <pc:sldMk cId="2430960843" sldId="351"/>
        </pc:sldMkLst>
        <pc:spChg chg="mod">
          <ac:chgData name="Jordan Williams" userId="269cec884350d245" providerId="LiveId" clId="{F5217160-A21B-41EC-B4BF-C11107B8CD44}" dt="2022-08-06T23:39:51.964" v="4998" actId="20577"/>
          <ac:spMkLst>
            <pc:docMk/>
            <pc:sldMk cId="2430960843" sldId="351"/>
            <ac:spMk id="2" creationId="{EC9993DD-D9EB-7951-AC79-4B7D44DBC055}"/>
          </ac:spMkLst>
        </pc:spChg>
        <pc:spChg chg="mod">
          <ac:chgData name="Jordan Williams" userId="269cec884350d245" providerId="LiveId" clId="{F5217160-A21B-41EC-B4BF-C11107B8CD44}" dt="2022-08-06T23:25:35.013" v="4163" actId="20577"/>
          <ac:spMkLst>
            <pc:docMk/>
            <pc:sldMk cId="2430960843" sldId="351"/>
            <ac:spMk id="3" creationId="{682210AA-141D-C589-4241-0A5EDEF10D9A}"/>
          </ac:spMkLst>
        </pc:spChg>
      </pc:sldChg>
      <pc:sldChg chg="del">
        <pc:chgData name="Jordan Williams" userId="269cec884350d245" providerId="LiveId" clId="{F5217160-A21B-41EC-B4BF-C11107B8CD44}" dt="2022-08-06T19:05:10.710" v="111" actId="47"/>
        <pc:sldMkLst>
          <pc:docMk/>
          <pc:sldMk cId="4057531806" sldId="351"/>
        </pc:sldMkLst>
      </pc:sldChg>
      <pc:sldChg chg="modSp add mod">
        <pc:chgData name="Jordan Williams" userId="269cec884350d245" providerId="LiveId" clId="{F5217160-A21B-41EC-B4BF-C11107B8CD44}" dt="2022-08-06T23:40:29.668" v="5014" actId="113"/>
        <pc:sldMkLst>
          <pc:docMk/>
          <pc:sldMk cId="618855895" sldId="352"/>
        </pc:sldMkLst>
        <pc:spChg chg="mod">
          <ac:chgData name="Jordan Williams" userId="269cec884350d245" providerId="LiveId" clId="{F5217160-A21B-41EC-B4BF-C11107B8CD44}" dt="2022-08-06T23:40:29.668" v="5014" actId="113"/>
          <ac:spMkLst>
            <pc:docMk/>
            <pc:sldMk cId="618855895" sldId="352"/>
            <ac:spMk id="3" creationId="{9A6D39DD-699D-7A38-4FB5-C5FC3EBFB680}"/>
          </ac:spMkLst>
        </pc:spChg>
      </pc:sldChg>
      <pc:sldChg chg="del">
        <pc:chgData name="Jordan Williams" userId="269cec884350d245" providerId="LiveId" clId="{F5217160-A21B-41EC-B4BF-C11107B8CD44}" dt="2022-08-06T19:05:10.710" v="111" actId="47"/>
        <pc:sldMkLst>
          <pc:docMk/>
          <pc:sldMk cId="3396433224" sldId="352"/>
        </pc:sldMkLst>
      </pc:sldChg>
      <pc:sldChg chg="modSp new mod">
        <pc:chgData name="Jordan Williams" userId="269cec884350d245" providerId="LiveId" clId="{F5217160-A21B-41EC-B4BF-C11107B8CD44}" dt="2022-08-06T23:47:43.051" v="5554" actId="947"/>
        <pc:sldMkLst>
          <pc:docMk/>
          <pc:sldMk cId="3204186193" sldId="353"/>
        </pc:sldMkLst>
        <pc:spChg chg="mod">
          <ac:chgData name="Jordan Williams" userId="269cec884350d245" providerId="LiveId" clId="{F5217160-A21B-41EC-B4BF-C11107B8CD44}" dt="2022-08-06T23:47:43.051" v="5554" actId="947"/>
          <ac:spMkLst>
            <pc:docMk/>
            <pc:sldMk cId="3204186193" sldId="353"/>
            <ac:spMk id="2" creationId="{690EC519-FBC8-7115-32F8-2684CAF73DE0}"/>
          </ac:spMkLst>
        </pc:spChg>
        <pc:spChg chg="mod">
          <ac:chgData name="Jordan Williams" userId="269cec884350d245" providerId="LiveId" clId="{F5217160-A21B-41EC-B4BF-C11107B8CD44}" dt="2022-08-06T23:41:22.718" v="5064" actId="20577"/>
          <ac:spMkLst>
            <pc:docMk/>
            <pc:sldMk cId="3204186193" sldId="353"/>
            <ac:spMk id="3" creationId="{F96A5645-B23D-F665-6D57-963AA079DEFF}"/>
          </ac:spMkLst>
        </pc:spChg>
      </pc:sldChg>
      <pc:sldChg chg="del">
        <pc:chgData name="Jordan Williams" userId="269cec884350d245" providerId="LiveId" clId="{F5217160-A21B-41EC-B4BF-C11107B8CD44}" dt="2022-08-06T19:05:10.710" v="111" actId="47"/>
        <pc:sldMkLst>
          <pc:docMk/>
          <pc:sldMk cId="4081667162" sldId="353"/>
        </pc:sldMkLst>
      </pc:sldChg>
      <pc:sldChg chg="del">
        <pc:chgData name="Jordan Williams" userId="269cec884350d245" providerId="LiveId" clId="{F5217160-A21B-41EC-B4BF-C11107B8CD44}" dt="2022-08-06T19:05:10.710" v="111" actId="47"/>
        <pc:sldMkLst>
          <pc:docMk/>
          <pc:sldMk cId="1105261478" sldId="354"/>
        </pc:sldMkLst>
      </pc:sldChg>
      <pc:sldChg chg="modSp new mod">
        <pc:chgData name="Jordan Williams" userId="269cec884350d245" providerId="LiveId" clId="{F5217160-A21B-41EC-B4BF-C11107B8CD44}" dt="2022-08-07T00:00:28.651" v="6182" actId="20577"/>
        <pc:sldMkLst>
          <pc:docMk/>
          <pc:sldMk cId="1238574057" sldId="354"/>
        </pc:sldMkLst>
        <pc:spChg chg="mod">
          <ac:chgData name="Jordan Williams" userId="269cec884350d245" providerId="LiveId" clId="{F5217160-A21B-41EC-B4BF-C11107B8CD44}" dt="2022-08-07T00:00:28.651" v="6182" actId="20577"/>
          <ac:spMkLst>
            <pc:docMk/>
            <pc:sldMk cId="1238574057" sldId="354"/>
            <ac:spMk id="2" creationId="{73597017-30F3-02D3-87F0-0E557F23DAC2}"/>
          </ac:spMkLst>
        </pc:spChg>
        <pc:spChg chg="mod">
          <ac:chgData name="Jordan Williams" userId="269cec884350d245" providerId="LiveId" clId="{F5217160-A21B-41EC-B4BF-C11107B8CD44}" dt="2022-08-06T23:47:57.054" v="5572" actId="20577"/>
          <ac:spMkLst>
            <pc:docMk/>
            <pc:sldMk cId="1238574057" sldId="354"/>
            <ac:spMk id="3" creationId="{789B5730-C54E-B84E-3983-CE8574737860}"/>
          </ac:spMkLst>
        </pc:spChg>
      </pc:sldChg>
      <pc:sldChg chg="del">
        <pc:chgData name="Jordan Williams" userId="269cec884350d245" providerId="LiveId" clId="{F5217160-A21B-41EC-B4BF-C11107B8CD44}" dt="2022-08-06T19:05:10.710" v="111" actId="47"/>
        <pc:sldMkLst>
          <pc:docMk/>
          <pc:sldMk cId="1430118823" sldId="355"/>
        </pc:sldMkLst>
      </pc:sldChg>
      <pc:sldChg chg="modSp add mod">
        <pc:chgData name="Jordan Williams" userId="269cec884350d245" providerId="LiveId" clId="{F5217160-A21B-41EC-B4BF-C11107B8CD44}" dt="2022-08-07T01:12:34.983" v="9040" actId="20577"/>
        <pc:sldMkLst>
          <pc:docMk/>
          <pc:sldMk cId="4258141345" sldId="355"/>
        </pc:sldMkLst>
        <pc:spChg chg="mod">
          <ac:chgData name="Jordan Williams" userId="269cec884350d245" providerId="LiveId" clId="{F5217160-A21B-41EC-B4BF-C11107B8CD44}" dt="2022-08-07T01:12:34.983" v="9040" actId="20577"/>
          <ac:spMkLst>
            <pc:docMk/>
            <pc:sldMk cId="4258141345" sldId="355"/>
            <ac:spMk id="2" creationId="{73597017-30F3-02D3-87F0-0E557F23DAC2}"/>
          </ac:spMkLst>
        </pc:spChg>
      </pc:sldChg>
      <pc:sldChg chg="modSp new mod">
        <pc:chgData name="Jordan Williams" userId="269cec884350d245" providerId="LiveId" clId="{F5217160-A21B-41EC-B4BF-C11107B8CD44}" dt="2022-08-07T01:12:17.693" v="9031" actId="947"/>
        <pc:sldMkLst>
          <pc:docMk/>
          <pc:sldMk cId="2446030093" sldId="356"/>
        </pc:sldMkLst>
        <pc:spChg chg="mod">
          <ac:chgData name="Jordan Williams" userId="269cec884350d245" providerId="LiveId" clId="{F5217160-A21B-41EC-B4BF-C11107B8CD44}" dt="2022-08-07T01:12:17.693" v="9031" actId="947"/>
          <ac:spMkLst>
            <pc:docMk/>
            <pc:sldMk cId="2446030093" sldId="356"/>
            <ac:spMk id="2" creationId="{93AEFB15-A4E5-E9AC-32B7-286D93328366}"/>
          </ac:spMkLst>
        </pc:spChg>
        <pc:spChg chg="mod">
          <ac:chgData name="Jordan Williams" userId="269cec884350d245" providerId="LiveId" clId="{F5217160-A21B-41EC-B4BF-C11107B8CD44}" dt="2022-08-06T23:53:25.879" v="5714" actId="20577"/>
          <ac:spMkLst>
            <pc:docMk/>
            <pc:sldMk cId="2446030093" sldId="356"/>
            <ac:spMk id="3" creationId="{55E4CC2B-382E-FFF0-4FAD-DF660AC4CC23}"/>
          </ac:spMkLst>
        </pc:spChg>
      </pc:sldChg>
      <pc:sldChg chg="del">
        <pc:chgData name="Jordan Williams" userId="269cec884350d245" providerId="LiveId" clId="{F5217160-A21B-41EC-B4BF-C11107B8CD44}" dt="2022-08-06T19:05:10.710" v="111" actId="47"/>
        <pc:sldMkLst>
          <pc:docMk/>
          <pc:sldMk cId="3596128175" sldId="356"/>
        </pc:sldMkLst>
      </pc:sldChg>
      <pc:sldChg chg="modSp new mod">
        <pc:chgData name="Jordan Williams" userId="269cec884350d245" providerId="LiveId" clId="{F5217160-A21B-41EC-B4BF-C11107B8CD44}" dt="2022-08-07T00:31:56.551" v="7127" actId="6549"/>
        <pc:sldMkLst>
          <pc:docMk/>
          <pc:sldMk cId="3930068443" sldId="357"/>
        </pc:sldMkLst>
        <pc:spChg chg="mod">
          <ac:chgData name="Jordan Williams" userId="269cec884350d245" providerId="LiveId" clId="{F5217160-A21B-41EC-B4BF-C11107B8CD44}" dt="2022-08-07T00:31:56.551" v="7127" actId="6549"/>
          <ac:spMkLst>
            <pc:docMk/>
            <pc:sldMk cId="3930068443" sldId="357"/>
            <ac:spMk id="2" creationId="{C434FDB3-408B-BB28-E4B4-055BB8B1CE6D}"/>
          </ac:spMkLst>
        </pc:spChg>
        <pc:spChg chg="mod">
          <ac:chgData name="Jordan Williams" userId="269cec884350d245" providerId="LiveId" clId="{F5217160-A21B-41EC-B4BF-C11107B8CD44}" dt="2022-08-07T00:04:22.923" v="6503" actId="20577"/>
          <ac:spMkLst>
            <pc:docMk/>
            <pc:sldMk cId="3930068443" sldId="357"/>
            <ac:spMk id="3" creationId="{410A0318-6108-6574-FCB6-F31281B5A31F}"/>
          </ac:spMkLst>
        </pc:spChg>
      </pc:sldChg>
      <pc:sldChg chg="add del">
        <pc:chgData name="Jordan Williams" userId="269cec884350d245" providerId="LiveId" clId="{F5217160-A21B-41EC-B4BF-C11107B8CD44}" dt="2022-08-07T00:07:10.529" v="6549" actId="47"/>
        <pc:sldMkLst>
          <pc:docMk/>
          <pc:sldMk cId="420078279" sldId="358"/>
        </pc:sldMkLst>
      </pc:sldChg>
      <pc:sldChg chg="modSp add mod">
        <pc:chgData name="Jordan Williams" userId="269cec884350d245" providerId="LiveId" clId="{F5217160-A21B-41EC-B4BF-C11107B8CD44}" dt="2022-08-07T01:11:51.188" v="9029" actId="6549"/>
        <pc:sldMkLst>
          <pc:docMk/>
          <pc:sldMk cId="4020438656" sldId="359"/>
        </pc:sldMkLst>
        <pc:spChg chg="mod">
          <ac:chgData name="Jordan Williams" userId="269cec884350d245" providerId="LiveId" clId="{F5217160-A21B-41EC-B4BF-C11107B8CD44}" dt="2022-08-07T01:11:51.188" v="9029" actId="6549"/>
          <ac:spMkLst>
            <pc:docMk/>
            <pc:sldMk cId="4020438656" sldId="359"/>
            <ac:spMk id="2" creationId="{EC9993DD-D9EB-7951-AC79-4B7D44DBC055}"/>
          </ac:spMkLst>
        </pc:spChg>
        <pc:spChg chg="mod">
          <ac:chgData name="Jordan Williams" userId="269cec884350d245" providerId="LiveId" clId="{F5217160-A21B-41EC-B4BF-C11107B8CD44}" dt="2022-08-07T00:38:47.790" v="7270" actId="20577"/>
          <ac:spMkLst>
            <pc:docMk/>
            <pc:sldMk cId="4020438656" sldId="359"/>
            <ac:spMk id="3" creationId="{682210AA-141D-C589-4241-0A5EDEF10D9A}"/>
          </ac:spMkLst>
        </pc:spChg>
      </pc:sldChg>
      <pc:sldChg chg="modSp add mod">
        <pc:chgData name="Jordan Williams" userId="269cec884350d245" providerId="LiveId" clId="{F5217160-A21B-41EC-B4BF-C11107B8CD44}" dt="2022-08-07T01:30:43.551" v="9869" actId="6549"/>
        <pc:sldMkLst>
          <pc:docMk/>
          <pc:sldMk cId="1025952661" sldId="360"/>
        </pc:sldMkLst>
        <pc:spChg chg="mod">
          <ac:chgData name="Jordan Williams" userId="269cec884350d245" providerId="LiveId" clId="{F5217160-A21B-41EC-B4BF-C11107B8CD44}" dt="2022-08-07T01:30:43.551" v="9869" actId="6549"/>
          <ac:spMkLst>
            <pc:docMk/>
            <pc:sldMk cId="1025952661" sldId="360"/>
            <ac:spMk id="2" creationId="{C434FDB3-408B-BB28-E4B4-055BB8B1CE6D}"/>
          </ac:spMkLst>
        </pc:spChg>
      </pc:sldChg>
      <pc:sldChg chg="modSp add mod">
        <pc:chgData name="Jordan Williams" userId="269cec884350d245" providerId="LiveId" clId="{F5217160-A21B-41EC-B4BF-C11107B8CD44}" dt="2022-08-07T01:37:57.845" v="9877" actId="20577"/>
        <pc:sldMkLst>
          <pc:docMk/>
          <pc:sldMk cId="2117102132" sldId="361"/>
        </pc:sldMkLst>
        <pc:spChg chg="mod">
          <ac:chgData name="Jordan Williams" userId="269cec884350d245" providerId="LiveId" clId="{F5217160-A21B-41EC-B4BF-C11107B8CD44}" dt="2022-08-07T01:37:57.845" v="9877" actId="20577"/>
          <ac:spMkLst>
            <pc:docMk/>
            <pc:sldMk cId="2117102132" sldId="361"/>
            <ac:spMk id="3" creationId="{14E691B4-6043-455E-8E7B-C0B68483676A}"/>
          </ac:spMkLst>
        </pc:spChg>
      </pc:sldChg>
      <pc:sldChg chg="modSp add mod">
        <pc:chgData name="Jordan Williams" userId="269cec884350d245" providerId="LiveId" clId="{F5217160-A21B-41EC-B4BF-C11107B8CD44}" dt="2022-08-07T00:37:39.840" v="7263" actId="20577"/>
        <pc:sldMkLst>
          <pc:docMk/>
          <pc:sldMk cId="1678769378" sldId="362"/>
        </pc:sldMkLst>
        <pc:spChg chg="mod">
          <ac:chgData name="Jordan Williams" userId="269cec884350d245" providerId="LiveId" clId="{F5217160-A21B-41EC-B4BF-C11107B8CD44}" dt="2022-08-07T00:37:39.840" v="7263" actId="20577"/>
          <ac:spMkLst>
            <pc:docMk/>
            <pc:sldMk cId="1678769378" sldId="362"/>
            <ac:spMk id="2" creationId="{C434FDB3-408B-BB28-E4B4-055BB8B1CE6D}"/>
          </ac:spMkLst>
        </pc:spChg>
      </pc:sldChg>
      <pc:sldChg chg="modSp add mod">
        <pc:chgData name="Jordan Williams" userId="269cec884350d245" providerId="LiveId" clId="{F5217160-A21B-41EC-B4BF-C11107B8CD44}" dt="2022-08-07T01:11:46.528" v="9028" actId="20577"/>
        <pc:sldMkLst>
          <pc:docMk/>
          <pc:sldMk cId="1246535710" sldId="363"/>
        </pc:sldMkLst>
        <pc:spChg chg="mod">
          <ac:chgData name="Jordan Williams" userId="269cec884350d245" providerId="LiveId" clId="{F5217160-A21B-41EC-B4BF-C11107B8CD44}" dt="2022-08-07T01:11:46.528" v="9028" actId="20577"/>
          <ac:spMkLst>
            <pc:docMk/>
            <pc:sldMk cId="1246535710" sldId="363"/>
            <ac:spMk id="2" creationId="{EC9993DD-D9EB-7951-AC79-4B7D44DBC055}"/>
          </ac:spMkLst>
        </pc:spChg>
      </pc:sldChg>
      <pc:sldChg chg="addSp delSp modSp new mod">
        <pc:chgData name="Jordan Williams" userId="269cec884350d245" providerId="LiveId" clId="{F5217160-A21B-41EC-B4BF-C11107B8CD44}" dt="2022-08-07T01:27:20.628" v="9839" actId="20577"/>
        <pc:sldMkLst>
          <pc:docMk/>
          <pc:sldMk cId="2877861032" sldId="364"/>
        </pc:sldMkLst>
        <pc:spChg chg="mod ord">
          <ac:chgData name="Jordan Williams" userId="269cec884350d245" providerId="LiveId" clId="{F5217160-A21B-41EC-B4BF-C11107B8CD44}" dt="2022-08-07T01:27:20.628" v="9839" actId="20577"/>
          <ac:spMkLst>
            <pc:docMk/>
            <pc:sldMk cId="2877861032" sldId="364"/>
            <ac:spMk id="2" creationId="{5EEC41BB-98A2-3A10-532C-35EB331F795E}"/>
          </ac:spMkLst>
        </pc:spChg>
        <pc:spChg chg="mod">
          <ac:chgData name="Jordan Williams" userId="269cec884350d245" providerId="LiveId" clId="{F5217160-A21B-41EC-B4BF-C11107B8CD44}" dt="2022-08-07T00:59:34.518" v="8135" actId="20577"/>
          <ac:spMkLst>
            <pc:docMk/>
            <pc:sldMk cId="2877861032" sldId="364"/>
            <ac:spMk id="3" creationId="{97427EB3-6362-9CFB-D130-38C482393896}"/>
          </ac:spMkLst>
        </pc:spChg>
        <pc:spChg chg="add del mod">
          <ac:chgData name="Jordan Williams" userId="269cec884350d245" providerId="LiveId" clId="{F5217160-A21B-41EC-B4BF-C11107B8CD44}" dt="2022-08-07T01:02:58.542" v="8528"/>
          <ac:spMkLst>
            <pc:docMk/>
            <pc:sldMk cId="2877861032" sldId="364"/>
            <ac:spMk id="4" creationId="{185EB5B1-4B5E-34A1-9E31-9E41127ABECD}"/>
          </ac:spMkLst>
        </pc:spChg>
        <pc:spChg chg="add del mod ord">
          <ac:chgData name="Jordan Williams" userId="269cec884350d245" providerId="LiveId" clId="{F5217160-A21B-41EC-B4BF-C11107B8CD44}" dt="2022-08-07T01:18:49.790" v="9436" actId="478"/>
          <ac:spMkLst>
            <pc:docMk/>
            <pc:sldMk cId="2877861032" sldId="364"/>
            <ac:spMk id="5" creationId="{C50D0FB7-AFAF-4006-104F-BFA050CBFA9A}"/>
          </ac:spMkLst>
        </pc:spChg>
      </pc:sldChg>
      <pc:sldChg chg="add del">
        <pc:chgData name="Jordan Williams" userId="269cec884350d245" providerId="LiveId" clId="{F5217160-A21B-41EC-B4BF-C11107B8CD44}" dt="2022-08-07T00:58:16.483" v="8043"/>
        <pc:sldMkLst>
          <pc:docMk/>
          <pc:sldMk cId="3880582822" sldId="364"/>
        </pc:sldMkLst>
      </pc:sldChg>
      <pc:sldChg chg="modSp add mod">
        <pc:chgData name="Jordan Williams" userId="269cec884350d245" providerId="LiveId" clId="{F5217160-A21B-41EC-B4BF-C11107B8CD44}" dt="2022-08-07T00:59:27.270" v="8121" actId="20577"/>
        <pc:sldMkLst>
          <pc:docMk/>
          <pc:sldMk cId="841061605" sldId="365"/>
        </pc:sldMkLst>
        <pc:spChg chg="mod">
          <ac:chgData name="Jordan Williams" userId="269cec884350d245" providerId="LiveId" clId="{F5217160-A21B-41EC-B4BF-C11107B8CD44}" dt="2022-08-07T00:59:27.270" v="8121" actId="20577"/>
          <ac:spMkLst>
            <pc:docMk/>
            <pc:sldMk cId="841061605" sldId="365"/>
            <ac:spMk id="3" creationId="{9A6D39DD-699D-7A38-4FB5-C5FC3EBFB680}"/>
          </ac:spMkLst>
        </pc:spChg>
      </pc:sldChg>
      <pc:sldChg chg="new del">
        <pc:chgData name="Jordan Williams" userId="269cec884350d245" providerId="LiveId" clId="{F5217160-A21B-41EC-B4BF-C11107B8CD44}" dt="2022-08-07T00:58:52.176" v="8073" actId="680"/>
        <pc:sldMkLst>
          <pc:docMk/>
          <pc:sldMk cId="1867963342" sldId="365"/>
        </pc:sldMkLst>
      </pc:sldChg>
      <pc:sldChg chg="modSp new mod">
        <pc:chgData name="Jordan Williams" userId="269cec884350d245" providerId="LiveId" clId="{F5217160-A21B-41EC-B4BF-C11107B8CD44}" dt="2022-08-07T01:27:52.652" v="9866" actId="20577"/>
        <pc:sldMkLst>
          <pc:docMk/>
          <pc:sldMk cId="1010943863" sldId="366"/>
        </pc:sldMkLst>
        <pc:spChg chg="mod">
          <ac:chgData name="Jordan Williams" userId="269cec884350d245" providerId="LiveId" clId="{F5217160-A21B-41EC-B4BF-C11107B8CD44}" dt="2022-08-07T01:27:52.652" v="9866" actId="20577"/>
          <ac:spMkLst>
            <pc:docMk/>
            <pc:sldMk cId="1010943863" sldId="366"/>
            <ac:spMk id="2" creationId="{717869A1-62AF-6524-1C2C-1357CDF0F151}"/>
          </ac:spMkLst>
        </pc:spChg>
        <pc:spChg chg="mod">
          <ac:chgData name="Jordan Williams" userId="269cec884350d245" providerId="LiveId" clId="{F5217160-A21B-41EC-B4BF-C11107B8CD44}" dt="2022-08-07T01:08:36.134" v="8668" actId="20577"/>
          <ac:spMkLst>
            <pc:docMk/>
            <pc:sldMk cId="1010943863" sldId="366"/>
            <ac:spMk id="3" creationId="{D443479F-9517-B726-8F61-5BB7234BA5D4}"/>
          </ac:spMkLst>
        </pc:spChg>
      </pc:sldChg>
      <pc:sldChg chg="new del">
        <pc:chgData name="Jordan Williams" userId="269cec884350d245" providerId="LiveId" clId="{F5217160-A21B-41EC-B4BF-C11107B8CD44}" dt="2022-08-07T01:36:40.690" v="9872" actId="47"/>
        <pc:sldMkLst>
          <pc:docMk/>
          <pc:sldMk cId="4152013195" sldId="367"/>
        </pc:sldMkLst>
      </pc:sldChg>
      <pc:sldChg chg="new modNotesTx">
        <pc:chgData name="Jordan Williams" userId="269cec884350d245" providerId="LiveId" clId="{F5217160-A21B-41EC-B4BF-C11107B8CD44}" dt="2022-08-07T01:50:03.724" v="10487" actId="20577"/>
        <pc:sldMkLst>
          <pc:docMk/>
          <pc:sldMk cId="3043031099" sldId="368"/>
        </pc:sldMkLst>
      </pc:sldChg>
    </pc:docChg>
  </pc:docChgLst>
  <pc:docChgLst>
    <pc:chgData name="Jordan Williams" userId="269cec884350d245" providerId="LiveId" clId="{445AF129-3E03-45C2-998A-2D220A7CA014}"/>
    <pc:docChg chg="undo redo custSel addSld delSld modSld">
      <pc:chgData name="Jordan Williams" userId="269cec884350d245" providerId="LiveId" clId="{445AF129-3E03-45C2-998A-2D220A7CA014}" dt="2022-11-27T22:04:01.542" v="7887"/>
      <pc:docMkLst>
        <pc:docMk/>
      </pc:docMkLst>
      <pc:sldChg chg="modSp mod">
        <pc:chgData name="Jordan Williams" userId="269cec884350d245" providerId="LiveId" clId="{445AF129-3E03-45C2-998A-2D220A7CA014}" dt="2022-11-27T06:28:48.532" v="42" actId="20577"/>
        <pc:sldMkLst>
          <pc:docMk/>
          <pc:sldMk cId="109857222" sldId="256"/>
        </pc:sldMkLst>
        <pc:spChg chg="mod">
          <ac:chgData name="Jordan Williams" userId="269cec884350d245" providerId="LiveId" clId="{445AF129-3E03-45C2-998A-2D220A7CA014}" dt="2022-11-27T06:28:48.532" v="42" actId="20577"/>
          <ac:spMkLst>
            <pc:docMk/>
            <pc:sldMk cId="109857222" sldId="256"/>
            <ac:spMk id="3" creationId="{00000000-0000-0000-0000-000000000000}"/>
          </ac:spMkLst>
        </pc:spChg>
        <pc:spChg chg="mod">
          <ac:chgData name="Jordan Williams" userId="269cec884350d245" providerId="LiveId" clId="{445AF129-3E03-45C2-998A-2D220A7CA014}" dt="2022-11-27T06:28:46.307" v="41" actId="20577"/>
          <ac:spMkLst>
            <pc:docMk/>
            <pc:sldMk cId="109857222" sldId="256"/>
            <ac:spMk id="4" creationId="{62807685-CCE8-4488-8EBE-7572B84FBA64}"/>
          </ac:spMkLst>
        </pc:spChg>
      </pc:sldChg>
      <pc:sldChg chg="add del">
        <pc:chgData name="Jordan Williams" userId="269cec884350d245" providerId="LiveId" clId="{445AF129-3E03-45C2-998A-2D220A7CA014}" dt="2022-11-27T06:30:10.662" v="81" actId="47"/>
        <pc:sldMkLst>
          <pc:docMk/>
          <pc:sldMk cId="2022585261" sldId="296"/>
        </pc:sldMkLst>
      </pc:sldChg>
      <pc:sldChg chg="modSp add mod">
        <pc:chgData name="Jordan Williams" userId="269cec884350d245" providerId="LiveId" clId="{445AF129-3E03-45C2-998A-2D220A7CA014}" dt="2022-11-27T19:39:53.477" v="4663" actId="20577"/>
        <pc:sldMkLst>
          <pc:docMk/>
          <pc:sldMk cId="1602523647" sldId="339"/>
        </pc:sldMkLst>
        <pc:spChg chg="mod">
          <ac:chgData name="Jordan Williams" userId="269cec884350d245" providerId="LiveId" clId="{445AF129-3E03-45C2-998A-2D220A7CA014}" dt="2022-11-27T19:39:53.477" v="4663" actId="20577"/>
          <ac:spMkLst>
            <pc:docMk/>
            <pc:sldMk cId="1602523647" sldId="339"/>
            <ac:spMk id="3" creationId="{14E691B4-6043-455E-8E7B-C0B68483676A}"/>
          </ac:spMkLst>
        </pc:spChg>
      </pc:sldChg>
      <pc:sldChg chg="add del">
        <pc:chgData name="Jordan Williams" userId="269cec884350d245" providerId="LiveId" clId="{445AF129-3E03-45C2-998A-2D220A7CA014}" dt="2022-11-27T06:30:10.662" v="81" actId="47"/>
        <pc:sldMkLst>
          <pc:docMk/>
          <pc:sldMk cId="1400080112" sldId="341"/>
        </pc:sldMkLst>
      </pc:sldChg>
      <pc:sldChg chg="add del">
        <pc:chgData name="Jordan Williams" userId="269cec884350d245" providerId="LiveId" clId="{445AF129-3E03-45C2-998A-2D220A7CA014}" dt="2022-11-27T06:30:10.662" v="81" actId="47"/>
        <pc:sldMkLst>
          <pc:docMk/>
          <pc:sldMk cId="1901161545" sldId="342"/>
        </pc:sldMkLst>
      </pc:sldChg>
      <pc:sldChg chg="add del">
        <pc:chgData name="Jordan Williams" userId="269cec884350d245" providerId="LiveId" clId="{445AF129-3E03-45C2-998A-2D220A7CA014}" dt="2022-11-27T06:30:10.662" v="81" actId="47"/>
        <pc:sldMkLst>
          <pc:docMk/>
          <pc:sldMk cId="1487955730" sldId="343"/>
        </pc:sldMkLst>
      </pc:sldChg>
      <pc:sldChg chg="add del">
        <pc:chgData name="Jordan Williams" userId="269cec884350d245" providerId="LiveId" clId="{445AF129-3E03-45C2-998A-2D220A7CA014}" dt="2022-11-27T06:30:10.662" v="81" actId="47"/>
        <pc:sldMkLst>
          <pc:docMk/>
          <pc:sldMk cId="2339321932" sldId="344"/>
        </pc:sldMkLst>
      </pc:sldChg>
      <pc:sldChg chg="modSp mod">
        <pc:chgData name="Jordan Williams" userId="269cec884350d245" providerId="LiveId" clId="{445AF129-3E03-45C2-998A-2D220A7CA014}" dt="2022-11-27T06:29:28.120" v="57" actId="20577"/>
        <pc:sldMkLst>
          <pc:docMk/>
          <pc:sldMk cId="1663058076" sldId="345"/>
        </pc:sldMkLst>
        <pc:spChg chg="mod">
          <ac:chgData name="Jordan Williams" userId="269cec884350d245" providerId="LiveId" clId="{445AF129-3E03-45C2-998A-2D220A7CA014}" dt="2022-11-27T06:29:22.367" v="53" actId="20577"/>
          <ac:spMkLst>
            <pc:docMk/>
            <pc:sldMk cId="1663058076" sldId="345"/>
            <ac:spMk id="2" creationId="{7144980C-7DE7-B7FA-78A5-9F22D2D37BE3}"/>
          </ac:spMkLst>
        </pc:spChg>
        <pc:spChg chg="mod">
          <ac:chgData name="Jordan Williams" userId="269cec884350d245" providerId="LiveId" clId="{445AF129-3E03-45C2-998A-2D220A7CA014}" dt="2022-11-27T06:29:28.120" v="57" actId="20577"/>
          <ac:spMkLst>
            <pc:docMk/>
            <pc:sldMk cId="1663058076" sldId="345"/>
            <ac:spMk id="3" creationId="{9A6D39DD-699D-7A38-4FB5-C5FC3EBFB680}"/>
          </ac:spMkLst>
        </pc:spChg>
      </pc:sldChg>
      <pc:sldChg chg="new del">
        <pc:chgData name="Jordan Williams" userId="269cec884350d245" providerId="LiveId" clId="{445AF129-3E03-45C2-998A-2D220A7CA014}" dt="2022-11-27T06:29:44.763" v="60" actId="680"/>
        <pc:sldMkLst>
          <pc:docMk/>
          <pc:sldMk cId="831410733" sldId="346"/>
        </pc:sldMkLst>
      </pc:sldChg>
      <pc:sldChg chg="add del">
        <pc:chgData name="Jordan Williams" userId="269cec884350d245" providerId="LiveId" clId="{445AF129-3E03-45C2-998A-2D220A7CA014}" dt="2022-11-27T06:30:10.662" v="81" actId="47"/>
        <pc:sldMkLst>
          <pc:docMk/>
          <pc:sldMk cId="2466786739" sldId="346"/>
        </pc:sldMkLst>
      </pc:sldChg>
      <pc:sldChg chg="add del">
        <pc:chgData name="Jordan Williams" userId="269cec884350d245" providerId="LiveId" clId="{445AF129-3E03-45C2-998A-2D220A7CA014}" dt="2022-11-27T06:30:10.662" v="81" actId="47"/>
        <pc:sldMkLst>
          <pc:docMk/>
          <pc:sldMk cId="3241660141" sldId="348"/>
        </pc:sldMkLst>
      </pc:sldChg>
      <pc:sldChg chg="add del">
        <pc:chgData name="Jordan Williams" userId="269cec884350d245" providerId="LiveId" clId="{445AF129-3E03-45C2-998A-2D220A7CA014}" dt="2022-11-27T06:30:10.662" v="81" actId="47"/>
        <pc:sldMkLst>
          <pc:docMk/>
          <pc:sldMk cId="3944042386" sldId="349"/>
        </pc:sldMkLst>
      </pc:sldChg>
      <pc:sldChg chg="add del">
        <pc:chgData name="Jordan Williams" userId="269cec884350d245" providerId="LiveId" clId="{445AF129-3E03-45C2-998A-2D220A7CA014}" dt="2022-11-27T06:30:10.662" v="81" actId="47"/>
        <pc:sldMkLst>
          <pc:docMk/>
          <pc:sldMk cId="4106064731" sldId="350"/>
        </pc:sldMkLst>
      </pc:sldChg>
      <pc:sldChg chg="add del">
        <pc:chgData name="Jordan Williams" userId="269cec884350d245" providerId="LiveId" clId="{445AF129-3E03-45C2-998A-2D220A7CA014}" dt="2022-11-27T06:30:10.662" v="81" actId="47"/>
        <pc:sldMkLst>
          <pc:docMk/>
          <pc:sldMk cId="2430960843" sldId="351"/>
        </pc:sldMkLst>
      </pc:sldChg>
      <pc:sldChg chg="add del">
        <pc:chgData name="Jordan Williams" userId="269cec884350d245" providerId="LiveId" clId="{445AF129-3E03-45C2-998A-2D220A7CA014}" dt="2022-11-27T06:30:10.662" v="81" actId="47"/>
        <pc:sldMkLst>
          <pc:docMk/>
          <pc:sldMk cId="618855895" sldId="352"/>
        </pc:sldMkLst>
      </pc:sldChg>
      <pc:sldChg chg="add del">
        <pc:chgData name="Jordan Williams" userId="269cec884350d245" providerId="LiveId" clId="{445AF129-3E03-45C2-998A-2D220A7CA014}" dt="2022-11-27T06:30:10.662" v="81" actId="47"/>
        <pc:sldMkLst>
          <pc:docMk/>
          <pc:sldMk cId="3204186193" sldId="353"/>
        </pc:sldMkLst>
      </pc:sldChg>
      <pc:sldChg chg="add del">
        <pc:chgData name="Jordan Williams" userId="269cec884350d245" providerId="LiveId" clId="{445AF129-3E03-45C2-998A-2D220A7CA014}" dt="2022-11-27T06:30:10.662" v="81" actId="47"/>
        <pc:sldMkLst>
          <pc:docMk/>
          <pc:sldMk cId="1238574057" sldId="354"/>
        </pc:sldMkLst>
      </pc:sldChg>
      <pc:sldChg chg="add del">
        <pc:chgData name="Jordan Williams" userId="269cec884350d245" providerId="LiveId" clId="{445AF129-3E03-45C2-998A-2D220A7CA014}" dt="2022-11-27T06:30:10.662" v="81" actId="47"/>
        <pc:sldMkLst>
          <pc:docMk/>
          <pc:sldMk cId="4258141345" sldId="355"/>
        </pc:sldMkLst>
      </pc:sldChg>
      <pc:sldChg chg="add del">
        <pc:chgData name="Jordan Williams" userId="269cec884350d245" providerId="LiveId" clId="{445AF129-3E03-45C2-998A-2D220A7CA014}" dt="2022-11-27T06:30:10.662" v="81" actId="47"/>
        <pc:sldMkLst>
          <pc:docMk/>
          <pc:sldMk cId="2446030093" sldId="356"/>
        </pc:sldMkLst>
      </pc:sldChg>
      <pc:sldChg chg="add del">
        <pc:chgData name="Jordan Williams" userId="269cec884350d245" providerId="LiveId" clId="{445AF129-3E03-45C2-998A-2D220A7CA014}" dt="2022-11-27T06:30:10.662" v="81" actId="47"/>
        <pc:sldMkLst>
          <pc:docMk/>
          <pc:sldMk cId="3930068443" sldId="357"/>
        </pc:sldMkLst>
      </pc:sldChg>
      <pc:sldChg chg="add del">
        <pc:chgData name="Jordan Williams" userId="269cec884350d245" providerId="LiveId" clId="{445AF129-3E03-45C2-998A-2D220A7CA014}" dt="2022-11-27T06:30:10.662" v="81" actId="47"/>
        <pc:sldMkLst>
          <pc:docMk/>
          <pc:sldMk cId="4020438656" sldId="359"/>
        </pc:sldMkLst>
      </pc:sldChg>
      <pc:sldChg chg="add del">
        <pc:chgData name="Jordan Williams" userId="269cec884350d245" providerId="LiveId" clId="{445AF129-3E03-45C2-998A-2D220A7CA014}" dt="2022-11-27T06:30:10.662" v="81" actId="47"/>
        <pc:sldMkLst>
          <pc:docMk/>
          <pc:sldMk cId="1025952661" sldId="360"/>
        </pc:sldMkLst>
      </pc:sldChg>
      <pc:sldChg chg="del">
        <pc:chgData name="Jordan Williams" userId="269cec884350d245" providerId="LiveId" clId="{445AF129-3E03-45C2-998A-2D220A7CA014}" dt="2022-11-27T06:11:22.566" v="1" actId="47"/>
        <pc:sldMkLst>
          <pc:docMk/>
          <pc:sldMk cId="2117102132" sldId="361"/>
        </pc:sldMkLst>
      </pc:sldChg>
      <pc:sldChg chg="add del">
        <pc:chgData name="Jordan Williams" userId="269cec884350d245" providerId="LiveId" clId="{445AF129-3E03-45C2-998A-2D220A7CA014}" dt="2022-11-27T06:30:10.662" v="81" actId="47"/>
        <pc:sldMkLst>
          <pc:docMk/>
          <pc:sldMk cId="1678769378" sldId="362"/>
        </pc:sldMkLst>
      </pc:sldChg>
      <pc:sldChg chg="add del">
        <pc:chgData name="Jordan Williams" userId="269cec884350d245" providerId="LiveId" clId="{445AF129-3E03-45C2-998A-2D220A7CA014}" dt="2022-11-27T06:30:10.662" v="81" actId="47"/>
        <pc:sldMkLst>
          <pc:docMk/>
          <pc:sldMk cId="1246535710" sldId="363"/>
        </pc:sldMkLst>
      </pc:sldChg>
      <pc:sldChg chg="add del">
        <pc:chgData name="Jordan Williams" userId="269cec884350d245" providerId="LiveId" clId="{445AF129-3E03-45C2-998A-2D220A7CA014}" dt="2022-11-27T06:30:10.662" v="81" actId="47"/>
        <pc:sldMkLst>
          <pc:docMk/>
          <pc:sldMk cId="2877861032" sldId="364"/>
        </pc:sldMkLst>
      </pc:sldChg>
      <pc:sldChg chg="add del">
        <pc:chgData name="Jordan Williams" userId="269cec884350d245" providerId="LiveId" clId="{445AF129-3E03-45C2-998A-2D220A7CA014}" dt="2022-11-27T06:30:10.662" v="81" actId="47"/>
        <pc:sldMkLst>
          <pc:docMk/>
          <pc:sldMk cId="841061605" sldId="365"/>
        </pc:sldMkLst>
      </pc:sldChg>
      <pc:sldChg chg="add del">
        <pc:chgData name="Jordan Williams" userId="269cec884350d245" providerId="LiveId" clId="{445AF129-3E03-45C2-998A-2D220A7CA014}" dt="2022-11-27T06:30:10.662" v="81" actId="47"/>
        <pc:sldMkLst>
          <pc:docMk/>
          <pc:sldMk cId="1010943863" sldId="366"/>
        </pc:sldMkLst>
      </pc:sldChg>
      <pc:sldChg chg="add del">
        <pc:chgData name="Jordan Williams" userId="269cec884350d245" providerId="LiveId" clId="{445AF129-3E03-45C2-998A-2D220A7CA014}" dt="2022-11-27T06:30:10.662" v="81" actId="47"/>
        <pc:sldMkLst>
          <pc:docMk/>
          <pc:sldMk cId="3043031099" sldId="368"/>
        </pc:sldMkLst>
      </pc:sldChg>
      <pc:sldChg chg="add del">
        <pc:chgData name="Jordan Williams" userId="269cec884350d245" providerId="LiveId" clId="{445AF129-3E03-45C2-998A-2D220A7CA014}" dt="2022-11-27T06:11:56.389" v="3" actId="47"/>
        <pc:sldMkLst>
          <pc:docMk/>
          <pc:sldMk cId="1015775519" sldId="369"/>
        </pc:sldMkLst>
      </pc:sldChg>
      <pc:sldChg chg="modSp new mod modAnim">
        <pc:chgData name="Jordan Williams" userId="269cec884350d245" providerId="LiveId" clId="{445AF129-3E03-45C2-998A-2D220A7CA014}" dt="2022-11-27T21:15:50.137" v="7746"/>
        <pc:sldMkLst>
          <pc:docMk/>
          <pc:sldMk cId="1271624159" sldId="369"/>
        </pc:sldMkLst>
        <pc:spChg chg="mod">
          <ac:chgData name="Jordan Williams" userId="269cec884350d245" providerId="LiveId" clId="{445AF129-3E03-45C2-998A-2D220A7CA014}" dt="2022-11-27T06:56:41.778" v="141" actId="20577"/>
          <ac:spMkLst>
            <pc:docMk/>
            <pc:sldMk cId="1271624159" sldId="369"/>
            <ac:spMk id="2" creationId="{31E2BEE1-605E-8CA8-AC3E-9AC1F6F1379D}"/>
          </ac:spMkLst>
        </pc:spChg>
        <pc:spChg chg="mod">
          <ac:chgData name="Jordan Williams" userId="269cec884350d245" providerId="LiveId" clId="{445AF129-3E03-45C2-998A-2D220A7CA014}" dt="2022-11-27T06:30:05.124" v="80" actId="20577"/>
          <ac:spMkLst>
            <pc:docMk/>
            <pc:sldMk cId="1271624159" sldId="369"/>
            <ac:spMk id="3" creationId="{FDF021C0-A618-4275-93A3-9BF7D7520665}"/>
          </ac:spMkLst>
        </pc:spChg>
      </pc:sldChg>
      <pc:sldChg chg="modSp add mod modAnim">
        <pc:chgData name="Jordan Williams" userId="269cec884350d245" providerId="LiveId" clId="{445AF129-3E03-45C2-998A-2D220A7CA014}" dt="2022-11-27T21:23:42.442" v="7800"/>
        <pc:sldMkLst>
          <pc:docMk/>
          <pc:sldMk cId="4223737945" sldId="370"/>
        </pc:sldMkLst>
        <pc:spChg chg="mod">
          <ac:chgData name="Jordan Williams" userId="269cec884350d245" providerId="LiveId" clId="{445AF129-3E03-45C2-998A-2D220A7CA014}" dt="2022-11-27T07:02:00.768" v="433" actId="20577"/>
          <ac:spMkLst>
            <pc:docMk/>
            <pc:sldMk cId="4223737945" sldId="370"/>
            <ac:spMk id="2" creationId="{31E2BEE1-605E-8CA8-AC3E-9AC1F6F1379D}"/>
          </ac:spMkLst>
        </pc:spChg>
      </pc:sldChg>
      <pc:sldChg chg="modSp add del mod">
        <pc:chgData name="Jordan Williams" userId="269cec884350d245" providerId="LiveId" clId="{445AF129-3E03-45C2-998A-2D220A7CA014}" dt="2022-11-27T07:00:13.359" v="231" actId="47"/>
        <pc:sldMkLst>
          <pc:docMk/>
          <pc:sldMk cId="1021324128" sldId="371"/>
        </pc:sldMkLst>
        <pc:spChg chg="mod">
          <ac:chgData name="Jordan Williams" userId="269cec884350d245" providerId="LiveId" clId="{445AF129-3E03-45C2-998A-2D220A7CA014}" dt="2022-11-27T06:59:18.456" v="230" actId="20577"/>
          <ac:spMkLst>
            <pc:docMk/>
            <pc:sldMk cId="1021324128" sldId="371"/>
            <ac:spMk id="2" creationId="{31E2BEE1-605E-8CA8-AC3E-9AC1F6F1379D}"/>
          </ac:spMkLst>
        </pc:spChg>
      </pc:sldChg>
      <pc:sldChg chg="modSp add mod modAnim">
        <pc:chgData name="Jordan Williams" userId="269cec884350d245" providerId="LiveId" clId="{445AF129-3E03-45C2-998A-2D220A7CA014}" dt="2022-11-27T21:23:46.364" v="7801"/>
        <pc:sldMkLst>
          <pc:docMk/>
          <pc:sldMk cId="3288180573" sldId="371"/>
        </pc:sldMkLst>
        <pc:spChg chg="mod">
          <ac:chgData name="Jordan Williams" userId="269cec884350d245" providerId="LiveId" clId="{445AF129-3E03-45C2-998A-2D220A7CA014}" dt="2022-11-27T07:03:55.297" v="646" actId="20577"/>
          <ac:spMkLst>
            <pc:docMk/>
            <pc:sldMk cId="3288180573" sldId="371"/>
            <ac:spMk id="2" creationId="{31E2BEE1-605E-8CA8-AC3E-9AC1F6F1379D}"/>
          </ac:spMkLst>
        </pc:spChg>
      </pc:sldChg>
      <pc:sldChg chg="modSp add mod modAnim">
        <pc:chgData name="Jordan Williams" userId="269cec884350d245" providerId="LiveId" clId="{445AF129-3E03-45C2-998A-2D220A7CA014}" dt="2022-11-27T21:23:54.115" v="7803" actId="20577"/>
        <pc:sldMkLst>
          <pc:docMk/>
          <pc:sldMk cId="299146815" sldId="372"/>
        </pc:sldMkLst>
        <pc:spChg chg="mod">
          <ac:chgData name="Jordan Williams" userId="269cec884350d245" providerId="LiveId" clId="{445AF129-3E03-45C2-998A-2D220A7CA014}" dt="2022-11-27T21:23:54.115" v="7803" actId="20577"/>
          <ac:spMkLst>
            <pc:docMk/>
            <pc:sldMk cId="299146815" sldId="372"/>
            <ac:spMk id="2" creationId="{31E2BEE1-605E-8CA8-AC3E-9AC1F6F1379D}"/>
          </ac:spMkLst>
        </pc:spChg>
        <pc:spChg chg="mod">
          <ac:chgData name="Jordan Williams" userId="269cec884350d245" providerId="LiveId" clId="{445AF129-3E03-45C2-998A-2D220A7CA014}" dt="2022-11-27T07:04:25.950" v="663" actId="20577"/>
          <ac:spMkLst>
            <pc:docMk/>
            <pc:sldMk cId="299146815" sldId="372"/>
            <ac:spMk id="3" creationId="{FDF021C0-A618-4275-93A3-9BF7D7520665}"/>
          </ac:spMkLst>
        </pc:spChg>
      </pc:sldChg>
      <pc:sldChg chg="modSp add mod modAnim">
        <pc:chgData name="Jordan Williams" userId="269cec884350d245" providerId="LiveId" clId="{445AF129-3E03-45C2-998A-2D220A7CA014}" dt="2022-11-27T21:23:56.092" v="7804"/>
        <pc:sldMkLst>
          <pc:docMk/>
          <pc:sldMk cId="530396074" sldId="373"/>
        </pc:sldMkLst>
        <pc:spChg chg="mod">
          <ac:chgData name="Jordan Williams" userId="269cec884350d245" providerId="LiveId" clId="{445AF129-3E03-45C2-998A-2D220A7CA014}" dt="2022-11-27T07:18:35.782" v="1184" actId="20577"/>
          <ac:spMkLst>
            <pc:docMk/>
            <pc:sldMk cId="530396074" sldId="373"/>
            <ac:spMk id="2" creationId="{31E2BEE1-605E-8CA8-AC3E-9AC1F6F1379D}"/>
          </ac:spMkLst>
        </pc:spChg>
      </pc:sldChg>
      <pc:sldChg chg="modSp add mod modAnim">
        <pc:chgData name="Jordan Williams" userId="269cec884350d245" providerId="LiveId" clId="{445AF129-3E03-45C2-998A-2D220A7CA014}" dt="2022-11-27T21:17:23.967" v="7756"/>
        <pc:sldMkLst>
          <pc:docMk/>
          <pc:sldMk cId="2925965708" sldId="374"/>
        </pc:sldMkLst>
        <pc:spChg chg="mod">
          <ac:chgData name="Jordan Williams" userId="269cec884350d245" providerId="LiveId" clId="{445AF129-3E03-45C2-998A-2D220A7CA014}" dt="2022-11-27T20:21:52.898" v="6671" actId="114"/>
          <ac:spMkLst>
            <pc:docMk/>
            <pc:sldMk cId="2925965708" sldId="374"/>
            <ac:spMk id="2" creationId="{31E2BEE1-605E-8CA8-AC3E-9AC1F6F1379D}"/>
          </ac:spMkLst>
        </pc:spChg>
        <pc:spChg chg="mod">
          <ac:chgData name="Jordan Williams" userId="269cec884350d245" providerId="LiveId" clId="{445AF129-3E03-45C2-998A-2D220A7CA014}" dt="2022-11-27T07:18:16.260" v="1181" actId="20577"/>
          <ac:spMkLst>
            <pc:docMk/>
            <pc:sldMk cId="2925965708" sldId="374"/>
            <ac:spMk id="3" creationId="{FDF021C0-A618-4275-93A3-9BF7D7520665}"/>
          </ac:spMkLst>
        </pc:spChg>
      </pc:sldChg>
      <pc:sldChg chg="modSp add mod">
        <pc:chgData name="Jordan Williams" userId="269cec884350d245" providerId="LiveId" clId="{445AF129-3E03-45C2-998A-2D220A7CA014}" dt="2022-11-27T07:25:07.542" v="1710" actId="207"/>
        <pc:sldMkLst>
          <pc:docMk/>
          <pc:sldMk cId="1536713015" sldId="375"/>
        </pc:sldMkLst>
        <pc:spChg chg="mod">
          <ac:chgData name="Jordan Williams" userId="269cec884350d245" providerId="LiveId" clId="{445AF129-3E03-45C2-998A-2D220A7CA014}" dt="2022-11-27T07:25:07.542" v="1710" actId="207"/>
          <ac:spMkLst>
            <pc:docMk/>
            <pc:sldMk cId="1536713015" sldId="375"/>
            <ac:spMk id="3" creationId="{9A6D39DD-699D-7A38-4FB5-C5FC3EBFB680}"/>
          </ac:spMkLst>
        </pc:spChg>
      </pc:sldChg>
      <pc:sldChg chg="add del">
        <pc:chgData name="Jordan Williams" userId="269cec884350d245" providerId="LiveId" clId="{445AF129-3E03-45C2-998A-2D220A7CA014}" dt="2022-11-27T07:24:19.863" v="1694"/>
        <pc:sldMkLst>
          <pc:docMk/>
          <pc:sldMk cId="2643087596" sldId="375"/>
        </pc:sldMkLst>
      </pc:sldChg>
      <pc:sldChg chg="modSp new mod modAnim">
        <pc:chgData name="Jordan Williams" userId="269cec884350d245" providerId="LiveId" clId="{445AF129-3E03-45C2-998A-2D220A7CA014}" dt="2022-11-27T21:17:30.665" v="7757"/>
        <pc:sldMkLst>
          <pc:docMk/>
          <pc:sldMk cId="2049664801" sldId="376"/>
        </pc:sldMkLst>
        <pc:spChg chg="mod">
          <ac:chgData name="Jordan Williams" userId="269cec884350d245" providerId="LiveId" clId="{445AF129-3E03-45C2-998A-2D220A7CA014}" dt="2022-11-27T07:27:48.592" v="1786" actId="6549"/>
          <ac:spMkLst>
            <pc:docMk/>
            <pc:sldMk cId="2049664801" sldId="376"/>
            <ac:spMk id="2" creationId="{1AE29539-237A-0802-F454-67BEFEF1BA6B}"/>
          </ac:spMkLst>
        </pc:spChg>
        <pc:spChg chg="mod">
          <ac:chgData name="Jordan Williams" userId="269cec884350d245" providerId="LiveId" clId="{445AF129-3E03-45C2-998A-2D220A7CA014}" dt="2022-11-27T07:25:34.225" v="1731" actId="20577"/>
          <ac:spMkLst>
            <pc:docMk/>
            <pc:sldMk cId="2049664801" sldId="376"/>
            <ac:spMk id="3" creationId="{D8268091-EF62-980A-90BB-DDADEFD87188}"/>
          </ac:spMkLst>
        </pc:spChg>
      </pc:sldChg>
      <pc:sldChg chg="modSp add mod modAnim">
        <pc:chgData name="Jordan Williams" userId="269cec884350d245" providerId="LiveId" clId="{445AF129-3E03-45C2-998A-2D220A7CA014}" dt="2022-11-27T21:24:01.375" v="7805"/>
        <pc:sldMkLst>
          <pc:docMk/>
          <pc:sldMk cId="2482770631" sldId="377"/>
        </pc:sldMkLst>
        <pc:spChg chg="mod">
          <ac:chgData name="Jordan Williams" userId="269cec884350d245" providerId="LiveId" clId="{445AF129-3E03-45C2-998A-2D220A7CA014}" dt="2022-11-27T07:29:27.537" v="1899" actId="20577"/>
          <ac:spMkLst>
            <pc:docMk/>
            <pc:sldMk cId="2482770631" sldId="377"/>
            <ac:spMk id="2" creationId="{1AE29539-237A-0802-F454-67BEFEF1BA6B}"/>
          </ac:spMkLst>
        </pc:spChg>
      </pc:sldChg>
      <pc:sldChg chg="modSp add mod modAnim">
        <pc:chgData name="Jordan Williams" userId="269cec884350d245" providerId="LiveId" clId="{445AF129-3E03-45C2-998A-2D220A7CA014}" dt="2022-11-27T21:29:16.781" v="7812"/>
        <pc:sldMkLst>
          <pc:docMk/>
          <pc:sldMk cId="311171390" sldId="378"/>
        </pc:sldMkLst>
        <pc:spChg chg="mod">
          <ac:chgData name="Jordan Williams" userId="269cec884350d245" providerId="LiveId" clId="{445AF129-3E03-45C2-998A-2D220A7CA014}" dt="2022-11-27T07:34:30.870" v="2206" actId="947"/>
          <ac:spMkLst>
            <pc:docMk/>
            <pc:sldMk cId="311171390" sldId="378"/>
            <ac:spMk id="2" creationId="{1AE29539-237A-0802-F454-67BEFEF1BA6B}"/>
          </ac:spMkLst>
        </pc:spChg>
      </pc:sldChg>
      <pc:sldChg chg="modSp add mod modAnim">
        <pc:chgData name="Jordan Williams" userId="269cec884350d245" providerId="LiveId" clId="{445AF129-3E03-45C2-998A-2D220A7CA014}" dt="2022-11-27T21:24:06.126" v="7807"/>
        <pc:sldMkLst>
          <pc:docMk/>
          <pc:sldMk cId="3619712122" sldId="379"/>
        </pc:sldMkLst>
        <pc:spChg chg="mod">
          <ac:chgData name="Jordan Williams" userId="269cec884350d245" providerId="LiveId" clId="{445AF129-3E03-45C2-998A-2D220A7CA014}" dt="2022-11-27T07:36:44.054" v="2537" actId="313"/>
          <ac:spMkLst>
            <pc:docMk/>
            <pc:sldMk cId="3619712122" sldId="379"/>
            <ac:spMk id="2" creationId="{1AE29539-237A-0802-F454-67BEFEF1BA6B}"/>
          </ac:spMkLst>
        </pc:spChg>
      </pc:sldChg>
      <pc:sldChg chg="modSp add mod modAnim">
        <pc:chgData name="Jordan Williams" userId="269cec884350d245" providerId="LiveId" clId="{445AF129-3E03-45C2-998A-2D220A7CA014}" dt="2022-11-27T21:32:14.088" v="7813"/>
        <pc:sldMkLst>
          <pc:docMk/>
          <pc:sldMk cId="3403608774" sldId="380"/>
        </pc:sldMkLst>
        <pc:spChg chg="mod">
          <ac:chgData name="Jordan Williams" userId="269cec884350d245" providerId="LiveId" clId="{445AF129-3E03-45C2-998A-2D220A7CA014}" dt="2022-11-27T20:17:19.276" v="6397" actId="15"/>
          <ac:spMkLst>
            <pc:docMk/>
            <pc:sldMk cId="3403608774" sldId="380"/>
            <ac:spMk id="2" creationId="{1AE29539-237A-0802-F454-67BEFEF1BA6B}"/>
          </ac:spMkLst>
        </pc:spChg>
        <pc:spChg chg="mod">
          <ac:chgData name="Jordan Williams" userId="269cec884350d245" providerId="LiveId" clId="{445AF129-3E03-45C2-998A-2D220A7CA014}" dt="2022-11-27T07:37:30.178" v="2542" actId="20577"/>
          <ac:spMkLst>
            <pc:docMk/>
            <pc:sldMk cId="3403608774" sldId="380"/>
            <ac:spMk id="3" creationId="{D8268091-EF62-980A-90BB-DDADEFD87188}"/>
          </ac:spMkLst>
        </pc:spChg>
      </pc:sldChg>
      <pc:sldChg chg="modSp add mod">
        <pc:chgData name="Jordan Williams" userId="269cec884350d245" providerId="LiveId" clId="{445AF129-3E03-45C2-998A-2D220A7CA014}" dt="2022-11-27T07:44:10.859" v="3000" actId="20577"/>
        <pc:sldMkLst>
          <pc:docMk/>
          <pc:sldMk cId="1470495733" sldId="381"/>
        </pc:sldMkLst>
        <pc:spChg chg="mod">
          <ac:chgData name="Jordan Williams" userId="269cec884350d245" providerId="LiveId" clId="{445AF129-3E03-45C2-998A-2D220A7CA014}" dt="2022-11-27T07:44:10.859" v="3000" actId="20577"/>
          <ac:spMkLst>
            <pc:docMk/>
            <pc:sldMk cId="1470495733" sldId="381"/>
            <ac:spMk id="3" creationId="{9A6D39DD-699D-7A38-4FB5-C5FC3EBFB680}"/>
          </ac:spMkLst>
        </pc:spChg>
      </pc:sldChg>
      <pc:sldChg chg="add del">
        <pc:chgData name="Jordan Williams" userId="269cec884350d245" providerId="LiveId" clId="{445AF129-3E03-45C2-998A-2D220A7CA014}" dt="2022-11-27T07:44:17.072" v="3002"/>
        <pc:sldMkLst>
          <pc:docMk/>
          <pc:sldMk cId="1892081925" sldId="382"/>
        </pc:sldMkLst>
      </pc:sldChg>
      <pc:sldChg chg="modSp add mod modAnim">
        <pc:chgData name="Jordan Williams" userId="269cec884350d245" providerId="LiveId" clId="{445AF129-3E03-45C2-998A-2D220A7CA014}" dt="2022-11-27T21:19:09.713" v="7776"/>
        <pc:sldMkLst>
          <pc:docMk/>
          <pc:sldMk cId="3821817529" sldId="382"/>
        </pc:sldMkLst>
        <pc:spChg chg="mod">
          <ac:chgData name="Jordan Williams" userId="269cec884350d245" providerId="LiveId" clId="{445AF129-3E03-45C2-998A-2D220A7CA014}" dt="2022-11-27T07:48:10.709" v="3174" actId="20577"/>
          <ac:spMkLst>
            <pc:docMk/>
            <pc:sldMk cId="3821817529" sldId="382"/>
            <ac:spMk id="2" creationId="{1AE29539-237A-0802-F454-67BEFEF1BA6B}"/>
          </ac:spMkLst>
        </pc:spChg>
        <pc:spChg chg="mod">
          <ac:chgData name="Jordan Williams" userId="269cec884350d245" providerId="LiveId" clId="{445AF129-3E03-45C2-998A-2D220A7CA014}" dt="2022-11-27T07:44:25.564" v="3019" actId="20577"/>
          <ac:spMkLst>
            <pc:docMk/>
            <pc:sldMk cId="3821817529" sldId="382"/>
            <ac:spMk id="3" creationId="{D8268091-EF62-980A-90BB-DDADEFD87188}"/>
          </ac:spMkLst>
        </pc:spChg>
      </pc:sldChg>
      <pc:sldChg chg="modSp add mod modAnim">
        <pc:chgData name="Jordan Williams" userId="269cec884350d245" providerId="LiveId" clId="{445AF129-3E03-45C2-998A-2D220A7CA014}" dt="2022-11-27T21:24:11.494" v="7808"/>
        <pc:sldMkLst>
          <pc:docMk/>
          <pc:sldMk cId="4076452430" sldId="383"/>
        </pc:sldMkLst>
        <pc:spChg chg="mod">
          <ac:chgData name="Jordan Williams" userId="269cec884350d245" providerId="LiveId" clId="{445AF129-3E03-45C2-998A-2D220A7CA014}" dt="2022-11-27T07:59:40.018" v="3957" actId="20577"/>
          <ac:spMkLst>
            <pc:docMk/>
            <pc:sldMk cId="4076452430" sldId="383"/>
            <ac:spMk id="2" creationId="{1AE29539-237A-0802-F454-67BEFEF1BA6B}"/>
          </ac:spMkLst>
        </pc:spChg>
      </pc:sldChg>
      <pc:sldChg chg="modSp new mod modAnim">
        <pc:chgData name="Jordan Williams" userId="269cec884350d245" providerId="LiveId" clId="{445AF129-3E03-45C2-998A-2D220A7CA014}" dt="2022-11-27T21:19:37.723" v="7780"/>
        <pc:sldMkLst>
          <pc:docMk/>
          <pc:sldMk cId="1007092273" sldId="384"/>
        </pc:sldMkLst>
        <pc:spChg chg="mod">
          <ac:chgData name="Jordan Williams" userId="269cec884350d245" providerId="LiveId" clId="{445AF129-3E03-45C2-998A-2D220A7CA014}" dt="2022-11-27T07:54:28.679" v="3545" actId="947"/>
          <ac:spMkLst>
            <pc:docMk/>
            <pc:sldMk cId="1007092273" sldId="384"/>
            <ac:spMk id="2" creationId="{B6D519A6-7F2F-C1F0-4529-18FC12F727F0}"/>
          </ac:spMkLst>
        </pc:spChg>
        <pc:spChg chg="mod">
          <ac:chgData name="Jordan Williams" userId="269cec884350d245" providerId="LiveId" clId="{445AF129-3E03-45C2-998A-2D220A7CA014}" dt="2022-11-27T07:50:29.586" v="3322" actId="20577"/>
          <ac:spMkLst>
            <pc:docMk/>
            <pc:sldMk cId="1007092273" sldId="384"/>
            <ac:spMk id="3" creationId="{7BEC22C6-5BCC-19D2-63FA-160EA02CEE8E}"/>
          </ac:spMkLst>
        </pc:spChg>
      </pc:sldChg>
      <pc:sldChg chg="modSp add mod modAnim">
        <pc:chgData name="Jordan Williams" userId="269cec884350d245" providerId="LiveId" clId="{445AF129-3E03-45C2-998A-2D220A7CA014}" dt="2022-11-27T21:24:14.023" v="7809"/>
        <pc:sldMkLst>
          <pc:docMk/>
          <pc:sldMk cId="656868057" sldId="385"/>
        </pc:sldMkLst>
        <pc:spChg chg="mod">
          <ac:chgData name="Jordan Williams" userId="269cec884350d245" providerId="LiveId" clId="{445AF129-3E03-45C2-998A-2D220A7CA014}" dt="2022-11-27T08:00:48.053" v="3997" actId="114"/>
          <ac:spMkLst>
            <pc:docMk/>
            <pc:sldMk cId="656868057" sldId="385"/>
            <ac:spMk id="2" creationId="{B6D519A6-7F2F-C1F0-4529-18FC12F727F0}"/>
          </ac:spMkLst>
        </pc:spChg>
      </pc:sldChg>
      <pc:sldChg chg="modSp add mod modAnim">
        <pc:chgData name="Jordan Williams" userId="269cec884350d245" providerId="LiveId" clId="{445AF129-3E03-45C2-998A-2D220A7CA014}" dt="2022-11-27T21:32:18.271" v="7814"/>
        <pc:sldMkLst>
          <pc:docMk/>
          <pc:sldMk cId="665944056" sldId="386"/>
        </pc:sldMkLst>
        <pc:spChg chg="mod">
          <ac:chgData name="Jordan Williams" userId="269cec884350d245" providerId="LiveId" clId="{445AF129-3E03-45C2-998A-2D220A7CA014}" dt="2022-11-27T08:10:47.391" v="4494" actId="20577"/>
          <ac:spMkLst>
            <pc:docMk/>
            <pc:sldMk cId="665944056" sldId="386"/>
            <ac:spMk id="2" creationId="{B6D519A6-7F2F-C1F0-4529-18FC12F727F0}"/>
          </ac:spMkLst>
        </pc:spChg>
        <pc:spChg chg="mod">
          <ac:chgData name="Jordan Williams" userId="269cec884350d245" providerId="LiveId" clId="{445AF129-3E03-45C2-998A-2D220A7CA014}" dt="2022-11-27T08:01:14.997" v="4006" actId="20577"/>
          <ac:spMkLst>
            <pc:docMk/>
            <pc:sldMk cId="665944056" sldId="386"/>
            <ac:spMk id="3" creationId="{7BEC22C6-5BCC-19D2-63FA-160EA02CEE8E}"/>
          </ac:spMkLst>
        </pc:spChg>
      </pc:sldChg>
      <pc:sldChg chg="modSp add del mod modAnim">
        <pc:chgData name="Jordan Williams" userId="269cec884350d245" providerId="LiveId" clId="{445AF129-3E03-45C2-998A-2D220A7CA014}" dt="2022-11-27T21:24:22.375" v="7811"/>
        <pc:sldMkLst>
          <pc:docMk/>
          <pc:sldMk cId="1069506534" sldId="387"/>
        </pc:sldMkLst>
        <pc:spChg chg="mod">
          <ac:chgData name="Jordan Williams" userId="269cec884350d245" providerId="LiveId" clId="{445AF129-3E03-45C2-998A-2D220A7CA014}" dt="2022-11-27T08:13:03.877" v="4616" actId="20577"/>
          <ac:spMkLst>
            <pc:docMk/>
            <pc:sldMk cId="1069506534" sldId="387"/>
            <ac:spMk id="2" creationId="{B6D519A6-7F2F-C1F0-4529-18FC12F727F0}"/>
          </ac:spMkLst>
        </pc:spChg>
      </pc:sldChg>
      <pc:sldChg chg="modSp add mod">
        <pc:chgData name="Jordan Williams" userId="269cec884350d245" providerId="LiveId" clId="{445AF129-3E03-45C2-998A-2D220A7CA014}" dt="2022-11-27T08:13:16.614" v="4630" actId="20577"/>
        <pc:sldMkLst>
          <pc:docMk/>
          <pc:sldMk cId="1988546339" sldId="388"/>
        </pc:sldMkLst>
        <pc:spChg chg="mod">
          <ac:chgData name="Jordan Williams" userId="269cec884350d245" providerId="LiveId" clId="{445AF129-3E03-45C2-998A-2D220A7CA014}" dt="2022-11-27T08:13:16.614" v="4630" actId="20577"/>
          <ac:spMkLst>
            <pc:docMk/>
            <pc:sldMk cId="1988546339" sldId="388"/>
            <ac:spMk id="3" creationId="{9A6D39DD-699D-7A38-4FB5-C5FC3EBFB680}"/>
          </ac:spMkLst>
        </pc:spChg>
      </pc:sldChg>
      <pc:sldChg chg="modSp mod modAnim">
        <pc:chgData name="Jordan Williams" userId="269cec884350d245" providerId="LiveId" clId="{445AF129-3E03-45C2-998A-2D220A7CA014}" dt="2022-11-27T21:20:29.567" v="7789"/>
        <pc:sldMkLst>
          <pc:docMk/>
          <pc:sldMk cId="1769050078" sldId="389"/>
        </pc:sldMkLst>
        <pc:spChg chg="mod">
          <ac:chgData name="Jordan Williams" userId="269cec884350d245" providerId="LiveId" clId="{445AF129-3E03-45C2-998A-2D220A7CA014}" dt="2022-11-27T19:49:23.656" v="5082" actId="20577"/>
          <ac:spMkLst>
            <pc:docMk/>
            <pc:sldMk cId="1769050078" sldId="389"/>
            <ac:spMk id="3" creationId="{699D9B6E-189D-BCAB-28DC-449E5247877E}"/>
          </ac:spMkLst>
        </pc:spChg>
      </pc:sldChg>
      <pc:sldChg chg="modSp add mod modAnim">
        <pc:chgData name="Jordan Williams" userId="269cec884350d245" providerId="LiveId" clId="{445AF129-3E03-45C2-998A-2D220A7CA014}" dt="2022-11-27T21:46:52.859" v="7816"/>
        <pc:sldMkLst>
          <pc:docMk/>
          <pc:sldMk cId="2428357502" sldId="390"/>
        </pc:sldMkLst>
        <pc:spChg chg="mod">
          <ac:chgData name="Jordan Williams" userId="269cec884350d245" providerId="LiveId" clId="{445AF129-3E03-45C2-998A-2D220A7CA014}" dt="2022-11-27T19:52:22.834" v="5257" actId="20577"/>
          <ac:spMkLst>
            <pc:docMk/>
            <pc:sldMk cId="2428357502" sldId="390"/>
            <ac:spMk id="3" creationId="{699D9B6E-189D-BCAB-28DC-449E5247877E}"/>
          </ac:spMkLst>
        </pc:spChg>
      </pc:sldChg>
      <pc:sldChg chg="modSp add mod modAnim">
        <pc:chgData name="Jordan Williams" userId="269cec884350d245" providerId="LiveId" clId="{445AF129-3E03-45C2-998A-2D220A7CA014}" dt="2022-11-27T21:50:14.892" v="7817"/>
        <pc:sldMkLst>
          <pc:docMk/>
          <pc:sldMk cId="306485259" sldId="391"/>
        </pc:sldMkLst>
        <pc:spChg chg="mod">
          <ac:chgData name="Jordan Williams" userId="269cec884350d245" providerId="LiveId" clId="{445AF129-3E03-45C2-998A-2D220A7CA014}" dt="2022-11-27T19:52:54.436" v="5268" actId="20577"/>
          <ac:spMkLst>
            <pc:docMk/>
            <pc:sldMk cId="306485259" sldId="391"/>
            <ac:spMk id="2" creationId="{30C0F0D1-0EAE-A54C-121B-7CEDE4AEB351}"/>
          </ac:spMkLst>
        </pc:spChg>
        <pc:spChg chg="mod">
          <ac:chgData name="Jordan Williams" userId="269cec884350d245" providerId="LiveId" clId="{445AF129-3E03-45C2-998A-2D220A7CA014}" dt="2022-11-27T21:50:14.892" v="7817"/>
          <ac:spMkLst>
            <pc:docMk/>
            <pc:sldMk cId="306485259" sldId="391"/>
            <ac:spMk id="3" creationId="{699D9B6E-189D-BCAB-28DC-449E5247877E}"/>
          </ac:spMkLst>
        </pc:spChg>
      </pc:sldChg>
      <pc:sldChg chg="modSp add mod modAnim">
        <pc:chgData name="Jordan Williams" userId="269cec884350d245" providerId="LiveId" clId="{445AF129-3E03-45C2-998A-2D220A7CA014}" dt="2022-11-27T21:52:54.235" v="7818"/>
        <pc:sldMkLst>
          <pc:docMk/>
          <pc:sldMk cId="4081811006" sldId="392"/>
        </pc:sldMkLst>
        <pc:spChg chg="mod">
          <ac:chgData name="Jordan Williams" userId="269cec884350d245" providerId="LiveId" clId="{445AF129-3E03-45C2-998A-2D220A7CA014}" dt="2022-11-27T20:04:12.756" v="5915" actId="6549"/>
          <ac:spMkLst>
            <pc:docMk/>
            <pc:sldMk cId="4081811006" sldId="392"/>
            <ac:spMk id="2" creationId="{30C0F0D1-0EAE-A54C-121B-7CEDE4AEB351}"/>
          </ac:spMkLst>
        </pc:spChg>
        <pc:spChg chg="mod">
          <ac:chgData name="Jordan Williams" userId="269cec884350d245" providerId="LiveId" clId="{445AF129-3E03-45C2-998A-2D220A7CA014}" dt="2022-11-27T21:00:04.921" v="7745" actId="20577"/>
          <ac:spMkLst>
            <pc:docMk/>
            <pc:sldMk cId="4081811006" sldId="392"/>
            <ac:spMk id="3" creationId="{699D9B6E-189D-BCAB-28DC-449E5247877E}"/>
          </ac:spMkLst>
        </pc:spChg>
      </pc:sldChg>
      <pc:sldChg chg="modSp add mod modAnim">
        <pc:chgData name="Jordan Williams" userId="269cec884350d245" providerId="LiveId" clId="{445AF129-3E03-45C2-998A-2D220A7CA014}" dt="2022-11-27T22:04:01.542" v="7887"/>
        <pc:sldMkLst>
          <pc:docMk/>
          <pc:sldMk cId="1253614968" sldId="393"/>
        </pc:sldMkLst>
        <pc:spChg chg="mod">
          <ac:chgData name="Jordan Williams" userId="269cec884350d245" providerId="LiveId" clId="{445AF129-3E03-45C2-998A-2D220A7CA014}" dt="2022-11-27T20:28:33.392" v="6790" actId="20577"/>
          <ac:spMkLst>
            <pc:docMk/>
            <pc:sldMk cId="1253614968" sldId="393"/>
            <ac:spMk id="2" creationId="{30C0F0D1-0EAE-A54C-121B-7CEDE4AEB351}"/>
          </ac:spMkLst>
        </pc:spChg>
        <pc:spChg chg="mod">
          <ac:chgData name="Jordan Williams" userId="269cec884350d245" providerId="LiveId" clId="{445AF129-3E03-45C2-998A-2D220A7CA014}" dt="2022-11-27T22:02:15.785" v="7885" actId="20577"/>
          <ac:spMkLst>
            <pc:docMk/>
            <pc:sldMk cId="1253614968" sldId="393"/>
            <ac:spMk id="3" creationId="{699D9B6E-189D-BCAB-28DC-449E5247877E}"/>
          </ac:spMkLst>
        </pc:spChg>
      </pc:sldChg>
      <pc:sldChg chg="modSp add del mod">
        <pc:chgData name="Jordan Williams" userId="269cec884350d245" providerId="LiveId" clId="{445AF129-3E03-45C2-998A-2D220A7CA014}" dt="2022-11-27T20:16:42.989" v="6379" actId="47"/>
        <pc:sldMkLst>
          <pc:docMk/>
          <pc:sldMk cId="3507427545" sldId="393"/>
        </pc:sldMkLst>
        <pc:spChg chg="mod">
          <ac:chgData name="Jordan Williams" userId="269cec884350d245" providerId="LiveId" clId="{445AF129-3E03-45C2-998A-2D220A7CA014}" dt="2022-11-27T20:16:22.590" v="6378" actId="20577"/>
          <ac:spMkLst>
            <pc:docMk/>
            <pc:sldMk cId="3507427545" sldId="393"/>
            <ac:spMk id="3" creationId="{699D9B6E-189D-BCAB-28DC-449E5247877E}"/>
          </ac:spMkLst>
        </pc:spChg>
      </pc:sldChg>
      <pc:sldChg chg="new">
        <pc:chgData name="Jordan Williams" userId="269cec884350d245" providerId="LiveId" clId="{445AF129-3E03-45C2-998A-2D220A7CA014}" dt="2022-11-27T21:21:15.896" v="7799" actId="680"/>
        <pc:sldMkLst>
          <pc:docMk/>
          <pc:sldMk cId="2368228954" sldId="394"/>
        </pc:sldMkLst>
      </pc:sldChg>
    </pc:docChg>
  </pc:docChgLst>
  <pc:docChgLst>
    <pc:chgData name="Jordan Williams" userId="269cec884350d245" providerId="LiveId" clId="{5CEB4135-8A7D-9747-B1E5-E2F8CB659B71}"/>
    <pc:docChg chg="custSel addSld modSld">
      <pc:chgData name="Jordan Williams" userId="269cec884350d245" providerId="LiveId" clId="{5CEB4135-8A7D-9747-B1E5-E2F8CB659B71}" dt="2022-11-27T14:59:06.912" v="89" actId="15"/>
      <pc:docMkLst>
        <pc:docMk/>
      </pc:docMkLst>
      <pc:sldChg chg="modSp">
        <pc:chgData name="Jordan Williams" userId="269cec884350d245" providerId="LiveId" clId="{5CEB4135-8A7D-9747-B1E5-E2F8CB659B71}" dt="2022-11-27T14:57:11.869" v="27" actId="57"/>
        <pc:sldMkLst>
          <pc:docMk/>
          <pc:sldMk cId="1602523647" sldId="339"/>
        </pc:sldMkLst>
        <pc:spChg chg="mod">
          <ac:chgData name="Jordan Williams" userId="269cec884350d245" providerId="LiveId" clId="{5CEB4135-8A7D-9747-B1E5-E2F8CB659B71}" dt="2022-11-27T14:57:11.869" v="27" actId="57"/>
          <ac:spMkLst>
            <pc:docMk/>
            <pc:sldMk cId="1602523647" sldId="339"/>
            <ac:spMk id="3" creationId="{14E691B4-6043-455E-8E7B-C0B68483676A}"/>
          </ac:spMkLst>
        </pc:spChg>
      </pc:sldChg>
      <pc:sldChg chg="modSp new mod modClrScheme chgLayout">
        <pc:chgData name="Jordan Williams" userId="269cec884350d245" providerId="LiveId" clId="{5CEB4135-8A7D-9747-B1E5-E2F8CB659B71}" dt="2022-11-27T14:59:06.912" v="89" actId="15"/>
        <pc:sldMkLst>
          <pc:docMk/>
          <pc:sldMk cId="1769050078" sldId="389"/>
        </pc:sldMkLst>
        <pc:spChg chg="mod ord">
          <ac:chgData name="Jordan Williams" userId="269cec884350d245" providerId="LiveId" clId="{5CEB4135-8A7D-9747-B1E5-E2F8CB659B71}" dt="2022-11-27T14:58:34.156" v="73" actId="20577"/>
          <ac:spMkLst>
            <pc:docMk/>
            <pc:sldMk cId="1769050078" sldId="389"/>
            <ac:spMk id="2" creationId="{30C0F0D1-0EAE-A54C-121B-7CEDE4AEB351}"/>
          </ac:spMkLst>
        </pc:spChg>
        <pc:spChg chg="mod ord">
          <ac:chgData name="Jordan Williams" userId="269cec884350d245" providerId="LiveId" clId="{5CEB4135-8A7D-9747-B1E5-E2F8CB659B71}" dt="2022-11-27T14:59:06.912" v="89" actId="15"/>
          <ac:spMkLst>
            <pc:docMk/>
            <pc:sldMk cId="1769050078" sldId="389"/>
            <ac:spMk id="3" creationId="{699D9B6E-189D-BCAB-28DC-449E5247877E}"/>
          </ac:spMkLst>
        </pc:spChg>
      </pc:sldChg>
    </pc:docChg>
  </pc:docChgLst>
  <pc:docChgLst>
    <pc:chgData name="Ty Johnson" userId="2df4d96252200d5b" providerId="LiveId" clId="{BF6766DA-3B0F-46E3-961B-8669A74F5C8A}"/>
    <pc:docChg chg="delSld">
      <pc:chgData name="Ty Johnson" userId="2df4d96252200d5b" providerId="LiveId" clId="{BF6766DA-3B0F-46E3-961B-8669A74F5C8A}" dt="2023-05-29T19:09:47.523" v="0" actId="47"/>
      <pc:docMkLst>
        <pc:docMk/>
      </pc:docMkLst>
      <pc:sldChg chg="del">
        <pc:chgData name="Ty Johnson" userId="2df4d96252200d5b" providerId="LiveId" clId="{BF6766DA-3B0F-46E3-961B-8669A74F5C8A}" dt="2023-05-29T19:09:47.523" v="0" actId="47"/>
        <pc:sldMkLst>
          <pc:docMk/>
          <pc:sldMk cId="3567612182" sldId="307"/>
        </pc:sldMkLst>
      </pc:sldChg>
      <pc:sldChg chg="del">
        <pc:chgData name="Ty Johnson" userId="2df4d96252200d5b" providerId="LiveId" clId="{BF6766DA-3B0F-46E3-961B-8669A74F5C8A}" dt="2023-05-29T19:09:47.523" v="0" actId="47"/>
        <pc:sldMkLst>
          <pc:docMk/>
          <pc:sldMk cId="1602523647" sldId="339"/>
        </pc:sldMkLst>
      </pc:sldChg>
      <pc:sldChg chg="del">
        <pc:chgData name="Ty Johnson" userId="2df4d96252200d5b" providerId="LiveId" clId="{BF6766DA-3B0F-46E3-961B-8669A74F5C8A}" dt="2023-05-29T19:09:47.523" v="0" actId="47"/>
        <pc:sldMkLst>
          <pc:docMk/>
          <pc:sldMk cId="3126446188" sldId="340"/>
        </pc:sldMkLst>
      </pc:sldChg>
    </pc:docChg>
  </pc:docChgLst>
  <pc:docChgLst>
    <pc:chgData name="Jordan Williams" userId="269cec884350d245" providerId="LiveId" clId="{980DE7FA-F86F-481A-846A-3C1BE644D9FB}"/>
    <pc:docChg chg="undo redo custSel addSld delSld modSld sldOrd modMainMaster">
      <pc:chgData name="Jordan Williams" userId="269cec884350d245" providerId="LiveId" clId="{980DE7FA-F86F-481A-846A-3C1BE644D9FB}" dt="2022-05-08T17:48:37.910" v="5685"/>
      <pc:docMkLst>
        <pc:docMk/>
      </pc:docMkLst>
      <pc:sldChg chg="modSp mod ord">
        <pc:chgData name="Jordan Williams" userId="269cec884350d245" providerId="LiveId" clId="{980DE7FA-F86F-481A-846A-3C1BE644D9FB}" dt="2022-05-08T03:56:26.336" v="2996"/>
        <pc:sldMkLst>
          <pc:docMk/>
          <pc:sldMk cId="109857222" sldId="256"/>
        </pc:sldMkLst>
        <pc:spChg chg="mod">
          <ac:chgData name="Jordan Williams" userId="269cec884350d245" providerId="LiveId" clId="{980DE7FA-F86F-481A-846A-3C1BE644D9FB}" dt="2022-05-06T20:12:28.163" v="29" actId="20577"/>
          <ac:spMkLst>
            <pc:docMk/>
            <pc:sldMk cId="109857222" sldId="256"/>
            <ac:spMk id="4" creationId="{62807685-CCE8-4488-8EBE-7572B84FBA64}"/>
          </ac:spMkLst>
        </pc:spChg>
      </pc:sldChg>
      <pc:sldChg chg="modSp del mod modClrScheme modAnim chgLayout">
        <pc:chgData name="Jordan Williams" userId="269cec884350d245" providerId="LiveId" clId="{980DE7FA-F86F-481A-846A-3C1BE644D9FB}" dt="2022-05-06T20:38:13.828" v="562" actId="47"/>
        <pc:sldMkLst>
          <pc:docMk/>
          <pc:sldMk cId="1153845766" sldId="259"/>
        </pc:sldMkLst>
        <pc:spChg chg="mod ord">
          <ac:chgData name="Jordan Williams" userId="269cec884350d245" providerId="LiveId" clId="{980DE7FA-F86F-481A-846A-3C1BE644D9FB}" dt="2022-05-06T20:37:26.668" v="555" actId="700"/>
          <ac:spMkLst>
            <pc:docMk/>
            <pc:sldMk cId="1153845766" sldId="259"/>
            <ac:spMk id="2" creationId="{4D6FFE7A-72DA-4198-87E1-468FC40B485F}"/>
          </ac:spMkLst>
        </pc:spChg>
        <pc:spChg chg="mod ord">
          <ac:chgData name="Jordan Williams" userId="269cec884350d245" providerId="LiveId" clId="{980DE7FA-F86F-481A-846A-3C1BE644D9FB}" dt="2022-05-06T20:37:26.668" v="555" actId="700"/>
          <ac:spMkLst>
            <pc:docMk/>
            <pc:sldMk cId="1153845766" sldId="259"/>
            <ac:spMk id="3" creationId="{44C45AA9-85CA-4643-8259-FDDD3F28CD9E}"/>
          </ac:spMkLst>
        </pc:spChg>
      </pc:sldChg>
      <pc:sldChg chg="modSp mod modAnim chgLayout modNotesTx">
        <pc:chgData name="Jordan Williams" userId="269cec884350d245" providerId="LiveId" clId="{980DE7FA-F86F-481A-846A-3C1BE644D9FB}" dt="2022-05-08T17:46:17.623" v="5656"/>
        <pc:sldMkLst>
          <pc:docMk/>
          <pc:sldMk cId="2022585261" sldId="296"/>
        </pc:sldMkLst>
        <pc:spChg chg="mod ord">
          <ac:chgData name="Jordan Williams" userId="269cec884350d245" providerId="LiveId" clId="{980DE7FA-F86F-481A-846A-3C1BE644D9FB}" dt="2022-05-08T03:54:51.549" v="2994" actId="20577"/>
          <ac:spMkLst>
            <pc:docMk/>
            <pc:sldMk cId="2022585261" sldId="296"/>
            <ac:spMk id="2" creationId="{72A38E03-21C0-42C5-974C-4DA3395123D5}"/>
          </ac:spMkLst>
        </pc:spChg>
        <pc:spChg chg="mod ord">
          <ac:chgData name="Jordan Williams" userId="269cec884350d245" providerId="LiveId" clId="{980DE7FA-F86F-481A-846A-3C1BE644D9FB}" dt="2022-05-08T03:54:20.562" v="2961" actId="20577"/>
          <ac:spMkLst>
            <pc:docMk/>
            <pc:sldMk cId="2022585261" sldId="296"/>
            <ac:spMk id="3" creationId="{14E691B4-6043-455E-8E7B-C0B68483676A}"/>
          </ac:spMkLst>
        </pc:spChg>
      </pc:sldChg>
      <pc:sldChg chg="del">
        <pc:chgData name="Jordan Williams" userId="269cec884350d245" providerId="LiveId" clId="{980DE7FA-F86F-481A-846A-3C1BE644D9FB}" dt="2022-05-06T20:26:35.323" v="267" actId="47"/>
        <pc:sldMkLst>
          <pc:docMk/>
          <pc:sldMk cId="2590057410" sldId="313"/>
        </pc:sldMkLst>
      </pc:sldChg>
      <pc:sldChg chg="del modAnim">
        <pc:chgData name="Jordan Williams" userId="269cec884350d245" providerId="LiveId" clId="{980DE7FA-F86F-481A-846A-3C1BE644D9FB}" dt="2022-05-06T20:38:13.828" v="562" actId="47"/>
        <pc:sldMkLst>
          <pc:docMk/>
          <pc:sldMk cId="4011846313" sldId="314"/>
        </pc:sldMkLst>
      </pc:sldChg>
      <pc:sldChg chg="del modAnim">
        <pc:chgData name="Jordan Williams" userId="269cec884350d245" providerId="LiveId" clId="{980DE7FA-F86F-481A-846A-3C1BE644D9FB}" dt="2022-05-06T20:38:13.828" v="562" actId="47"/>
        <pc:sldMkLst>
          <pc:docMk/>
          <pc:sldMk cId="982182839" sldId="316"/>
        </pc:sldMkLst>
      </pc:sldChg>
      <pc:sldChg chg="del modAnim">
        <pc:chgData name="Jordan Williams" userId="269cec884350d245" providerId="LiveId" clId="{980DE7FA-F86F-481A-846A-3C1BE644D9FB}" dt="2022-05-06T20:38:13.828" v="562" actId="47"/>
        <pc:sldMkLst>
          <pc:docMk/>
          <pc:sldMk cId="2666944224" sldId="317"/>
        </pc:sldMkLst>
      </pc:sldChg>
      <pc:sldChg chg="del modAnim">
        <pc:chgData name="Jordan Williams" userId="269cec884350d245" providerId="LiveId" clId="{980DE7FA-F86F-481A-846A-3C1BE644D9FB}" dt="2022-05-06T20:38:13.828" v="562" actId="47"/>
        <pc:sldMkLst>
          <pc:docMk/>
          <pc:sldMk cId="2589477411" sldId="318"/>
        </pc:sldMkLst>
      </pc:sldChg>
      <pc:sldChg chg="del modAnim">
        <pc:chgData name="Jordan Williams" userId="269cec884350d245" providerId="LiveId" clId="{980DE7FA-F86F-481A-846A-3C1BE644D9FB}" dt="2022-05-06T20:38:13.828" v="562" actId="47"/>
        <pc:sldMkLst>
          <pc:docMk/>
          <pc:sldMk cId="2164898004" sldId="319"/>
        </pc:sldMkLst>
      </pc:sldChg>
      <pc:sldChg chg="del modAnim">
        <pc:chgData name="Jordan Williams" userId="269cec884350d245" providerId="LiveId" clId="{980DE7FA-F86F-481A-846A-3C1BE644D9FB}" dt="2022-05-06T20:38:13.828" v="562" actId="47"/>
        <pc:sldMkLst>
          <pc:docMk/>
          <pc:sldMk cId="900790404" sldId="320"/>
        </pc:sldMkLst>
      </pc:sldChg>
      <pc:sldChg chg="del modAnim">
        <pc:chgData name="Jordan Williams" userId="269cec884350d245" providerId="LiveId" clId="{980DE7FA-F86F-481A-846A-3C1BE644D9FB}" dt="2022-05-06T20:38:13.828" v="562" actId="47"/>
        <pc:sldMkLst>
          <pc:docMk/>
          <pc:sldMk cId="3732314680" sldId="321"/>
        </pc:sldMkLst>
      </pc:sldChg>
      <pc:sldChg chg="del modAnim">
        <pc:chgData name="Jordan Williams" userId="269cec884350d245" providerId="LiveId" clId="{980DE7FA-F86F-481A-846A-3C1BE644D9FB}" dt="2022-05-06T20:38:13.828" v="562" actId="47"/>
        <pc:sldMkLst>
          <pc:docMk/>
          <pc:sldMk cId="1488554277" sldId="322"/>
        </pc:sldMkLst>
      </pc:sldChg>
      <pc:sldChg chg="del modAnim">
        <pc:chgData name="Jordan Williams" userId="269cec884350d245" providerId="LiveId" clId="{980DE7FA-F86F-481A-846A-3C1BE644D9FB}" dt="2022-05-06T20:38:13.828" v="562" actId="47"/>
        <pc:sldMkLst>
          <pc:docMk/>
          <pc:sldMk cId="867009555" sldId="323"/>
        </pc:sldMkLst>
      </pc:sldChg>
      <pc:sldChg chg="del modAnim">
        <pc:chgData name="Jordan Williams" userId="269cec884350d245" providerId="LiveId" clId="{980DE7FA-F86F-481A-846A-3C1BE644D9FB}" dt="2022-05-06T20:38:13.828" v="562" actId="47"/>
        <pc:sldMkLst>
          <pc:docMk/>
          <pc:sldMk cId="3524261905" sldId="324"/>
        </pc:sldMkLst>
      </pc:sldChg>
      <pc:sldChg chg="del modAnim">
        <pc:chgData name="Jordan Williams" userId="269cec884350d245" providerId="LiveId" clId="{980DE7FA-F86F-481A-846A-3C1BE644D9FB}" dt="2022-05-06T20:38:13.828" v="562" actId="47"/>
        <pc:sldMkLst>
          <pc:docMk/>
          <pc:sldMk cId="2617715452" sldId="325"/>
        </pc:sldMkLst>
      </pc:sldChg>
      <pc:sldChg chg="del modAnim">
        <pc:chgData name="Jordan Williams" userId="269cec884350d245" providerId="LiveId" clId="{980DE7FA-F86F-481A-846A-3C1BE644D9FB}" dt="2022-05-06T20:38:13.828" v="562" actId="47"/>
        <pc:sldMkLst>
          <pc:docMk/>
          <pc:sldMk cId="1978978309" sldId="326"/>
        </pc:sldMkLst>
      </pc:sldChg>
      <pc:sldChg chg="del modAnim">
        <pc:chgData name="Jordan Williams" userId="269cec884350d245" providerId="LiveId" clId="{980DE7FA-F86F-481A-846A-3C1BE644D9FB}" dt="2022-05-06T20:38:13.828" v="562" actId="47"/>
        <pc:sldMkLst>
          <pc:docMk/>
          <pc:sldMk cId="507196795" sldId="327"/>
        </pc:sldMkLst>
      </pc:sldChg>
      <pc:sldChg chg="del modAnim">
        <pc:chgData name="Jordan Williams" userId="269cec884350d245" providerId="LiveId" clId="{980DE7FA-F86F-481A-846A-3C1BE644D9FB}" dt="2022-05-06T20:38:13.828" v="562" actId="47"/>
        <pc:sldMkLst>
          <pc:docMk/>
          <pc:sldMk cId="1988925621" sldId="328"/>
        </pc:sldMkLst>
      </pc:sldChg>
      <pc:sldChg chg="del modAnim">
        <pc:chgData name="Jordan Williams" userId="269cec884350d245" providerId="LiveId" clId="{980DE7FA-F86F-481A-846A-3C1BE644D9FB}" dt="2022-05-06T20:38:13.828" v="562" actId="47"/>
        <pc:sldMkLst>
          <pc:docMk/>
          <pc:sldMk cId="3560450740" sldId="329"/>
        </pc:sldMkLst>
      </pc:sldChg>
      <pc:sldChg chg="del modAnim">
        <pc:chgData name="Jordan Williams" userId="269cec884350d245" providerId="LiveId" clId="{980DE7FA-F86F-481A-846A-3C1BE644D9FB}" dt="2022-05-06T20:38:13.828" v="562" actId="47"/>
        <pc:sldMkLst>
          <pc:docMk/>
          <pc:sldMk cId="1622692026" sldId="330"/>
        </pc:sldMkLst>
      </pc:sldChg>
      <pc:sldChg chg="del modAnim">
        <pc:chgData name="Jordan Williams" userId="269cec884350d245" providerId="LiveId" clId="{980DE7FA-F86F-481A-846A-3C1BE644D9FB}" dt="2022-05-06T20:38:13.828" v="562" actId="47"/>
        <pc:sldMkLst>
          <pc:docMk/>
          <pc:sldMk cId="284992787" sldId="331"/>
        </pc:sldMkLst>
      </pc:sldChg>
      <pc:sldChg chg="del modAnim">
        <pc:chgData name="Jordan Williams" userId="269cec884350d245" providerId="LiveId" clId="{980DE7FA-F86F-481A-846A-3C1BE644D9FB}" dt="2022-05-06T20:38:13.828" v="562" actId="47"/>
        <pc:sldMkLst>
          <pc:docMk/>
          <pc:sldMk cId="1672503134" sldId="332"/>
        </pc:sldMkLst>
      </pc:sldChg>
      <pc:sldChg chg="del modAnim">
        <pc:chgData name="Jordan Williams" userId="269cec884350d245" providerId="LiveId" clId="{980DE7FA-F86F-481A-846A-3C1BE644D9FB}" dt="2022-05-06T20:38:13.828" v="562" actId="47"/>
        <pc:sldMkLst>
          <pc:docMk/>
          <pc:sldMk cId="45391920" sldId="333"/>
        </pc:sldMkLst>
      </pc:sldChg>
      <pc:sldChg chg="del modAnim">
        <pc:chgData name="Jordan Williams" userId="269cec884350d245" providerId="LiveId" clId="{980DE7FA-F86F-481A-846A-3C1BE644D9FB}" dt="2022-05-06T20:38:13.828" v="562" actId="47"/>
        <pc:sldMkLst>
          <pc:docMk/>
          <pc:sldMk cId="3096504812" sldId="334"/>
        </pc:sldMkLst>
      </pc:sldChg>
      <pc:sldChg chg="del modAnim">
        <pc:chgData name="Jordan Williams" userId="269cec884350d245" providerId="LiveId" clId="{980DE7FA-F86F-481A-846A-3C1BE644D9FB}" dt="2022-05-06T20:38:13.828" v="562" actId="47"/>
        <pc:sldMkLst>
          <pc:docMk/>
          <pc:sldMk cId="4292783314" sldId="335"/>
        </pc:sldMkLst>
      </pc:sldChg>
      <pc:sldChg chg="del modAnim">
        <pc:chgData name="Jordan Williams" userId="269cec884350d245" providerId="LiveId" clId="{980DE7FA-F86F-481A-846A-3C1BE644D9FB}" dt="2022-05-06T20:38:13.828" v="562" actId="47"/>
        <pc:sldMkLst>
          <pc:docMk/>
          <pc:sldMk cId="1691195226" sldId="336"/>
        </pc:sldMkLst>
      </pc:sldChg>
      <pc:sldChg chg="del">
        <pc:chgData name="Jordan Williams" userId="269cec884350d245" providerId="LiveId" clId="{980DE7FA-F86F-481A-846A-3C1BE644D9FB}" dt="2022-05-06T20:38:13.828" v="562" actId="47"/>
        <pc:sldMkLst>
          <pc:docMk/>
          <pc:sldMk cId="4196541742" sldId="337"/>
        </pc:sldMkLst>
      </pc:sldChg>
      <pc:sldChg chg="del modAnim">
        <pc:chgData name="Jordan Williams" userId="269cec884350d245" providerId="LiveId" clId="{980DE7FA-F86F-481A-846A-3C1BE644D9FB}" dt="2022-05-06T20:38:13.828" v="562" actId="47"/>
        <pc:sldMkLst>
          <pc:docMk/>
          <pc:sldMk cId="955315366" sldId="338"/>
        </pc:sldMkLst>
      </pc:sldChg>
      <pc:sldChg chg="modSp mod modAnim">
        <pc:chgData name="Jordan Williams" userId="269cec884350d245" providerId="LiveId" clId="{980DE7FA-F86F-481A-846A-3C1BE644D9FB}" dt="2022-05-08T05:47:03.146" v="5655" actId="20577"/>
        <pc:sldMkLst>
          <pc:docMk/>
          <pc:sldMk cId="1602523647" sldId="339"/>
        </pc:sldMkLst>
        <pc:spChg chg="mod">
          <ac:chgData name="Jordan Williams" userId="269cec884350d245" providerId="LiveId" clId="{980DE7FA-F86F-481A-846A-3C1BE644D9FB}" dt="2022-05-08T05:47:03.146" v="5655" actId="20577"/>
          <ac:spMkLst>
            <pc:docMk/>
            <pc:sldMk cId="1602523647" sldId="339"/>
            <ac:spMk id="3" creationId="{14E691B4-6043-455E-8E7B-C0B68483676A}"/>
          </ac:spMkLst>
        </pc:spChg>
      </pc:sldChg>
      <pc:sldChg chg="modSp new mod chgLayout">
        <pc:chgData name="Jordan Williams" userId="269cec884350d245" providerId="LiveId" clId="{980DE7FA-F86F-481A-846A-3C1BE644D9FB}" dt="2022-05-06T20:47:20.034" v="712" actId="139"/>
        <pc:sldMkLst>
          <pc:docMk/>
          <pc:sldMk cId="1400080112" sldId="341"/>
        </pc:sldMkLst>
        <pc:spChg chg="mod ord">
          <ac:chgData name="Jordan Williams" userId="269cec884350d245" providerId="LiveId" clId="{980DE7FA-F86F-481A-846A-3C1BE644D9FB}" dt="2022-05-06T20:47:20.034" v="712" actId="139"/>
          <ac:spMkLst>
            <pc:docMk/>
            <pc:sldMk cId="1400080112" sldId="341"/>
            <ac:spMk id="2" creationId="{BC23BDA3-BEBB-AF9C-CB09-81EEBB75C96A}"/>
          </ac:spMkLst>
        </pc:spChg>
        <pc:spChg chg="mod ord">
          <ac:chgData name="Jordan Williams" userId="269cec884350d245" providerId="LiveId" clId="{980DE7FA-F86F-481A-846A-3C1BE644D9FB}" dt="2022-05-06T20:46:53.551" v="704" actId="700"/>
          <ac:spMkLst>
            <pc:docMk/>
            <pc:sldMk cId="1400080112" sldId="341"/>
            <ac:spMk id="3" creationId="{1CBCD40A-7362-FD0A-CB9D-F855A72344DD}"/>
          </ac:spMkLst>
        </pc:spChg>
      </pc:sldChg>
      <pc:sldChg chg="del modAnim">
        <pc:chgData name="Jordan Williams" userId="269cec884350d245" providerId="LiveId" clId="{980DE7FA-F86F-481A-846A-3C1BE644D9FB}" dt="2022-05-06T20:38:13.828" v="562" actId="47"/>
        <pc:sldMkLst>
          <pc:docMk/>
          <pc:sldMk cId="1975057905" sldId="341"/>
        </pc:sldMkLst>
      </pc:sldChg>
      <pc:sldChg chg="new del">
        <pc:chgData name="Jordan Williams" userId="269cec884350d245" providerId="LiveId" clId="{980DE7FA-F86F-481A-846A-3C1BE644D9FB}" dt="2022-05-06T20:41:35.093" v="634" actId="680"/>
        <pc:sldMkLst>
          <pc:docMk/>
          <pc:sldMk cId="3054181301" sldId="341"/>
        </pc:sldMkLst>
      </pc:sldChg>
      <pc:sldChg chg="addSp delSp modSp new del mod modClrScheme chgLayout">
        <pc:chgData name="Jordan Williams" userId="269cec884350d245" providerId="LiveId" clId="{980DE7FA-F86F-481A-846A-3C1BE644D9FB}" dt="2022-05-06T20:40:29.972" v="591" actId="47"/>
        <pc:sldMkLst>
          <pc:docMk/>
          <pc:sldMk cId="3718276488" sldId="341"/>
        </pc:sldMkLst>
        <pc:spChg chg="del mod ord">
          <ac:chgData name="Jordan Williams" userId="269cec884350d245" providerId="LiveId" clId="{980DE7FA-F86F-481A-846A-3C1BE644D9FB}" dt="2022-05-06T20:40:12.065" v="583" actId="700"/>
          <ac:spMkLst>
            <pc:docMk/>
            <pc:sldMk cId="3718276488" sldId="341"/>
            <ac:spMk id="2" creationId="{F223B88C-56E7-25B6-5166-F3337809A4E4}"/>
          </ac:spMkLst>
        </pc:spChg>
        <pc:spChg chg="del mod ord">
          <ac:chgData name="Jordan Williams" userId="269cec884350d245" providerId="LiveId" clId="{980DE7FA-F86F-481A-846A-3C1BE644D9FB}" dt="2022-05-06T20:40:12.065" v="583" actId="700"/>
          <ac:spMkLst>
            <pc:docMk/>
            <pc:sldMk cId="3718276488" sldId="341"/>
            <ac:spMk id="3" creationId="{3C78080F-A989-39E0-9A6A-2143DB63E84C}"/>
          </ac:spMkLst>
        </pc:spChg>
        <pc:spChg chg="add del mod ord">
          <ac:chgData name="Jordan Williams" userId="269cec884350d245" providerId="LiveId" clId="{980DE7FA-F86F-481A-846A-3C1BE644D9FB}" dt="2022-05-06T20:40:20.979" v="587"/>
          <ac:spMkLst>
            <pc:docMk/>
            <pc:sldMk cId="3718276488" sldId="341"/>
            <ac:spMk id="4" creationId="{2AC224DE-3631-36E8-F046-3FFDAD5CAAAC}"/>
          </ac:spMkLst>
        </pc:spChg>
        <pc:spChg chg="add del mod ord">
          <ac:chgData name="Jordan Williams" userId="269cec884350d245" providerId="LiveId" clId="{980DE7FA-F86F-481A-846A-3C1BE644D9FB}" dt="2022-05-06T20:40:20.979" v="587"/>
          <ac:spMkLst>
            <pc:docMk/>
            <pc:sldMk cId="3718276488" sldId="341"/>
            <ac:spMk id="5" creationId="{9EAA9845-3267-D6EC-0736-18CF46577476}"/>
          </ac:spMkLst>
        </pc:spChg>
        <pc:spChg chg="add mod">
          <ac:chgData name="Jordan Williams" userId="269cec884350d245" providerId="LiveId" clId="{980DE7FA-F86F-481A-846A-3C1BE644D9FB}" dt="2022-05-06T20:40:21.002" v="588" actId="27636"/>
          <ac:spMkLst>
            <pc:docMk/>
            <pc:sldMk cId="3718276488" sldId="341"/>
            <ac:spMk id="6" creationId="{16810DF9-6FCB-35FF-089D-CB23B2AF80B2}"/>
          </ac:spMkLst>
        </pc:spChg>
        <pc:spChg chg="add mod">
          <ac:chgData name="Jordan Williams" userId="269cec884350d245" providerId="LiveId" clId="{980DE7FA-F86F-481A-846A-3C1BE644D9FB}" dt="2022-05-06T20:40:20.979" v="587"/>
          <ac:spMkLst>
            <pc:docMk/>
            <pc:sldMk cId="3718276488" sldId="341"/>
            <ac:spMk id="7" creationId="{0F6F976D-AEBC-9525-3CEF-9FCABF3644AD}"/>
          </ac:spMkLst>
        </pc:spChg>
      </pc:sldChg>
      <pc:sldChg chg="new del modAnim">
        <pc:chgData name="Jordan Williams" userId="269cec884350d245" providerId="LiveId" clId="{980DE7FA-F86F-481A-846A-3C1BE644D9FB}" dt="2022-05-06T20:38:15.379" v="563" actId="47"/>
        <pc:sldMkLst>
          <pc:docMk/>
          <pc:sldMk cId="291855033" sldId="342"/>
        </pc:sldMkLst>
      </pc:sldChg>
      <pc:sldChg chg="addSp delSp modSp new mod modClrScheme chgLayout">
        <pc:chgData name="Jordan Williams" userId="269cec884350d245" providerId="LiveId" clId="{980DE7FA-F86F-481A-846A-3C1BE644D9FB}" dt="2022-05-06T20:50:17.158" v="809" actId="20577"/>
        <pc:sldMkLst>
          <pc:docMk/>
          <pc:sldMk cId="1901161545" sldId="342"/>
        </pc:sldMkLst>
        <pc:spChg chg="del mod ord">
          <ac:chgData name="Jordan Williams" userId="269cec884350d245" providerId="LiveId" clId="{980DE7FA-F86F-481A-846A-3C1BE644D9FB}" dt="2022-05-06T20:47:52.511" v="714" actId="700"/>
          <ac:spMkLst>
            <pc:docMk/>
            <pc:sldMk cId="1901161545" sldId="342"/>
            <ac:spMk id="2" creationId="{C6C2C292-E40F-E80A-0CD9-D0F7F4398311}"/>
          </ac:spMkLst>
        </pc:spChg>
        <pc:spChg chg="del mod ord">
          <ac:chgData name="Jordan Williams" userId="269cec884350d245" providerId="LiveId" clId="{980DE7FA-F86F-481A-846A-3C1BE644D9FB}" dt="2022-05-06T20:47:52.511" v="714" actId="700"/>
          <ac:spMkLst>
            <pc:docMk/>
            <pc:sldMk cId="1901161545" sldId="342"/>
            <ac:spMk id="3" creationId="{78F2C927-2C3E-D97D-5148-76DE1D1AA99D}"/>
          </ac:spMkLst>
        </pc:spChg>
        <pc:spChg chg="add mod ord">
          <ac:chgData name="Jordan Williams" userId="269cec884350d245" providerId="LiveId" clId="{980DE7FA-F86F-481A-846A-3C1BE644D9FB}" dt="2022-05-06T20:50:17.158" v="809" actId="20577"/>
          <ac:spMkLst>
            <pc:docMk/>
            <pc:sldMk cId="1901161545" sldId="342"/>
            <ac:spMk id="4" creationId="{CBE25610-CF12-0C6C-AF51-B9936FC25DD3}"/>
          </ac:spMkLst>
        </pc:spChg>
        <pc:spChg chg="add mod ord">
          <ac:chgData name="Jordan Williams" userId="269cec884350d245" providerId="LiveId" clId="{980DE7FA-F86F-481A-846A-3C1BE644D9FB}" dt="2022-05-06T20:48:35.262" v="762" actId="947"/>
          <ac:spMkLst>
            <pc:docMk/>
            <pc:sldMk cId="1901161545" sldId="342"/>
            <ac:spMk id="5" creationId="{F74388E6-A0D2-CB47-DCDB-0E71448C7ED2}"/>
          </ac:spMkLst>
        </pc:spChg>
      </pc:sldChg>
      <pc:sldChg chg="new del">
        <pc:chgData name="Jordan Williams" userId="269cec884350d245" providerId="LiveId" clId="{980DE7FA-F86F-481A-846A-3C1BE644D9FB}" dt="2022-05-06T20:40:28.439" v="590" actId="47"/>
        <pc:sldMkLst>
          <pc:docMk/>
          <pc:sldMk cId="3924042522" sldId="342"/>
        </pc:sldMkLst>
      </pc:sldChg>
      <pc:sldChg chg="modSp add del mod">
        <pc:chgData name="Jordan Williams" userId="269cec884350d245" providerId="LiveId" clId="{980DE7FA-F86F-481A-846A-3C1BE644D9FB}" dt="2022-05-06T20:37:50.625" v="561"/>
        <pc:sldMkLst>
          <pc:docMk/>
          <pc:sldMk cId="2747691632" sldId="343"/>
        </pc:sldMkLst>
        <pc:spChg chg="mod">
          <ac:chgData name="Jordan Williams" userId="269cec884350d245" providerId="LiveId" clId="{980DE7FA-F86F-481A-846A-3C1BE644D9FB}" dt="2022-05-06T20:37:50.625" v="561"/>
          <ac:spMkLst>
            <pc:docMk/>
            <pc:sldMk cId="2747691632" sldId="343"/>
            <ac:spMk id="2" creationId="{4D6FFE7A-72DA-4198-87E1-468FC40B485F}"/>
          </ac:spMkLst>
        </pc:spChg>
      </pc:sldChg>
      <pc:sldChg chg="new del">
        <pc:chgData name="Jordan Williams" userId="269cec884350d245" providerId="LiveId" clId="{980DE7FA-F86F-481A-846A-3C1BE644D9FB}" dt="2022-05-06T20:50:08.396" v="777" actId="47"/>
        <pc:sldMkLst>
          <pc:docMk/>
          <pc:sldMk cId="3526885148" sldId="343"/>
        </pc:sldMkLst>
      </pc:sldChg>
      <pc:sldChg chg="modSp new mod modAnim">
        <pc:chgData name="Jordan Williams" userId="269cec884350d245" providerId="LiveId" clId="{980DE7FA-F86F-481A-846A-3C1BE644D9FB}" dt="2022-05-08T17:46:49.348" v="5658"/>
        <pc:sldMkLst>
          <pc:docMk/>
          <pc:sldMk cId="3080592370" sldId="344"/>
        </pc:sldMkLst>
        <pc:spChg chg="mod">
          <ac:chgData name="Jordan Williams" userId="269cec884350d245" providerId="LiveId" clId="{980DE7FA-F86F-481A-846A-3C1BE644D9FB}" dt="2022-05-08T04:09:02.469" v="3313" actId="20577"/>
          <ac:spMkLst>
            <pc:docMk/>
            <pc:sldMk cId="3080592370" sldId="344"/>
            <ac:spMk id="2" creationId="{42FCBC86-DCB9-F7E0-6A74-2F29A0F005C6}"/>
          </ac:spMkLst>
        </pc:spChg>
        <pc:spChg chg="mod">
          <ac:chgData name="Jordan Williams" userId="269cec884350d245" providerId="LiveId" clId="{980DE7FA-F86F-481A-846A-3C1BE644D9FB}" dt="2022-05-06T20:50:12.398" v="797" actId="20577"/>
          <ac:spMkLst>
            <pc:docMk/>
            <pc:sldMk cId="3080592370" sldId="344"/>
            <ac:spMk id="3" creationId="{AA57681C-5C41-9022-D944-BF511A80518A}"/>
          </ac:spMkLst>
        </pc:spChg>
      </pc:sldChg>
      <pc:sldChg chg="modSp new mod">
        <pc:chgData name="Jordan Williams" userId="269cec884350d245" providerId="LiveId" clId="{980DE7FA-F86F-481A-846A-3C1BE644D9FB}" dt="2022-05-06T21:04:39.736" v="1518" actId="20577"/>
        <pc:sldMkLst>
          <pc:docMk/>
          <pc:sldMk cId="504097232" sldId="345"/>
        </pc:sldMkLst>
        <pc:spChg chg="mod">
          <ac:chgData name="Jordan Williams" userId="269cec884350d245" providerId="LiveId" clId="{980DE7FA-F86F-481A-846A-3C1BE644D9FB}" dt="2022-05-06T21:04:25.391" v="1495" actId="20577"/>
          <ac:spMkLst>
            <pc:docMk/>
            <pc:sldMk cId="504097232" sldId="345"/>
            <ac:spMk id="2" creationId="{B3210111-2A7D-765C-D454-99FF52B456AF}"/>
          </ac:spMkLst>
        </pc:spChg>
        <pc:spChg chg="mod">
          <ac:chgData name="Jordan Williams" userId="269cec884350d245" providerId="LiveId" clId="{980DE7FA-F86F-481A-846A-3C1BE644D9FB}" dt="2022-05-06T21:04:39.736" v="1518" actId="20577"/>
          <ac:spMkLst>
            <pc:docMk/>
            <pc:sldMk cId="504097232" sldId="345"/>
            <ac:spMk id="3" creationId="{8221DE9E-8345-D4F1-0FA1-010C576311FA}"/>
          </ac:spMkLst>
        </pc:spChg>
      </pc:sldChg>
      <pc:sldChg chg="modSp new mod modAnim">
        <pc:chgData name="Jordan Williams" userId="269cec884350d245" providerId="LiveId" clId="{980DE7FA-F86F-481A-846A-3C1BE644D9FB}" dt="2022-05-08T17:47:07.050" v="5659"/>
        <pc:sldMkLst>
          <pc:docMk/>
          <pc:sldMk cId="3552755325" sldId="346"/>
        </pc:sldMkLst>
        <pc:spChg chg="mod">
          <ac:chgData name="Jordan Williams" userId="269cec884350d245" providerId="LiveId" clId="{980DE7FA-F86F-481A-846A-3C1BE644D9FB}" dt="2022-05-08T04:09:17.886" v="3314" actId="20577"/>
          <ac:spMkLst>
            <pc:docMk/>
            <pc:sldMk cId="3552755325" sldId="346"/>
            <ac:spMk id="2" creationId="{5A8271BF-EBB7-3F64-646A-D6E335B5BF45}"/>
          </ac:spMkLst>
        </pc:spChg>
        <pc:spChg chg="mod">
          <ac:chgData name="Jordan Williams" userId="269cec884350d245" providerId="LiveId" clId="{980DE7FA-F86F-481A-846A-3C1BE644D9FB}" dt="2022-05-06T21:13:46.777" v="1541" actId="20577"/>
          <ac:spMkLst>
            <pc:docMk/>
            <pc:sldMk cId="3552755325" sldId="346"/>
            <ac:spMk id="3" creationId="{A2CA48CF-B4EE-A5D2-CAA0-987065B4BB20}"/>
          </ac:spMkLst>
        </pc:spChg>
      </pc:sldChg>
      <pc:sldChg chg="modSp add del mod">
        <pc:chgData name="Jordan Williams" userId="269cec884350d245" providerId="LiveId" clId="{980DE7FA-F86F-481A-846A-3C1BE644D9FB}" dt="2022-05-08T03:59:46.565" v="3008" actId="47"/>
        <pc:sldMkLst>
          <pc:docMk/>
          <pc:sldMk cId="344703146" sldId="347"/>
        </pc:sldMkLst>
        <pc:spChg chg="mod">
          <ac:chgData name="Jordan Williams" userId="269cec884350d245" providerId="LiveId" clId="{980DE7FA-F86F-481A-846A-3C1BE644D9FB}" dt="2022-05-07T20:50:22.059" v="2197" actId="20577"/>
          <ac:spMkLst>
            <pc:docMk/>
            <pc:sldMk cId="344703146" sldId="347"/>
            <ac:spMk id="2" creationId="{5A8271BF-EBB7-3F64-646A-D6E335B5BF45}"/>
          </ac:spMkLst>
        </pc:spChg>
      </pc:sldChg>
      <pc:sldChg chg="modSp add mod modAnim">
        <pc:chgData name="Jordan Williams" userId="269cec884350d245" providerId="LiveId" clId="{980DE7FA-F86F-481A-846A-3C1BE644D9FB}" dt="2022-05-08T17:47:29.587" v="5675" actId="20577"/>
        <pc:sldMkLst>
          <pc:docMk/>
          <pc:sldMk cId="1307583376" sldId="347"/>
        </pc:sldMkLst>
        <pc:spChg chg="mod">
          <ac:chgData name="Jordan Williams" userId="269cec884350d245" providerId="LiveId" clId="{980DE7FA-F86F-481A-846A-3C1BE644D9FB}" dt="2022-05-08T17:47:29.587" v="5675" actId="20577"/>
          <ac:spMkLst>
            <pc:docMk/>
            <pc:sldMk cId="1307583376" sldId="347"/>
            <ac:spMk id="2" creationId="{5A8271BF-EBB7-3F64-646A-D6E335B5BF45}"/>
          </ac:spMkLst>
        </pc:spChg>
      </pc:sldChg>
      <pc:sldChg chg="modSp add mod ord">
        <pc:chgData name="Jordan Williams" userId="269cec884350d245" providerId="LiveId" clId="{980DE7FA-F86F-481A-846A-3C1BE644D9FB}" dt="2022-05-08T04:51:12.622" v="3527" actId="207"/>
        <pc:sldMkLst>
          <pc:docMk/>
          <pc:sldMk cId="742583975" sldId="348"/>
        </pc:sldMkLst>
        <pc:spChg chg="mod">
          <ac:chgData name="Jordan Williams" userId="269cec884350d245" providerId="LiveId" clId="{980DE7FA-F86F-481A-846A-3C1BE644D9FB}" dt="2022-05-08T04:51:12.622" v="3527" actId="207"/>
          <ac:spMkLst>
            <pc:docMk/>
            <pc:sldMk cId="742583975" sldId="348"/>
            <ac:spMk id="3" creationId="{8221DE9E-8345-D4F1-0FA1-010C576311FA}"/>
          </ac:spMkLst>
        </pc:spChg>
      </pc:sldChg>
      <pc:sldChg chg="modSp new del mod">
        <pc:chgData name="Jordan Williams" userId="269cec884350d245" providerId="LiveId" clId="{980DE7FA-F86F-481A-846A-3C1BE644D9FB}" dt="2022-05-08T04:50:46.490" v="3500" actId="47"/>
        <pc:sldMkLst>
          <pc:docMk/>
          <pc:sldMk cId="2257560601" sldId="348"/>
        </pc:sldMkLst>
        <pc:spChg chg="mod">
          <ac:chgData name="Jordan Williams" userId="269cec884350d245" providerId="LiveId" clId="{980DE7FA-F86F-481A-846A-3C1BE644D9FB}" dt="2022-05-08T04:50:44.006" v="3499" actId="20577"/>
          <ac:spMkLst>
            <pc:docMk/>
            <pc:sldMk cId="2257560601" sldId="348"/>
            <ac:spMk id="2" creationId="{CA8FF206-218B-E160-DA2C-D6FE8B8E8EE8}"/>
          </ac:spMkLst>
        </pc:spChg>
      </pc:sldChg>
      <pc:sldChg chg="modSp new mod modAnim">
        <pc:chgData name="Jordan Williams" userId="269cec884350d245" providerId="LiveId" clId="{980DE7FA-F86F-481A-846A-3C1BE644D9FB}" dt="2022-05-08T17:47:42.430" v="5677"/>
        <pc:sldMkLst>
          <pc:docMk/>
          <pc:sldMk cId="449374886" sldId="349"/>
        </pc:sldMkLst>
        <pc:spChg chg="mod">
          <ac:chgData name="Jordan Williams" userId="269cec884350d245" providerId="LiveId" clId="{980DE7FA-F86F-481A-846A-3C1BE644D9FB}" dt="2022-05-08T05:02:26.400" v="3965" actId="20577"/>
          <ac:spMkLst>
            <pc:docMk/>
            <pc:sldMk cId="449374886" sldId="349"/>
            <ac:spMk id="2" creationId="{4306B700-2849-1FC1-29B4-67195616477B}"/>
          </ac:spMkLst>
        </pc:spChg>
        <pc:spChg chg="mod">
          <ac:chgData name="Jordan Williams" userId="269cec884350d245" providerId="LiveId" clId="{980DE7FA-F86F-481A-846A-3C1BE644D9FB}" dt="2022-05-08T04:51:23.530" v="3553" actId="20577"/>
          <ac:spMkLst>
            <pc:docMk/>
            <pc:sldMk cId="449374886" sldId="349"/>
            <ac:spMk id="3" creationId="{A0D99B50-E8C5-2609-4BB0-1CFA4368BD98}"/>
          </ac:spMkLst>
        </pc:spChg>
      </pc:sldChg>
      <pc:sldChg chg="modSp add mod modAnim">
        <pc:chgData name="Jordan Williams" userId="269cec884350d245" providerId="LiveId" clId="{980DE7FA-F86F-481A-846A-3C1BE644D9FB}" dt="2022-05-08T17:48:01.437" v="5680"/>
        <pc:sldMkLst>
          <pc:docMk/>
          <pc:sldMk cId="1637141822" sldId="350"/>
        </pc:sldMkLst>
        <pc:spChg chg="mod">
          <ac:chgData name="Jordan Williams" userId="269cec884350d245" providerId="LiveId" clId="{980DE7FA-F86F-481A-846A-3C1BE644D9FB}" dt="2022-05-08T05:09:30.116" v="4253" actId="20577"/>
          <ac:spMkLst>
            <pc:docMk/>
            <pc:sldMk cId="1637141822" sldId="350"/>
            <ac:spMk id="2" creationId="{4306B700-2849-1FC1-29B4-67195616477B}"/>
          </ac:spMkLst>
        </pc:spChg>
      </pc:sldChg>
      <pc:sldChg chg="modSp add mod">
        <pc:chgData name="Jordan Williams" userId="269cec884350d245" providerId="LiveId" clId="{980DE7FA-F86F-481A-846A-3C1BE644D9FB}" dt="2022-05-08T05:14:27.850" v="4307" actId="6549"/>
        <pc:sldMkLst>
          <pc:docMk/>
          <pc:sldMk cId="4057531806" sldId="351"/>
        </pc:sldMkLst>
        <pc:spChg chg="mod">
          <ac:chgData name="Jordan Williams" userId="269cec884350d245" providerId="LiveId" clId="{980DE7FA-F86F-481A-846A-3C1BE644D9FB}" dt="2022-05-08T05:14:27.850" v="4307" actId="6549"/>
          <ac:spMkLst>
            <pc:docMk/>
            <pc:sldMk cId="4057531806" sldId="351"/>
            <ac:spMk id="2" creationId="{4306B700-2849-1FC1-29B4-67195616477B}"/>
          </ac:spMkLst>
        </pc:spChg>
      </pc:sldChg>
      <pc:sldChg chg="modSp add mod">
        <pc:chgData name="Jordan Williams" userId="269cec884350d245" providerId="LiveId" clId="{980DE7FA-F86F-481A-846A-3C1BE644D9FB}" dt="2022-05-08T05:15:36.927" v="4327" actId="207"/>
        <pc:sldMkLst>
          <pc:docMk/>
          <pc:sldMk cId="3396433224" sldId="352"/>
        </pc:sldMkLst>
        <pc:spChg chg="mod">
          <ac:chgData name="Jordan Williams" userId="269cec884350d245" providerId="LiveId" clId="{980DE7FA-F86F-481A-846A-3C1BE644D9FB}" dt="2022-05-08T05:15:36.927" v="4327" actId="207"/>
          <ac:spMkLst>
            <pc:docMk/>
            <pc:sldMk cId="3396433224" sldId="352"/>
            <ac:spMk id="3" creationId="{8221DE9E-8345-D4F1-0FA1-010C576311FA}"/>
          </ac:spMkLst>
        </pc:spChg>
      </pc:sldChg>
      <pc:sldChg chg="modSp new mod modAnim">
        <pc:chgData name="Jordan Williams" userId="269cec884350d245" providerId="LiveId" clId="{980DE7FA-F86F-481A-846A-3C1BE644D9FB}" dt="2022-05-08T17:48:28.662" v="5683"/>
        <pc:sldMkLst>
          <pc:docMk/>
          <pc:sldMk cId="4081667162" sldId="353"/>
        </pc:sldMkLst>
        <pc:spChg chg="mod">
          <ac:chgData name="Jordan Williams" userId="269cec884350d245" providerId="LiveId" clId="{980DE7FA-F86F-481A-846A-3C1BE644D9FB}" dt="2022-05-08T05:38:48.336" v="5422" actId="20577"/>
          <ac:spMkLst>
            <pc:docMk/>
            <pc:sldMk cId="4081667162" sldId="353"/>
            <ac:spMk id="2" creationId="{3EB4EA16-8376-B986-CD6F-4BE2619DF831}"/>
          </ac:spMkLst>
        </pc:spChg>
        <pc:spChg chg="mod">
          <ac:chgData name="Jordan Williams" userId="269cec884350d245" providerId="LiveId" clId="{980DE7FA-F86F-481A-846A-3C1BE644D9FB}" dt="2022-05-08T05:16:32.854" v="4349" actId="20577"/>
          <ac:spMkLst>
            <pc:docMk/>
            <pc:sldMk cId="4081667162" sldId="353"/>
            <ac:spMk id="3" creationId="{D79635A9-C838-FBE6-4B59-DF8FCF44FAEE}"/>
          </ac:spMkLst>
        </pc:spChg>
      </pc:sldChg>
      <pc:sldChg chg="modSp add mod">
        <pc:chgData name="Jordan Williams" userId="269cec884350d245" providerId="LiveId" clId="{980DE7FA-F86F-481A-846A-3C1BE644D9FB}" dt="2022-05-08T05:30:10.853" v="4882" actId="313"/>
        <pc:sldMkLst>
          <pc:docMk/>
          <pc:sldMk cId="1105261478" sldId="354"/>
        </pc:sldMkLst>
        <pc:spChg chg="mod">
          <ac:chgData name="Jordan Williams" userId="269cec884350d245" providerId="LiveId" clId="{980DE7FA-F86F-481A-846A-3C1BE644D9FB}" dt="2022-05-08T05:30:10.853" v="4882" actId="313"/>
          <ac:spMkLst>
            <pc:docMk/>
            <pc:sldMk cId="1105261478" sldId="354"/>
            <ac:spMk id="2" creationId="{3EB4EA16-8376-B986-CD6F-4BE2619DF831}"/>
          </ac:spMkLst>
        </pc:spChg>
      </pc:sldChg>
      <pc:sldChg chg="modSp new mod modAnim">
        <pc:chgData name="Jordan Williams" userId="269cec884350d245" providerId="LiveId" clId="{980DE7FA-F86F-481A-846A-3C1BE644D9FB}" dt="2022-05-08T17:48:37.910" v="5685"/>
        <pc:sldMkLst>
          <pc:docMk/>
          <pc:sldMk cId="1430118823" sldId="355"/>
        </pc:sldMkLst>
        <pc:spChg chg="mod">
          <ac:chgData name="Jordan Williams" userId="269cec884350d245" providerId="LiveId" clId="{980DE7FA-F86F-481A-846A-3C1BE644D9FB}" dt="2022-05-08T05:42:43.421" v="5579" actId="947"/>
          <ac:spMkLst>
            <pc:docMk/>
            <pc:sldMk cId="1430118823" sldId="355"/>
            <ac:spMk id="2" creationId="{003BEAE7-6A7F-E998-0E80-F0B96A9BEA65}"/>
          </ac:spMkLst>
        </pc:spChg>
        <pc:spChg chg="mod">
          <ac:chgData name="Jordan Williams" userId="269cec884350d245" providerId="LiveId" clId="{980DE7FA-F86F-481A-846A-3C1BE644D9FB}" dt="2022-05-08T05:32:13.903" v="5023" actId="20577"/>
          <ac:spMkLst>
            <pc:docMk/>
            <pc:sldMk cId="1430118823" sldId="355"/>
            <ac:spMk id="3" creationId="{FD23B6E5-D34A-61CA-D5EF-6D7F0BE4217F}"/>
          </ac:spMkLst>
        </pc:spChg>
      </pc:sldChg>
      <pc:sldChg chg="add del">
        <pc:chgData name="Jordan Williams" userId="269cec884350d245" providerId="LiveId" clId="{980DE7FA-F86F-481A-846A-3C1BE644D9FB}" dt="2022-05-08T05:23:37.976" v="4707"/>
        <pc:sldMkLst>
          <pc:docMk/>
          <pc:sldMk cId="4152681816" sldId="355"/>
        </pc:sldMkLst>
      </pc:sldChg>
      <pc:sldChg chg="new">
        <pc:chgData name="Jordan Williams" userId="269cec884350d245" providerId="LiveId" clId="{980DE7FA-F86F-481A-846A-3C1BE644D9FB}" dt="2022-05-08T05:42:59.373" v="5580" actId="680"/>
        <pc:sldMkLst>
          <pc:docMk/>
          <pc:sldMk cId="3596128175" sldId="356"/>
        </pc:sldMkLst>
      </pc:sldChg>
      <pc:sldMasterChg chg="addSldLayout delSldLayout modSldLayout sldLayoutOrd">
        <pc:chgData name="Jordan Williams" userId="269cec884350d245" providerId="LiveId" clId="{980DE7FA-F86F-481A-846A-3C1BE644D9FB}" dt="2022-05-06T20:46:35.178" v="702" actId="403"/>
        <pc:sldMasterMkLst>
          <pc:docMk/>
          <pc:sldMasterMk cId="1512199015" sldId="2147484110"/>
        </pc:sldMasterMkLst>
        <pc:sldLayoutChg chg="delSp modSp mod">
          <pc:chgData name="Jordan Williams" userId="269cec884350d245" providerId="LiveId" clId="{980DE7FA-F86F-481A-846A-3C1BE644D9FB}" dt="2022-05-06T20:33:00.723" v="512" actId="478"/>
          <pc:sldLayoutMkLst>
            <pc:docMk/>
            <pc:sldMasterMk cId="1512199015" sldId="2147484110"/>
            <pc:sldLayoutMk cId="1014302325" sldId="2147484111"/>
          </pc:sldLayoutMkLst>
          <pc:spChg chg="mod">
            <ac:chgData name="Jordan Williams" userId="269cec884350d245" providerId="LiveId" clId="{980DE7FA-F86F-481A-846A-3C1BE644D9FB}" dt="2022-05-06T20:32:54.753" v="509" actId="207"/>
            <ac:spMkLst>
              <pc:docMk/>
              <pc:sldMasterMk cId="1512199015" sldId="2147484110"/>
              <pc:sldLayoutMk cId="1014302325" sldId="2147484111"/>
              <ac:spMk id="2" creationId="{00000000-0000-0000-0000-000000000000}"/>
            </ac:spMkLst>
          </pc:spChg>
          <pc:spChg chg="del">
            <ac:chgData name="Jordan Williams" userId="269cec884350d245" providerId="LiveId" clId="{980DE7FA-F86F-481A-846A-3C1BE644D9FB}" dt="2022-05-06T20:32:58.451" v="510" actId="478"/>
            <ac:spMkLst>
              <pc:docMk/>
              <pc:sldMasterMk cId="1512199015" sldId="2147484110"/>
              <pc:sldLayoutMk cId="1014302325" sldId="2147484111"/>
              <ac:spMk id="4" creationId="{00000000-0000-0000-0000-000000000000}"/>
            </ac:spMkLst>
          </pc:spChg>
          <pc:spChg chg="del">
            <ac:chgData name="Jordan Williams" userId="269cec884350d245" providerId="LiveId" clId="{980DE7FA-F86F-481A-846A-3C1BE644D9FB}" dt="2022-05-06T20:32:59.266" v="511" actId="478"/>
            <ac:spMkLst>
              <pc:docMk/>
              <pc:sldMasterMk cId="1512199015" sldId="2147484110"/>
              <pc:sldLayoutMk cId="1014302325" sldId="2147484111"/>
              <ac:spMk id="5" creationId="{00000000-0000-0000-0000-000000000000}"/>
            </ac:spMkLst>
          </pc:spChg>
          <pc:spChg chg="del">
            <ac:chgData name="Jordan Williams" userId="269cec884350d245" providerId="LiveId" clId="{980DE7FA-F86F-481A-846A-3C1BE644D9FB}" dt="2022-05-06T20:33:00.723" v="512" actId="478"/>
            <ac:spMkLst>
              <pc:docMk/>
              <pc:sldMasterMk cId="1512199015" sldId="2147484110"/>
              <pc:sldLayoutMk cId="1014302325" sldId="2147484111"/>
              <ac:spMk id="6" creationId="{00000000-0000-0000-0000-000000000000}"/>
            </ac:spMkLst>
          </pc:spChg>
        </pc:sldLayoutChg>
        <pc:sldLayoutChg chg="addSp delSp modSp mod ord delAnim modAnim">
          <pc:chgData name="Jordan Williams" userId="269cec884350d245" providerId="LiveId" clId="{980DE7FA-F86F-481A-846A-3C1BE644D9FB}" dt="2022-05-06T20:46:35.178" v="702" actId="403"/>
          <pc:sldLayoutMkLst>
            <pc:docMk/>
            <pc:sldMasterMk cId="1512199015" sldId="2147484110"/>
            <pc:sldLayoutMk cId="140206634" sldId="2147484112"/>
          </pc:sldLayoutMkLst>
          <pc:spChg chg="del">
            <ac:chgData name="Jordan Williams" userId="269cec884350d245" providerId="LiveId" clId="{980DE7FA-F86F-481A-846A-3C1BE644D9FB}" dt="2022-05-06T20:29:24.992" v="456" actId="478"/>
            <ac:spMkLst>
              <pc:docMk/>
              <pc:sldMasterMk cId="1512199015" sldId="2147484110"/>
              <pc:sldLayoutMk cId="140206634" sldId="2147484112"/>
              <ac:spMk id="2" creationId="{00000000-0000-0000-0000-000000000000}"/>
            </ac:spMkLst>
          </pc:spChg>
          <pc:spChg chg="mod">
            <ac:chgData name="Jordan Williams" userId="269cec884350d245" providerId="LiveId" clId="{980DE7FA-F86F-481A-846A-3C1BE644D9FB}" dt="2022-05-06T20:46:35.178" v="702" actId="403"/>
            <ac:spMkLst>
              <pc:docMk/>
              <pc:sldMasterMk cId="1512199015" sldId="2147484110"/>
              <pc:sldLayoutMk cId="140206634" sldId="2147484112"/>
              <ac:spMk id="3" creationId="{00000000-0000-0000-0000-000000000000}"/>
            </ac:spMkLst>
          </pc:spChg>
          <pc:spChg chg="del">
            <ac:chgData name="Jordan Williams" userId="269cec884350d245" providerId="LiveId" clId="{980DE7FA-F86F-481A-846A-3C1BE644D9FB}" dt="2022-05-06T20:30:07.041" v="461" actId="478"/>
            <ac:spMkLst>
              <pc:docMk/>
              <pc:sldMasterMk cId="1512199015" sldId="2147484110"/>
              <pc:sldLayoutMk cId="140206634" sldId="2147484112"/>
              <ac:spMk id="4" creationId="{00000000-0000-0000-0000-000000000000}"/>
            </ac:spMkLst>
          </pc:spChg>
          <pc:spChg chg="del">
            <ac:chgData name="Jordan Williams" userId="269cec884350d245" providerId="LiveId" clId="{980DE7FA-F86F-481A-846A-3C1BE644D9FB}" dt="2022-05-06T20:30:07.921" v="462" actId="478"/>
            <ac:spMkLst>
              <pc:docMk/>
              <pc:sldMasterMk cId="1512199015" sldId="2147484110"/>
              <pc:sldLayoutMk cId="140206634" sldId="2147484112"/>
              <ac:spMk id="5" creationId="{00000000-0000-0000-0000-000000000000}"/>
            </ac:spMkLst>
          </pc:spChg>
          <pc:spChg chg="del">
            <ac:chgData name="Jordan Williams" userId="269cec884350d245" providerId="LiveId" clId="{980DE7FA-F86F-481A-846A-3C1BE644D9FB}" dt="2022-05-06T20:30:08.681" v="463" actId="478"/>
            <ac:spMkLst>
              <pc:docMk/>
              <pc:sldMasterMk cId="1512199015" sldId="2147484110"/>
              <pc:sldLayoutMk cId="140206634" sldId="2147484112"/>
              <ac:spMk id="6" creationId="{00000000-0000-0000-0000-000000000000}"/>
            </ac:spMkLst>
          </pc:spChg>
          <pc:spChg chg="add del mod">
            <ac:chgData name="Jordan Williams" userId="269cec884350d245" providerId="LiveId" clId="{980DE7FA-F86F-481A-846A-3C1BE644D9FB}" dt="2022-05-06T20:42:00.054" v="643"/>
            <ac:spMkLst>
              <pc:docMk/>
              <pc:sldMasterMk cId="1512199015" sldId="2147484110"/>
              <pc:sldLayoutMk cId="140206634" sldId="2147484112"/>
              <ac:spMk id="7" creationId="{015771E0-A80E-512B-F13E-9DB771531DBF}"/>
            </ac:spMkLst>
          </pc:spChg>
          <pc:spChg chg="add del mod">
            <ac:chgData name="Jordan Williams" userId="269cec884350d245" providerId="LiveId" clId="{980DE7FA-F86F-481A-846A-3C1BE644D9FB}" dt="2022-05-06T20:30:30.332" v="494" actId="478"/>
            <ac:spMkLst>
              <pc:docMk/>
              <pc:sldMasterMk cId="1512199015" sldId="2147484110"/>
              <pc:sldLayoutMk cId="140206634" sldId="2147484112"/>
              <ac:spMk id="8" creationId="{D4B1020F-1028-CB76-9B4B-7716FA6D8A92}"/>
            </ac:spMkLst>
          </pc:spChg>
          <pc:spChg chg="add del mod">
            <ac:chgData name="Jordan Williams" userId="269cec884350d245" providerId="LiveId" clId="{980DE7FA-F86F-481A-846A-3C1BE644D9FB}" dt="2022-05-06T20:41:15.022" v="599"/>
            <ac:spMkLst>
              <pc:docMk/>
              <pc:sldMasterMk cId="1512199015" sldId="2147484110"/>
              <pc:sldLayoutMk cId="140206634" sldId="2147484112"/>
              <ac:spMk id="9" creationId="{CD3B4F59-86AB-65D7-8827-47A548A79453}"/>
            </ac:spMkLst>
          </pc:spChg>
          <pc:spChg chg="add del mod">
            <ac:chgData name="Jordan Williams" userId="269cec884350d245" providerId="LiveId" clId="{980DE7FA-F86F-481A-846A-3C1BE644D9FB}" dt="2022-05-06T20:41:14.695" v="598"/>
            <ac:spMkLst>
              <pc:docMk/>
              <pc:sldMasterMk cId="1512199015" sldId="2147484110"/>
              <pc:sldLayoutMk cId="140206634" sldId="2147484112"/>
              <ac:spMk id="10" creationId="{7860F4B8-BB01-9347-D99E-2AAD3FE46289}"/>
            </ac:spMkLst>
          </pc:spChg>
          <pc:spChg chg="add del mod">
            <ac:chgData name="Jordan Williams" userId="269cec884350d245" providerId="LiveId" clId="{980DE7FA-F86F-481A-846A-3C1BE644D9FB}" dt="2022-05-06T20:41:14.695" v="598"/>
            <ac:spMkLst>
              <pc:docMk/>
              <pc:sldMasterMk cId="1512199015" sldId="2147484110"/>
              <pc:sldLayoutMk cId="140206634" sldId="2147484112"/>
              <ac:spMk id="11" creationId="{41245CD5-A3A2-ACEF-0956-B36185D17A2D}"/>
            </ac:spMkLst>
          </pc:spChg>
          <pc:spChg chg="add del mod">
            <ac:chgData name="Jordan Williams" userId="269cec884350d245" providerId="LiveId" clId="{980DE7FA-F86F-481A-846A-3C1BE644D9FB}" dt="2022-05-06T20:41:14.695" v="598"/>
            <ac:spMkLst>
              <pc:docMk/>
              <pc:sldMasterMk cId="1512199015" sldId="2147484110"/>
              <pc:sldLayoutMk cId="140206634" sldId="2147484112"/>
              <ac:spMk id="12" creationId="{5397D740-37BD-13F1-E2AD-3B43296D0520}"/>
            </ac:spMkLst>
          </pc:spChg>
          <pc:spChg chg="add del mod">
            <ac:chgData name="Jordan Williams" userId="269cec884350d245" providerId="LiveId" clId="{980DE7FA-F86F-481A-846A-3C1BE644D9FB}" dt="2022-05-06T20:41:57.683" v="641"/>
            <ac:spMkLst>
              <pc:docMk/>
              <pc:sldMasterMk cId="1512199015" sldId="2147484110"/>
              <pc:sldLayoutMk cId="140206634" sldId="2147484112"/>
              <ac:spMk id="13" creationId="{6093A2AF-FF8D-2E87-2427-77ADA06564BC}"/>
            </ac:spMkLst>
          </pc:spChg>
          <pc:spChg chg="add del mod">
            <ac:chgData name="Jordan Williams" userId="269cec884350d245" providerId="LiveId" clId="{980DE7FA-F86F-481A-846A-3C1BE644D9FB}" dt="2022-05-06T20:41:57.140" v="639"/>
            <ac:spMkLst>
              <pc:docMk/>
              <pc:sldMasterMk cId="1512199015" sldId="2147484110"/>
              <pc:sldLayoutMk cId="140206634" sldId="2147484112"/>
              <ac:spMk id="14" creationId="{AF19A2D1-23C4-3514-587E-F968EE7D2AE0}"/>
            </ac:spMkLst>
          </pc:spChg>
          <pc:spChg chg="add mod">
            <ac:chgData name="Jordan Williams" userId="269cec884350d245" providerId="LiveId" clId="{980DE7FA-F86F-481A-846A-3C1BE644D9FB}" dt="2022-05-06T20:42:23.977" v="653" actId="113"/>
            <ac:spMkLst>
              <pc:docMk/>
              <pc:sldMasterMk cId="1512199015" sldId="2147484110"/>
              <pc:sldLayoutMk cId="140206634" sldId="2147484112"/>
              <ac:spMk id="15" creationId="{CBBD2A65-9952-89EE-DBB3-03DEA2B723C6}"/>
            </ac:spMkLst>
          </pc:spChg>
          <pc:spChg chg="add del mod">
            <ac:chgData name="Jordan Williams" userId="269cec884350d245" providerId="LiveId" clId="{980DE7FA-F86F-481A-846A-3C1BE644D9FB}" dt="2022-05-06T20:42:15.404" v="649" actId="478"/>
            <ac:spMkLst>
              <pc:docMk/>
              <pc:sldMasterMk cId="1512199015" sldId="2147484110"/>
              <pc:sldLayoutMk cId="140206634" sldId="2147484112"/>
              <ac:spMk id="16" creationId="{18F767AD-2039-0C43-381D-B9D0470D4889}"/>
            </ac:spMkLst>
          </pc:spChg>
        </pc:sldLayoutChg>
        <pc:sldLayoutChg chg="addSp delSp modSp mod">
          <pc:chgData name="Jordan Williams" userId="269cec884350d245" providerId="LiveId" clId="{980DE7FA-F86F-481A-846A-3C1BE644D9FB}" dt="2022-05-06T20:36:35.706" v="553" actId="20577"/>
          <pc:sldLayoutMkLst>
            <pc:docMk/>
            <pc:sldMasterMk cId="1512199015" sldId="2147484110"/>
            <pc:sldLayoutMk cId="122003148" sldId="2147484113"/>
          </pc:sldLayoutMkLst>
          <pc:spChg chg="add del mod">
            <ac:chgData name="Jordan Williams" userId="269cec884350d245" providerId="LiveId" clId="{980DE7FA-F86F-481A-846A-3C1BE644D9FB}" dt="2022-05-06T20:36:35.706" v="553" actId="20577"/>
            <ac:spMkLst>
              <pc:docMk/>
              <pc:sldMasterMk cId="1512199015" sldId="2147484110"/>
              <pc:sldLayoutMk cId="122003148" sldId="2147484113"/>
              <ac:spMk id="2" creationId="{00000000-0000-0000-0000-000000000000}"/>
            </ac:spMkLst>
          </pc:spChg>
          <pc:spChg chg="del">
            <ac:chgData name="Jordan Williams" userId="269cec884350d245" providerId="LiveId" clId="{980DE7FA-F86F-481A-846A-3C1BE644D9FB}" dt="2022-05-06T20:34:39.213" v="525" actId="478"/>
            <ac:spMkLst>
              <pc:docMk/>
              <pc:sldMasterMk cId="1512199015" sldId="2147484110"/>
              <pc:sldLayoutMk cId="122003148" sldId="2147484113"/>
              <ac:spMk id="3" creationId="{00000000-0000-0000-0000-000000000000}"/>
            </ac:spMkLst>
          </pc:spChg>
          <pc:spChg chg="del">
            <ac:chgData name="Jordan Williams" userId="269cec884350d245" providerId="LiveId" clId="{980DE7FA-F86F-481A-846A-3C1BE644D9FB}" dt="2022-05-06T20:34:45.486" v="528" actId="478"/>
            <ac:spMkLst>
              <pc:docMk/>
              <pc:sldMasterMk cId="1512199015" sldId="2147484110"/>
              <pc:sldLayoutMk cId="122003148" sldId="2147484113"/>
              <ac:spMk id="4" creationId="{00000000-0000-0000-0000-000000000000}"/>
            </ac:spMkLst>
          </pc:spChg>
          <pc:spChg chg="del">
            <ac:chgData name="Jordan Williams" userId="269cec884350d245" providerId="LiveId" clId="{980DE7FA-F86F-481A-846A-3C1BE644D9FB}" dt="2022-05-06T20:34:41.557" v="527" actId="478"/>
            <ac:spMkLst>
              <pc:docMk/>
              <pc:sldMasterMk cId="1512199015" sldId="2147484110"/>
              <pc:sldLayoutMk cId="122003148" sldId="2147484113"/>
              <ac:spMk id="5" creationId="{00000000-0000-0000-0000-000000000000}"/>
            </ac:spMkLst>
          </pc:spChg>
          <pc:spChg chg="del">
            <ac:chgData name="Jordan Williams" userId="269cec884350d245" providerId="LiveId" clId="{980DE7FA-F86F-481A-846A-3C1BE644D9FB}" dt="2022-05-06T20:34:40.957" v="526" actId="478"/>
            <ac:spMkLst>
              <pc:docMk/>
              <pc:sldMasterMk cId="1512199015" sldId="2147484110"/>
              <pc:sldLayoutMk cId="122003148" sldId="2147484113"/>
              <ac:spMk id="6" creationId="{00000000-0000-0000-0000-000000000000}"/>
            </ac:spMkLst>
          </pc:spChg>
          <pc:spChg chg="add del mod">
            <ac:chgData name="Jordan Williams" userId="269cec884350d245" providerId="LiveId" clId="{980DE7FA-F86F-481A-846A-3C1BE644D9FB}" dt="2022-05-06T20:34:08.362" v="520" actId="478"/>
            <ac:spMkLst>
              <pc:docMk/>
              <pc:sldMasterMk cId="1512199015" sldId="2147484110"/>
              <pc:sldLayoutMk cId="122003148" sldId="2147484113"/>
              <ac:spMk id="7" creationId="{4CDE58A9-60CC-916F-8D22-FB807E0C37C8}"/>
            </ac:spMkLst>
          </pc:spChg>
          <pc:spChg chg="add del">
            <ac:chgData name="Jordan Williams" userId="269cec884350d245" providerId="LiveId" clId="{980DE7FA-F86F-481A-846A-3C1BE644D9FB}" dt="2022-05-06T20:34:37.110" v="524" actId="11529"/>
            <ac:spMkLst>
              <pc:docMk/>
              <pc:sldMasterMk cId="1512199015" sldId="2147484110"/>
              <pc:sldLayoutMk cId="122003148" sldId="2147484113"/>
              <ac:spMk id="8" creationId="{61C80B5F-D059-2566-1C1A-CDF483B534B8}"/>
            </ac:spMkLst>
          </pc:spChg>
          <pc:spChg chg="add mod">
            <ac:chgData name="Jordan Williams" userId="269cec884350d245" providerId="LiveId" clId="{980DE7FA-F86F-481A-846A-3C1BE644D9FB}" dt="2022-05-06T20:36:13.570" v="547" actId="113"/>
            <ac:spMkLst>
              <pc:docMk/>
              <pc:sldMasterMk cId="1512199015" sldId="2147484110"/>
              <pc:sldLayoutMk cId="122003148" sldId="2147484113"/>
              <ac:spMk id="9" creationId="{8DA05436-66BE-3014-4AAF-7B62B51C22C1}"/>
            </ac:spMkLst>
          </pc:spChg>
          <pc:spChg chg="add del mod">
            <ac:chgData name="Jordan Williams" userId="269cec884350d245" providerId="LiveId" clId="{980DE7FA-F86F-481A-846A-3C1BE644D9FB}" dt="2022-05-06T20:35:05.008" v="533" actId="478"/>
            <ac:spMkLst>
              <pc:docMk/>
              <pc:sldMasterMk cId="1512199015" sldId="2147484110"/>
              <pc:sldLayoutMk cId="122003148" sldId="2147484113"/>
              <ac:spMk id="10" creationId="{2D401976-1D0A-0F86-37D7-C4C45C668CB1}"/>
            </ac:spMkLst>
          </pc:spChg>
        </pc:sldLayoutChg>
        <pc:sldLayoutChg chg="del">
          <pc:chgData name="Jordan Williams" userId="269cec884350d245" providerId="LiveId" clId="{980DE7FA-F86F-481A-846A-3C1BE644D9FB}" dt="2022-05-06T20:36:51.589" v="554" actId="2696"/>
          <pc:sldLayoutMkLst>
            <pc:docMk/>
            <pc:sldMasterMk cId="1512199015" sldId="2147484110"/>
            <pc:sldLayoutMk cId="2556652678" sldId="2147484114"/>
          </pc:sldLayoutMkLst>
        </pc:sldLayoutChg>
        <pc:sldLayoutChg chg="add del">
          <pc:chgData name="Jordan Williams" userId="269cec884350d245" providerId="LiveId" clId="{980DE7FA-F86F-481A-846A-3C1BE644D9FB}" dt="2022-05-06T20:31:58.587" v="507" actId="2696"/>
          <pc:sldLayoutMkLst>
            <pc:docMk/>
            <pc:sldMasterMk cId="1512199015" sldId="2147484110"/>
            <pc:sldLayoutMk cId="2696210873" sldId="2147484115"/>
          </pc:sldLayoutMkLst>
        </pc:sldLayoutChg>
        <pc:sldLayoutChg chg="del">
          <pc:chgData name="Jordan Williams" userId="269cec884350d245" providerId="LiveId" clId="{980DE7FA-F86F-481A-846A-3C1BE644D9FB}" dt="2022-05-06T20:30:47.817" v="499" actId="2696"/>
          <pc:sldLayoutMkLst>
            <pc:docMk/>
            <pc:sldMasterMk cId="1512199015" sldId="2147484110"/>
            <pc:sldLayoutMk cId="3854889259" sldId="2147484116"/>
          </pc:sldLayoutMkLst>
        </pc:sldLayoutChg>
        <pc:sldLayoutChg chg="delSp mod">
          <pc:chgData name="Jordan Williams" userId="269cec884350d245" providerId="LiveId" clId="{980DE7FA-F86F-481A-846A-3C1BE644D9FB}" dt="2022-05-06T20:30:52.149" v="502" actId="478"/>
          <pc:sldLayoutMkLst>
            <pc:docMk/>
            <pc:sldMasterMk cId="1512199015" sldId="2147484110"/>
            <pc:sldLayoutMk cId="1170938428" sldId="2147484117"/>
          </pc:sldLayoutMkLst>
          <pc:spChg chg="del">
            <ac:chgData name="Jordan Williams" userId="269cec884350d245" providerId="LiveId" clId="{980DE7FA-F86F-481A-846A-3C1BE644D9FB}" dt="2022-05-06T20:30:49.677" v="500" actId="478"/>
            <ac:spMkLst>
              <pc:docMk/>
              <pc:sldMasterMk cId="1512199015" sldId="2147484110"/>
              <pc:sldLayoutMk cId="1170938428" sldId="2147484117"/>
              <ac:spMk id="2" creationId="{00000000-0000-0000-0000-000000000000}"/>
            </ac:spMkLst>
          </pc:spChg>
          <pc:spChg chg="del">
            <ac:chgData name="Jordan Williams" userId="269cec884350d245" providerId="LiveId" clId="{980DE7FA-F86F-481A-846A-3C1BE644D9FB}" dt="2022-05-06T20:30:50.869" v="501" actId="478"/>
            <ac:spMkLst>
              <pc:docMk/>
              <pc:sldMasterMk cId="1512199015" sldId="2147484110"/>
              <pc:sldLayoutMk cId="1170938428" sldId="2147484117"/>
              <ac:spMk id="3" creationId="{00000000-0000-0000-0000-000000000000}"/>
            </ac:spMkLst>
          </pc:spChg>
          <pc:spChg chg="del">
            <ac:chgData name="Jordan Williams" userId="269cec884350d245" providerId="LiveId" clId="{980DE7FA-F86F-481A-846A-3C1BE644D9FB}" dt="2022-05-06T20:30:52.149" v="502" actId="478"/>
            <ac:spMkLst>
              <pc:docMk/>
              <pc:sldMasterMk cId="1512199015" sldId="2147484110"/>
              <pc:sldLayoutMk cId="1170938428" sldId="2147484117"/>
              <ac:spMk id="4" creationId="{00000000-0000-0000-0000-000000000000}"/>
            </ac:spMkLst>
          </pc:spChg>
        </pc:sldLayoutChg>
        <pc:sldLayoutChg chg="new del mod">
          <pc:chgData name="Jordan Williams" userId="269cec884350d245" providerId="LiveId" clId="{980DE7FA-F86F-481A-846A-3C1BE644D9FB}" dt="2022-05-06T20:31:05.526" v="505" actId="11236"/>
          <pc:sldLayoutMkLst>
            <pc:docMk/>
            <pc:sldMasterMk cId="1512199015" sldId="2147484110"/>
            <pc:sldLayoutMk cId="327293547" sldId="2147484118"/>
          </pc:sldLayoutMkLst>
        </pc:sldLayoutChg>
        <pc:sldLayoutChg chg="del">
          <pc:chgData name="Jordan Williams" userId="269cec884350d245" providerId="LiveId" clId="{980DE7FA-F86F-481A-846A-3C1BE644D9FB}" dt="2022-05-06T20:30:45.516" v="498" actId="2696"/>
          <pc:sldLayoutMkLst>
            <pc:docMk/>
            <pc:sldMasterMk cId="1512199015" sldId="2147484110"/>
            <pc:sldLayoutMk cId="3578872200" sldId="2147484118"/>
          </pc:sldLayoutMkLst>
        </pc:sldLayoutChg>
        <pc:sldLayoutChg chg="del">
          <pc:chgData name="Jordan Williams" userId="269cec884350d245" providerId="LiveId" clId="{980DE7FA-F86F-481A-846A-3C1BE644D9FB}" dt="2022-05-06T20:30:43.796" v="497" actId="2696"/>
          <pc:sldLayoutMkLst>
            <pc:docMk/>
            <pc:sldMasterMk cId="1512199015" sldId="2147484110"/>
            <pc:sldLayoutMk cId="2591328542" sldId="2147484119"/>
          </pc:sldLayoutMkLst>
        </pc:sldLayoutChg>
        <pc:sldLayoutChg chg="del">
          <pc:chgData name="Jordan Williams" userId="269cec884350d245" providerId="LiveId" clId="{980DE7FA-F86F-481A-846A-3C1BE644D9FB}" dt="2022-05-06T20:30:40.754" v="495" actId="2696"/>
          <pc:sldLayoutMkLst>
            <pc:docMk/>
            <pc:sldMasterMk cId="1512199015" sldId="2147484110"/>
            <pc:sldLayoutMk cId="3196964776" sldId="2147484120"/>
          </pc:sldLayoutMkLst>
        </pc:sldLayoutChg>
        <pc:sldLayoutChg chg="del">
          <pc:chgData name="Jordan Williams" userId="269cec884350d245" providerId="LiveId" clId="{980DE7FA-F86F-481A-846A-3C1BE644D9FB}" dt="2022-05-06T20:30:41.993" v="496" actId="2696"/>
          <pc:sldLayoutMkLst>
            <pc:docMk/>
            <pc:sldMasterMk cId="1512199015" sldId="2147484110"/>
            <pc:sldLayoutMk cId="874145254" sldId="2147484121"/>
          </pc:sldLayoutMkLst>
        </pc:sldLayoutChg>
      </pc:sldMasterChg>
    </pc:docChg>
  </pc:docChgLst>
  <pc:docChgLst>
    <pc:chgData name="Jordan Williams" userId="269cec884350d245" providerId="LiveId" clId="{77D912EE-9BA9-4624-9FBD-2900B5A1AE8A}"/>
    <pc:docChg chg="undo redo custSel addSld delSld modSld modMainMaster">
      <pc:chgData name="Jordan Williams" userId="269cec884350d245" providerId="LiveId" clId="{77D912EE-9BA9-4624-9FBD-2900B5A1AE8A}" dt="2023-05-28T20:48:24.078" v="5126" actId="313"/>
      <pc:docMkLst>
        <pc:docMk/>
      </pc:docMkLst>
      <pc:sldChg chg="modSp mod">
        <pc:chgData name="Jordan Williams" userId="269cec884350d245" providerId="LiveId" clId="{77D912EE-9BA9-4624-9FBD-2900B5A1AE8A}" dt="2023-05-27T00:27:48.401" v="89" actId="20577"/>
        <pc:sldMkLst>
          <pc:docMk/>
          <pc:sldMk cId="109857222" sldId="256"/>
        </pc:sldMkLst>
        <pc:spChg chg="mod">
          <ac:chgData name="Jordan Williams" userId="269cec884350d245" providerId="LiveId" clId="{77D912EE-9BA9-4624-9FBD-2900B5A1AE8A}" dt="2023-05-27T00:27:48.401" v="89" actId="20577"/>
          <ac:spMkLst>
            <pc:docMk/>
            <pc:sldMk cId="109857222" sldId="256"/>
            <ac:spMk id="4" creationId="{62807685-CCE8-4488-8EBE-7572B84FBA64}"/>
          </ac:spMkLst>
        </pc:spChg>
      </pc:sldChg>
      <pc:sldChg chg="modSp mod modTransition">
        <pc:chgData name="Jordan Williams" userId="269cec884350d245" providerId="LiveId" clId="{77D912EE-9BA9-4624-9FBD-2900B5A1AE8A}" dt="2023-05-28T04:25:12.011" v="4901"/>
        <pc:sldMkLst>
          <pc:docMk/>
          <pc:sldMk cId="1602523647" sldId="339"/>
        </pc:sldMkLst>
        <pc:spChg chg="mod">
          <ac:chgData name="Jordan Williams" userId="269cec884350d245" providerId="LiveId" clId="{77D912EE-9BA9-4624-9FBD-2900B5A1AE8A}" dt="2023-05-27T01:43:09.515" v="216" actId="947"/>
          <ac:spMkLst>
            <pc:docMk/>
            <pc:sldMk cId="1602523647" sldId="339"/>
            <ac:spMk id="3" creationId="{14E691B4-6043-455E-8E7B-C0B68483676A}"/>
          </ac:spMkLst>
        </pc:spChg>
      </pc:sldChg>
      <pc:sldChg chg="modSp mod">
        <pc:chgData name="Jordan Williams" userId="269cec884350d245" providerId="LiveId" clId="{77D912EE-9BA9-4624-9FBD-2900B5A1AE8A}" dt="2023-05-27T00:27:53.361" v="108" actId="20577"/>
        <pc:sldMkLst>
          <pc:docMk/>
          <pc:sldMk cId="1663058076" sldId="345"/>
        </pc:sldMkLst>
        <pc:spChg chg="mod">
          <ac:chgData name="Jordan Williams" userId="269cec884350d245" providerId="LiveId" clId="{77D912EE-9BA9-4624-9FBD-2900B5A1AE8A}" dt="2023-05-27T00:27:53.361" v="108" actId="20577"/>
          <ac:spMkLst>
            <pc:docMk/>
            <pc:sldMk cId="1663058076" sldId="345"/>
            <ac:spMk id="2" creationId="{7144980C-7DE7-B7FA-78A5-9F22D2D37BE3}"/>
          </ac:spMkLst>
        </pc:spChg>
        <pc:spChg chg="mod">
          <ac:chgData name="Jordan Williams" userId="269cec884350d245" providerId="LiveId" clId="{77D912EE-9BA9-4624-9FBD-2900B5A1AE8A}" dt="2023-05-27T00:19:06.700" v="58" actId="20577"/>
          <ac:spMkLst>
            <pc:docMk/>
            <pc:sldMk cId="1663058076" sldId="345"/>
            <ac:spMk id="3" creationId="{9A6D39DD-699D-7A38-4FB5-C5FC3EBFB680}"/>
          </ac:spMkLst>
        </pc:spChg>
      </pc:sldChg>
      <pc:sldChg chg="del">
        <pc:chgData name="Jordan Williams" userId="269cec884350d245" providerId="LiveId" clId="{77D912EE-9BA9-4624-9FBD-2900B5A1AE8A}" dt="2023-05-27T00:08:27.641" v="0" actId="47"/>
        <pc:sldMkLst>
          <pc:docMk/>
          <pc:sldMk cId="634613245" sldId="395"/>
        </pc:sldMkLst>
      </pc:sldChg>
      <pc:sldChg chg="modSp mod modAnim">
        <pc:chgData name="Jordan Williams" userId="269cec884350d245" providerId="LiveId" clId="{77D912EE-9BA9-4624-9FBD-2900B5A1AE8A}" dt="2023-05-28T20:40:48.891" v="5090"/>
        <pc:sldMkLst>
          <pc:docMk/>
          <pc:sldMk cId="273813160" sldId="396"/>
        </pc:sldMkLst>
        <pc:spChg chg="mod">
          <ac:chgData name="Jordan Williams" userId="269cec884350d245" providerId="LiveId" clId="{77D912EE-9BA9-4624-9FBD-2900B5A1AE8A}" dt="2023-05-28T04:26:40.188" v="4914" actId="20577"/>
          <ac:spMkLst>
            <pc:docMk/>
            <pc:sldMk cId="273813160" sldId="396"/>
            <ac:spMk id="2" creationId="{120DC53E-49FD-499B-8821-DDB4A508F7DE}"/>
          </ac:spMkLst>
        </pc:spChg>
        <pc:spChg chg="mod">
          <ac:chgData name="Jordan Williams" userId="269cec884350d245" providerId="LiveId" clId="{77D912EE-9BA9-4624-9FBD-2900B5A1AE8A}" dt="2023-05-27T07:38:43.570" v="297" actId="20577"/>
          <ac:spMkLst>
            <pc:docMk/>
            <pc:sldMk cId="273813160" sldId="396"/>
            <ac:spMk id="3" creationId="{276456EA-C5EF-2A34-300F-B7234DB71C33}"/>
          </ac:spMkLst>
        </pc:spChg>
      </pc:sldChg>
      <pc:sldChg chg="addSp delSp modSp add mod modAnim">
        <pc:chgData name="Jordan Williams" userId="269cec884350d245" providerId="LiveId" clId="{77D912EE-9BA9-4624-9FBD-2900B5A1AE8A}" dt="2023-05-28T20:48:24.078" v="5126" actId="313"/>
        <pc:sldMkLst>
          <pc:docMk/>
          <pc:sldMk cId="689125887" sldId="397"/>
        </pc:sldMkLst>
        <pc:spChg chg="mod">
          <ac:chgData name="Jordan Williams" userId="269cec884350d245" providerId="LiveId" clId="{77D912EE-9BA9-4624-9FBD-2900B5A1AE8A}" dt="2023-05-28T20:48:24.078" v="5126" actId="313"/>
          <ac:spMkLst>
            <pc:docMk/>
            <pc:sldMk cId="689125887" sldId="397"/>
            <ac:spMk id="2" creationId="{120DC53E-49FD-499B-8821-DDB4A508F7DE}"/>
          </ac:spMkLst>
        </pc:spChg>
        <pc:spChg chg="mod">
          <ac:chgData name="Jordan Williams" userId="269cec884350d245" providerId="LiveId" clId="{77D912EE-9BA9-4624-9FBD-2900B5A1AE8A}" dt="2023-05-27T17:37:53.742" v="430"/>
          <ac:spMkLst>
            <pc:docMk/>
            <pc:sldMk cId="689125887" sldId="397"/>
            <ac:spMk id="3" creationId="{276456EA-C5EF-2A34-300F-B7234DB71C33}"/>
          </ac:spMkLst>
        </pc:spChg>
        <pc:spChg chg="add del mod">
          <ac:chgData name="Jordan Williams" userId="269cec884350d245" providerId="LiveId" clId="{77D912EE-9BA9-4624-9FBD-2900B5A1AE8A}" dt="2023-05-27T17:37:53.742" v="430"/>
          <ac:spMkLst>
            <pc:docMk/>
            <pc:sldMk cId="689125887" sldId="397"/>
            <ac:spMk id="4" creationId="{229D4CCC-D57C-AF78-5279-51F9C7ACE972}"/>
          </ac:spMkLst>
        </pc:spChg>
        <pc:spChg chg="add del mod">
          <ac:chgData name="Jordan Williams" userId="269cec884350d245" providerId="LiveId" clId="{77D912EE-9BA9-4624-9FBD-2900B5A1AE8A}" dt="2023-05-27T17:37:53.742" v="430"/>
          <ac:spMkLst>
            <pc:docMk/>
            <pc:sldMk cId="689125887" sldId="397"/>
            <ac:spMk id="5" creationId="{193633AB-FB96-41AF-9CAC-022E24A3A3F5}"/>
          </ac:spMkLst>
        </pc:spChg>
      </pc:sldChg>
      <pc:sldChg chg="add del">
        <pc:chgData name="Jordan Williams" userId="269cec884350d245" providerId="LiveId" clId="{77D912EE-9BA9-4624-9FBD-2900B5A1AE8A}" dt="2023-05-27T01:43:22.102" v="218"/>
        <pc:sldMkLst>
          <pc:docMk/>
          <pc:sldMk cId="982234644" sldId="397"/>
        </pc:sldMkLst>
      </pc:sldChg>
      <pc:sldChg chg="new del">
        <pc:chgData name="Jordan Williams" userId="269cec884350d245" providerId="LiveId" clId="{77D912EE-9BA9-4624-9FBD-2900B5A1AE8A}" dt="2023-05-27T00:26:38.766" v="61" actId="680"/>
        <pc:sldMkLst>
          <pc:docMk/>
          <pc:sldMk cId="3569785652" sldId="397"/>
        </pc:sldMkLst>
      </pc:sldChg>
      <pc:sldChg chg="del">
        <pc:chgData name="Jordan Williams" userId="269cec884350d245" providerId="LiveId" clId="{77D912EE-9BA9-4624-9FBD-2900B5A1AE8A}" dt="2023-05-27T00:26:33.184" v="59" actId="47"/>
        <pc:sldMkLst>
          <pc:docMk/>
          <pc:sldMk cId="3843499025" sldId="397"/>
        </pc:sldMkLst>
      </pc:sldChg>
      <pc:sldChg chg="modSp add mod">
        <pc:chgData name="Jordan Williams" userId="269cec884350d245" providerId="LiveId" clId="{77D912EE-9BA9-4624-9FBD-2900B5A1AE8A}" dt="2023-05-27T19:12:35.110" v="1240" actId="20577"/>
        <pc:sldMkLst>
          <pc:docMk/>
          <pc:sldMk cId="778606251" sldId="398"/>
        </pc:sldMkLst>
        <pc:spChg chg="mod">
          <ac:chgData name="Jordan Williams" userId="269cec884350d245" providerId="LiveId" clId="{77D912EE-9BA9-4624-9FBD-2900B5A1AE8A}" dt="2023-05-27T19:12:35.110" v="1240" actId="20577"/>
          <ac:spMkLst>
            <pc:docMk/>
            <pc:sldMk cId="778606251" sldId="398"/>
            <ac:spMk id="3" creationId="{9A6D39DD-699D-7A38-4FB5-C5FC3EBFB680}"/>
          </ac:spMkLst>
        </pc:spChg>
      </pc:sldChg>
      <pc:sldChg chg="del">
        <pc:chgData name="Jordan Williams" userId="269cec884350d245" providerId="LiveId" clId="{77D912EE-9BA9-4624-9FBD-2900B5A1AE8A}" dt="2023-05-27T00:26:33.184" v="59" actId="47"/>
        <pc:sldMkLst>
          <pc:docMk/>
          <pc:sldMk cId="4200670043" sldId="398"/>
        </pc:sldMkLst>
      </pc:sldChg>
      <pc:sldChg chg="del">
        <pc:chgData name="Jordan Williams" userId="269cec884350d245" providerId="LiveId" clId="{77D912EE-9BA9-4624-9FBD-2900B5A1AE8A}" dt="2023-05-27T00:26:33.184" v="59" actId="47"/>
        <pc:sldMkLst>
          <pc:docMk/>
          <pc:sldMk cId="71137336" sldId="399"/>
        </pc:sldMkLst>
      </pc:sldChg>
      <pc:sldChg chg="modSp add mod modAnim">
        <pc:chgData name="Jordan Williams" userId="269cec884350d245" providerId="LiveId" clId="{77D912EE-9BA9-4624-9FBD-2900B5A1AE8A}" dt="2023-05-28T20:40:58.111" v="5092"/>
        <pc:sldMkLst>
          <pc:docMk/>
          <pc:sldMk cId="2507415742" sldId="399"/>
        </pc:sldMkLst>
        <pc:spChg chg="mod">
          <ac:chgData name="Jordan Williams" userId="269cec884350d245" providerId="LiveId" clId="{77D912EE-9BA9-4624-9FBD-2900B5A1AE8A}" dt="2023-05-28T20:15:13.951" v="5088" actId="20577"/>
          <ac:spMkLst>
            <pc:docMk/>
            <pc:sldMk cId="2507415742" sldId="399"/>
            <ac:spMk id="2" creationId="{120DC53E-49FD-499B-8821-DDB4A508F7DE}"/>
          </ac:spMkLst>
        </pc:spChg>
        <pc:spChg chg="mod">
          <ac:chgData name="Jordan Williams" userId="269cec884350d245" providerId="LiveId" clId="{77D912EE-9BA9-4624-9FBD-2900B5A1AE8A}" dt="2023-05-27T19:12:39.774" v="1252" actId="20577"/>
          <ac:spMkLst>
            <pc:docMk/>
            <pc:sldMk cId="2507415742" sldId="399"/>
            <ac:spMk id="3" creationId="{276456EA-C5EF-2A34-300F-B7234DB71C33}"/>
          </ac:spMkLst>
        </pc:spChg>
      </pc:sldChg>
      <pc:sldChg chg="modSp add mod">
        <pc:chgData name="Jordan Williams" userId="269cec884350d245" providerId="LiveId" clId="{77D912EE-9BA9-4624-9FBD-2900B5A1AE8A}" dt="2023-05-27T19:12:43.119" v="1260" actId="20577"/>
        <pc:sldMkLst>
          <pc:docMk/>
          <pc:sldMk cId="756147340" sldId="400"/>
        </pc:sldMkLst>
        <pc:spChg chg="mod">
          <ac:chgData name="Jordan Williams" userId="269cec884350d245" providerId="LiveId" clId="{77D912EE-9BA9-4624-9FBD-2900B5A1AE8A}" dt="2023-05-27T19:12:43.119" v="1260" actId="20577"/>
          <ac:spMkLst>
            <pc:docMk/>
            <pc:sldMk cId="756147340" sldId="400"/>
            <ac:spMk id="3" creationId="{9A6D39DD-699D-7A38-4FB5-C5FC3EBFB680}"/>
          </ac:spMkLst>
        </pc:spChg>
      </pc:sldChg>
      <pc:sldChg chg="del">
        <pc:chgData name="Jordan Williams" userId="269cec884350d245" providerId="LiveId" clId="{77D912EE-9BA9-4624-9FBD-2900B5A1AE8A}" dt="2023-05-27T00:26:33.184" v="59" actId="47"/>
        <pc:sldMkLst>
          <pc:docMk/>
          <pc:sldMk cId="2057858705" sldId="400"/>
        </pc:sldMkLst>
      </pc:sldChg>
      <pc:sldChg chg="del">
        <pc:chgData name="Jordan Williams" userId="269cec884350d245" providerId="LiveId" clId="{77D912EE-9BA9-4624-9FBD-2900B5A1AE8A}" dt="2023-05-27T00:26:33.184" v="59" actId="47"/>
        <pc:sldMkLst>
          <pc:docMk/>
          <pc:sldMk cId="2526385869" sldId="401"/>
        </pc:sldMkLst>
      </pc:sldChg>
      <pc:sldChg chg="modSp add mod modAnim">
        <pc:chgData name="Jordan Williams" userId="269cec884350d245" providerId="LiveId" clId="{77D912EE-9BA9-4624-9FBD-2900B5A1AE8A}" dt="2023-05-28T20:41:07.735" v="5094"/>
        <pc:sldMkLst>
          <pc:docMk/>
          <pc:sldMk cId="2711573835" sldId="401"/>
        </pc:sldMkLst>
        <pc:spChg chg="mod">
          <ac:chgData name="Jordan Williams" userId="269cec884350d245" providerId="LiveId" clId="{77D912EE-9BA9-4624-9FBD-2900B5A1AE8A}" dt="2023-05-28T04:28:16.447" v="4934" actId="20577"/>
          <ac:spMkLst>
            <pc:docMk/>
            <pc:sldMk cId="2711573835" sldId="401"/>
            <ac:spMk id="2" creationId="{120DC53E-49FD-499B-8821-DDB4A508F7DE}"/>
          </ac:spMkLst>
        </pc:spChg>
        <pc:spChg chg="mod">
          <ac:chgData name="Jordan Williams" userId="269cec884350d245" providerId="LiveId" clId="{77D912EE-9BA9-4624-9FBD-2900B5A1AE8A}" dt="2023-05-27T08:02:52.027" v="368" actId="20577"/>
          <ac:spMkLst>
            <pc:docMk/>
            <pc:sldMk cId="2711573835" sldId="401"/>
            <ac:spMk id="3" creationId="{276456EA-C5EF-2A34-300F-B7234DB71C33}"/>
          </ac:spMkLst>
        </pc:spChg>
      </pc:sldChg>
      <pc:sldChg chg="modSp add modAnim">
        <pc:chgData name="Jordan Williams" userId="269cec884350d245" providerId="LiveId" clId="{77D912EE-9BA9-4624-9FBD-2900B5A1AE8A}" dt="2023-05-28T20:40:52.339" v="5091"/>
        <pc:sldMkLst>
          <pc:docMk/>
          <pc:sldMk cId="17086178" sldId="402"/>
        </pc:sldMkLst>
        <pc:spChg chg="mod">
          <ac:chgData name="Jordan Williams" userId="269cec884350d245" providerId="LiveId" clId="{77D912EE-9BA9-4624-9FBD-2900B5A1AE8A}" dt="2023-05-28T04:30:44.315" v="4958" actId="20577"/>
          <ac:spMkLst>
            <pc:docMk/>
            <pc:sldMk cId="17086178" sldId="402"/>
            <ac:spMk id="2" creationId="{120DC53E-49FD-499B-8821-DDB4A508F7DE}"/>
          </ac:spMkLst>
        </pc:spChg>
      </pc:sldChg>
      <pc:sldChg chg="addSp delSp modSp add mod modAnim">
        <pc:chgData name="Jordan Williams" userId="269cec884350d245" providerId="LiveId" clId="{77D912EE-9BA9-4624-9FBD-2900B5A1AE8A}" dt="2023-05-28T19:48:30.920" v="5033" actId="6549"/>
        <pc:sldMkLst>
          <pc:docMk/>
          <pc:sldMk cId="1910213140" sldId="403"/>
        </pc:sldMkLst>
        <pc:spChg chg="mod">
          <ac:chgData name="Jordan Williams" userId="269cec884350d245" providerId="LiveId" clId="{77D912EE-9BA9-4624-9FBD-2900B5A1AE8A}" dt="2023-05-28T19:48:30.920" v="5033" actId="6549"/>
          <ac:spMkLst>
            <pc:docMk/>
            <pc:sldMk cId="1910213140" sldId="403"/>
            <ac:spMk id="2" creationId="{120DC53E-49FD-499B-8821-DDB4A508F7DE}"/>
          </ac:spMkLst>
        </pc:spChg>
        <pc:spChg chg="add del">
          <ac:chgData name="Jordan Williams" userId="269cec884350d245" providerId="LiveId" clId="{77D912EE-9BA9-4624-9FBD-2900B5A1AE8A}" dt="2023-05-28T19:45:24.761" v="4996" actId="22"/>
          <ac:spMkLst>
            <pc:docMk/>
            <pc:sldMk cId="1910213140" sldId="403"/>
            <ac:spMk id="5" creationId="{F6B44086-A409-B698-6A93-1549DA8BD5CC}"/>
          </ac:spMkLst>
        </pc:spChg>
      </pc:sldChg>
      <pc:sldChg chg="del">
        <pc:chgData name="Jordan Williams" userId="269cec884350d245" providerId="LiveId" clId="{77D912EE-9BA9-4624-9FBD-2900B5A1AE8A}" dt="2023-05-27T00:26:33.184" v="59" actId="47"/>
        <pc:sldMkLst>
          <pc:docMk/>
          <pc:sldMk cId="4161664126" sldId="403"/>
        </pc:sldMkLst>
      </pc:sldChg>
      <pc:sldChg chg="modSp add mod modAnim">
        <pc:chgData name="Jordan Williams" userId="269cec884350d245" providerId="LiveId" clId="{77D912EE-9BA9-4624-9FBD-2900B5A1AE8A}" dt="2023-05-28T20:41:02.098" v="5093"/>
        <pc:sldMkLst>
          <pc:docMk/>
          <pc:sldMk cId="107508728" sldId="404"/>
        </pc:sldMkLst>
        <pc:spChg chg="mod">
          <ac:chgData name="Jordan Williams" userId="269cec884350d245" providerId="LiveId" clId="{77D912EE-9BA9-4624-9FBD-2900B5A1AE8A}" dt="2023-05-28T04:39:57.980" v="4993" actId="6549"/>
          <ac:spMkLst>
            <pc:docMk/>
            <pc:sldMk cId="107508728" sldId="404"/>
            <ac:spMk id="2" creationId="{120DC53E-49FD-499B-8821-DDB4A508F7DE}"/>
          </ac:spMkLst>
        </pc:spChg>
      </pc:sldChg>
      <pc:sldChg chg="modSp add modAnim">
        <pc:chgData name="Jordan Williams" userId="269cec884350d245" providerId="LiveId" clId="{77D912EE-9BA9-4624-9FBD-2900B5A1AE8A}" dt="2023-05-28T04:39:48.304" v="4991" actId="20577"/>
        <pc:sldMkLst>
          <pc:docMk/>
          <pc:sldMk cId="312261856" sldId="405"/>
        </pc:sldMkLst>
        <pc:spChg chg="mod">
          <ac:chgData name="Jordan Williams" userId="269cec884350d245" providerId="LiveId" clId="{77D912EE-9BA9-4624-9FBD-2900B5A1AE8A}" dt="2023-05-28T04:39:48.304" v="4991" actId="20577"/>
          <ac:spMkLst>
            <pc:docMk/>
            <pc:sldMk cId="312261856" sldId="405"/>
            <ac:spMk id="2" creationId="{120DC53E-49FD-499B-8821-DDB4A508F7DE}"/>
          </ac:spMkLst>
        </pc:spChg>
      </pc:sldChg>
      <pc:sldChg chg="del">
        <pc:chgData name="Jordan Williams" userId="269cec884350d245" providerId="LiveId" clId="{77D912EE-9BA9-4624-9FBD-2900B5A1AE8A}" dt="2023-05-27T00:26:33.184" v="59" actId="47"/>
        <pc:sldMkLst>
          <pc:docMk/>
          <pc:sldMk cId="519429612" sldId="405"/>
        </pc:sldMkLst>
      </pc:sldChg>
      <pc:sldChg chg="modSp add del mod modAnim">
        <pc:chgData name="Jordan Williams" userId="269cec884350d245" providerId="LiveId" clId="{77D912EE-9BA9-4624-9FBD-2900B5A1AE8A}" dt="2023-05-28T03:03:01.570" v="3780" actId="47"/>
        <pc:sldMkLst>
          <pc:docMk/>
          <pc:sldMk cId="1867667192" sldId="406"/>
        </pc:sldMkLst>
        <pc:spChg chg="mod">
          <ac:chgData name="Jordan Williams" userId="269cec884350d245" providerId="LiveId" clId="{77D912EE-9BA9-4624-9FBD-2900B5A1AE8A}" dt="2023-05-28T03:01:27.329" v="3720" actId="20577"/>
          <ac:spMkLst>
            <pc:docMk/>
            <pc:sldMk cId="1867667192" sldId="406"/>
            <ac:spMk id="2" creationId="{120DC53E-49FD-499B-8821-DDB4A508F7DE}"/>
          </ac:spMkLst>
        </pc:spChg>
      </pc:sldChg>
      <pc:sldChg chg="modSp add del modAnim">
        <pc:chgData name="Jordan Williams" userId="269cec884350d245" providerId="LiveId" clId="{77D912EE-9BA9-4624-9FBD-2900B5A1AE8A}" dt="2023-05-28T02:15:31.338" v="3236" actId="47"/>
        <pc:sldMkLst>
          <pc:docMk/>
          <pc:sldMk cId="2087032066" sldId="406"/>
        </pc:sldMkLst>
        <pc:spChg chg="mod">
          <ac:chgData name="Jordan Williams" userId="269cec884350d245" providerId="LiveId" clId="{77D912EE-9BA9-4624-9FBD-2900B5A1AE8A}" dt="2023-05-28T01:04:38.057" v="3103" actId="14"/>
          <ac:spMkLst>
            <pc:docMk/>
            <pc:sldMk cId="2087032066" sldId="406"/>
            <ac:spMk id="2" creationId="{120DC53E-49FD-499B-8821-DDB4A508F7DE}"/>
          </ac:spMkLst>
        </pc:spChg>
      </pc:sldChg>
      <pc:sldChg chg="del">
        <pc:chgData name="Jordan Williams" userId="269cec884350d245" providerId="LiveId" clId="{77D912EE-9BA9-4624-9FBD-2900B5A1AE8A}" dt="2023-05-27T00:26:33.184" v="59" actId="47"/>
        <pc:sldMkLst>
          <pc:docMk/>
          <pc:sldMk cId="2270729694" sldId="406"/>
        </pc:sldMkLst>
      </pc:sldChg>
      <pc:sldChg chg="del">
        <pc:chgData name="Jordan Williams" userId="269cec884350d245" providerId="LiveId" clId="{77D912EE-9BA9-4624-9FBD-2900B5A1AE8A}" dt="2023-05-27T00:26:33.184" v="59" actId="47"/>
        <pc:sldMkLst>
          <pc:docMk/>
          <pc:sldMk cId="1523437054" sldId="407"/>
        </pc:sldMkLst>
      </pc:sldChg>
      <pc:sldChg chg="modSp add modAnim">
        <pc:chgData name="Jordan Williams" userId="269cec884350d245" providerId="LiveId" clId="{77D912EE-9BA9-4624-9FBD-2900B5A1AE8A}" dt="2023-05-28T04:30:28.673" v="4954" actId="20577"/>
        <pc:sldMkLst>
          <pc:docMk/>
          <pc:sldMk cId="1661901760" sldId="407"/>
        </pc:sldMkLst>
        <pc:spChg chg="mod">
          <ac:chgData name="Jordan Williams" userId="269cec884350d245" providerId="LiveId" clId="{77D912EE-9BA9-4624-9FBD-2900B5A1AE8A}" dt="2023-05-28T04:30:28.673" v="4954" actId="20577"/>
          <ac:spMkLst>
            <pc:docMk/>
            <pc:sldMk cId="1661901760" sldId="407"/>
            <ac:spMk id="2" creationId="{120DC53E-49FD-499B-8821-DDB4A508F7DE}"/>
          </ac:spMkLst>
        </pc:spChg>
      </pc:sldChg>
      <pc:sldChg chg="modSp add del modAnim">
        <pc:chgData name="Jordan Williams" userId="269cec884350d245" providerId="LiveId" clId="{77D912EE-9BA9-4624-9FBD-2900B5A1AE8A}" dt="2023-05-28T03:02:10.429" v="3770"/>
        <pc:sldMkLst>
          <pc:docMk/>
          <pc:sldMk cId="2199451410" sldId="407"/>
        </pc:sldMkLst>
        <pc:spChg chg="mod">
          <ac:chgData name="Jordan Williams" userId="269cec884350d245" providerId="LiveId" clId="{77D912EE-9BA9-4624-9FBD-2900B5A1AE8A}" dt="2023-05-28T03:00:44.420" v="3645" actId="20577"/>
          <ac:spMkLst>
            <pc:docMk/>
            <pc:sldMk cId="2199451410" sldId="407"/>
            <ac:spMk id="2" creationId="{120DC53E-49FD-499B-8821-DDB4A508F7DE}"/>
          </ac:spMkLst>
        </pc:spChg>
      </pc:sldChg>
      <pc:sldChg chg="modSp add modAnim">
        <pc:chgData name="Jordan Williams" userId="269cec884350d245" providerId="LiveId" clId="{77D912EE-9BA9-4624-9FBD-2900B5A1AE8A}" dt="2023-05-28T04:29:22.583" v="4941"/>
        <pc:sldMkLst>
          <pc:docMk/>
          <pc:sldMk cId="2382129726" sldId="408"/>
        </pc:sldMkLst>
        <pc:spChg chg="mod">
          <ac:chgData name="Jordan Williams" userId="269cec884350d245" providerId="LiveId" clId="{77D912EE-9BA9-4624-9FBD-2900B5A1AE8A}" dt="2023-05-28T03:14:06.709" v="4255" actId="20577"/>
          <ac:spMkLst>
            <pc:docMk/>
            <pc:sldMk cId="2382129726" sldId="408"/>
            <ac:spMk id="2" creationId="{120DC53E-49FD-499B-8821-DDB4A508F7DE}"/>
          </ac:spMkLst>
        </pc:spChg>
      </pc:sldChg>
      <pc:sldChg chg="modSp add modAnim">
        <pc:chgData name="Jordan Williams" userId="269cec884350d245" providerId="LiveId" clId="{77D912EE-9BA9-4624-9FBD-2900B5A1AE8A}" dt="2023-05-28T20:41:29.151" v="5096"/>
        <pc:sldMkLst>
          <pc:docMk/>
          <pc:sldMk cId="1484360594" sldId="409"/>
        </pc:sldMkLst>
        <pc:spChg chg="mod">
          <ac:chgData name="Jordan Williams" userId="269cec884350d245" providerId="LiveId" clId="{77D912EE-9BA9-4624-9FBD-2900B5A1AE8A}" dt="2023-05-28T04:29:55.400" v="4944" actId="20577"/>
          <ac:spMkLst>
            <pc:docMk/>
            <pc:sldMk cId="1484360594" sldId="409"/>
            <ac:spMk id="2" creationId="{120DC53E-49FD-499B-8821-DDB4A508F7DE}"/>
          </ac:spMkLst>
        </pc:spChg>
      </pc:sldChg>
      <pc:sldChg chg="del">
        <pc:chgData name="Jordan Williams" userId="269cec884350d245" providerId="LiveId" clId="{77D912EE-9BA9-4624-9FBD-2900B5A1AE8A}" dt="2023-05-27T00:26:33.184" v="59" actId="47"/>
        <pc:sldMkLst>
          <pc:docMk/>
          <pc:sldMk cId="4236473173" sldId="409"/>
        </pc:sldMkLst>
      </pc:sldChg>
      <pc:sldChg chg="del">
        <pc:chgData name="Jordan Williams" userId="269cec884350d245" providerId="LiveId" clId="{77D912EE-9BA9-4624-9FBD-2900B5A1AE8A}" dt="2023-05-27T00:26:33.184" v="59" actId="47"/>
        <pc:sldMkLst>
          <pc:docMk/>
          <pc:sldMk cId="1328551942" sldId="410"/>
        </pc:sldMkLst>
      </pc:sldChg>
      <pc:sldChg chg="modSp add modAnim">
        <pc:chgData name="Jordan Williams" userId="269cec884350d245" providerId="LiveId" clId="{77D912EE-9BA9-4624-9FBD-2900B5A1AE8A}" dt="2023-05-28T04:30:20.872" v="4952" actId="20577"/>
        <pc:sldMkLst>
          <pc:docMk/>
          <pc:sldMk cId="3326288200" sldId="410"/>
        </pc:sldMkLst>
        <pc:spChg chg="mod">
          <ac:chgData name="Jordan Williams" userId="269cec884350d245" providerId="LiveId" clId="{77D912EE-9BA9-4624-9FBD-2900B5A1AE8A}" dt="2023-05-28T04:30:20.872" v="4952" actId="20577"/>
          <ac:spMkLst>
            <pc:docMk/>
            <pc:sldMk cId="3326288200" sldId="410"/>
            <ac:spMk id="2" creationId="{120DC53E-49FD-499B-8821-DDB4A508F7DE}"/>
          </ac:spMkLst>
        </pc:spChg>
      </pc:sldChg>
      <pc:sldChg chg="modSp add mod modAnim">
        <pc:chgData name="Jordan Williams" userId="269cec884350d245" providerId="LiveId" clId="{77D912EE-9BA9-4624-9FBD-2900B5A1AE8A}" dt="2023-05-28T20:41:36.477" v="5097"/>
        <pc:sldMkLst>
          <pc:docMk/>
          <pc:sldMk cId="2064156898" sldId="411"/>
        </pc:sldMkLst>
        <pc:spChg chg="mod">
          <ac:chgData name="Jordan Williams" userId="269cec884350d245" providerId="LiveId" clId="{77D912EE-9BA9-4624-9FBD-2900B5A1AE8A}" dt="2023-05-28T04:03:54.197" v="4793" actId="6549"/>
          <ac:spMkLst>
            <pc:docMk/>
            <pc:sldMk cId="2064156898" sldId="411"/>
            <ac:spMk id="2" creationId="{120DC53E-49FD-499B-8821-DDB4A508F7DE}"/>
          </ac:spMkLst>
        </pc:spChg>
      </pc:sldChg>
      <pc:sldChg chg="del">
        <pc:chgData name="Jordan Williams" userId="269cec884350d245" providerId="LiveId" clId="{77D912EE-9BA9-4624-9FBD-2900B5A1AE8A}" dt="2023-05-27T00:26:33.184" v="59" actId="47"/>
        <pc:sldMkLst>
          <pc:docMk/>
          <pc:sldMk cId="2326357380" sldId="411"/>
        </pc:sldMkLst>
      </pc:sldChg>
      <pc:sldChg chg="modSp add del modAnim">
        <pc:chgData name="Jordan Williams" userId="269cec884350d245" providerId="LiveId" clId="{77D912EE-9BA9-4624-9FBD-2900B5A1AE8A}" dt="2023-05-28T04:31:23.699" v="4961" actId="47"/>
        <pc:sldMkLst>
          <pc:docMk/>
          <pc:sldMk cId="1846971402" sldId="412"/>
        </pc:sldMkLst>
        <pc:spChg chg="mod">
          <ac:chgData name="Jordan Williams" userId="269cec884350d245" providerId="LiveId" clId="{77D912EE-9BA9-4624-9FBD-2900B5A1AE8A}" dt="2023-05-28T04:10:42.782" v="4884"/>
          <ac:spMkLst>
            <pc:docMk/>
            <pc:sldMk cId="1846971402" sldId="412"/>
            <ac:spMk id="2" creationId="{120DC53E-49FD-499B-8821-DDB4A508F7DE}"/>
          </ac:spMkLst>
        </pc:spChg>
      </pc:sldChg>
      <pc:sldChg chg="del">
        <pc:chgData name="Jordan Williams" userId="269cec884350d245" providerId="LiveId" clId="{77D912EE-9BA9-4624-9FBD-2900B5A1AE8A}" dt="2023-05-27T00:26:33.184" v="59" actId="47"/>
        <pc:sldMkLst>
          <pc:docMk/>
          <pc:sldMk cId="4015830731" sldId="412"/>
        </pc:sldMkLst>
      </pc:sldChg>
      <pc:sldChg chg="modSp add modAnim">
        <pc:chgData name="Jordan Williams" userId="269cec884350d245" providerId="LiveId" clId="{77D912EE-9BA9-4624-9FBD-2900B5A1AE8A}" dt="2023-05-28T20:42:52.861" v="5109"/>
        <pc:sldMkLst>
          <pc:docMk/>
          <pc:sldMk cId="997370178" sldId="413"/>
        </pc:sldMkLst>
        <pc:spChg chg="mod">
          <ac:chgData name="Jordan Williams" userId="269cec884350d245" providerId="LiveId" clId="{77D912EE-9BA9-4624-9FBD-2900B5A1AE8A}" dt="2023-05-28T20:41:45.242" v="5098"/>
          <ac:spMkLst>
            <pc:docMk/>
            <pc:sldMk cId="997370178" sldId="413"/>
            <ac:spMk id="2" creationId="{120DC53E-49FD-499B-8821-DDB4A508F7DE}"/>
          </ac:spMkLst>
        </pc:spChg>
      </pc:sldChg>
      <pc:sldChg chg="del">
        <pc:chgData name="Jordan Williams" userId="269cec884350d245" providerId="LiveId" clId="{77D912EE-9BA9-4624-9FBD-2900B5A1AE8A}" dt="2023-05-27T00:26:33.184" v="59" actId="47"/>
        <pc:sldMkLst>
          <pc:docMk/>
          <pc:sldMk cId="3285788139" sldId="413"/>
        </pc:sldMkLst>
      </pc:sldChg>
      <pc:sldChg chg="modSp add modAnim">
        <pc:chgData name="Jordan Williams" userId="269cec884350d245" providerId="LiveId" clId="{77D912EE-9BA9-4624-9FBD-2900B5A1AE8A}" dt="2023-05-28T19:50:13.107" v="5058"/>
        <pc:sldMkLst>
          <pc:docMk/>
          <pc:sldMk cId="165500459" sldId="414"/>
        </pc:sldMkLst>
        <pc:spChg chg="mod">
          <ac:chgData name="Jordan Williams" userId="269cec884350d245" providerId="LiveId" clId="{77D912EE-9BA9-4624-9FBD-2900B5A1AE8A}" dt="2023-05-28T19:48:48.325" v="5054" actId="6549"/>
          <ac:spMkLst>
            <pc:docMk/>
            <pc:sldMk cId="165500459" sldId="414"/>
            <ac:spMk id="2" creationId="{120DC53E-49FD-499B-8821-DDB4A508F7DE}"/>
          </ac:spMkLst>
        </pc:spChg>
      </pc:sldChg>
      <pc:sldChg chg="modSp add del modAnim">
        <pc:chgData name="Jordan Williams" userId="269cec884350d245" providerId="LiveId" clId="{77D912EE-9BA9-4624-9FBD-2900B5A1AE8A}" dt="2023-05-28T19:46:53.924" v="5031" actId="47"/>
        <pc:sldMkLst>
          <pc:docMk/>
          <pc:sldMk cId="1834493704" sldId="414"/>
        </pc:sldMkLst>
        <pc:spChg chg="mod">
          <ac:chgData name="Jordan Williams" userId="269cec884350d245" providerId="LiveId" clId="{77D912EE-9BA9-4624-9FBD-2900B5A1AE8A}" dt="2023-05-28T19:46:41.833" v="5030" actId="20577"/>
          <ac:spMkLst>
            <pc:docMk/>
            <pc:sldMk cId="1834493704" sldId="414"/>
            <ac:spMk id="2" creationId="{120DC53E-49FD-499B-8821-DDB4A508F7DE}"/>
          </ac:spMkLst>
        </pc:spChg>
      </pc:sldChg>
      <pc:sldChg chg="del">
        <pc:chgData name="Jordan Williams" userId="269cec884350d245" providerId="LiveId" clId="{77D912EE-9BA9-4624-9FBD-2900B5A1AE8A}" dt="2023-05-27T00:26:33.184" v="59" actId="47"/>
        <pc:sldMkLst>
          <pc:docMk/>
          <pc:sldMk cId="2392542159" sldId="414"/>
        </pc:sldMkLst>
      </pc:sldChg>
      <pc:sldChg chg="del">
        <pc:chgData name="Jordan Williams" userId="269cec884350d245" providerId="LiveId" clId="{77D912EE-9BA9-4624-9FBD-2900B5A1AE8A}" dt="2023-05-27T00:26:33.184" v="59" actId="47"/>
        <pc:sldMkLst>
          <pc:docMk/>
          <pc:sldMk cId="1264195638" sldId="415"/>
        </pc:sldMkLst>
      </pc:sldChg>
      <pc:sldChg chg="add del">
        <pc:chgData name="Jordan Williams" userId="269cec884350d245" providerId="LiveId" clId="{77D912EE-9BA9-4624-9FBD-2900B5A1AE8A}" dt="2023-05-28T19:48:39.513" v="5050"/>
        <pc:sldMkLst>
          <pc:docMk/>
          <pc:sldMk cId="4055138025" sldId="415"/>
        </pc:sldMkLst>
      </pc:sldChg>
      <pc:sldChg chg="del">
        <pc:chgData name="Jordan Williams" userId="269cec884350d245" providerId="LiveId" clId="{77D912EE-9BA9-4624-9FBD-2900B5A1AE8A}" dt="2023-05-27T00:26:33.184" v="59" actId="47"/>
        <pc:sldMkLst>
          <pc:docMk/>
          <pc:sldMk cId="2585921821" sldId="417"/>
        </pc:sldMkLst>
      </pc:sldChg>
      <pc:sldChg chg="del">
        <pc:chgData name="Jordan Williams" userId="269cec884350d245" providerId="LiveId" clId="{77D912EE-9BA9-4624-9FBD-2900B5A1AE8A}" dt="2023-05-27T00:26:33.184" v="59" actId="47"/>
        <pc:sldMkLst>
          <pc:docMk/>
          <pc:sldMk cId="1874549115" sldId="418"/>
        </pc:sldMkLst>
      </pc:sldChg>
      <pc:sldChg chg="del">
        <pc:chgData name="Jordan Williams" userId="269cec884350d245" providerId="LiveId" clId="{77D912EE-9BA9-4624-9FBD-2900B5A1AE8A}" dt="2023-05-27T00:26:33.184" v="59" actId="47"/>
        <pc:sldMkLst>
          <pc:docMk/>
          <pc:sldMk cId="505259905" sldId="420"/>
        </pc:sldMkLst>
      </pc:sldChg>
      <pc:sldChg chg="del">
        <pc:chgData name="Jordan Williams" userId="269cec884350d245" providerId="LiveId" clId="{77D912EE-9BA9-4624-9FBD-2900B5A1AE8A}" dt="2023-05-27T00:26:33.184" v="59" actId="47"/>
        <pc:sldMkLst>
          <pc:docMk/>
          <pc:sldMk cId="3894366443" sldId="421"/>
        </pc:sldMkLst>
      </pc:sldChg>
      <pc:sldChg chg="del">
        <pc:chgData name="Jordan Williams" userId="269cec884350d245" providerId="LiveId" clId="{77D912EE-9BA9-4624-9FBD-2900B5A1AE8A}" dt="2023-05-27T00:26:33.184" v="59" actId="47"/>
        <pc:sldMkLst>
          <pc:docMk/>
          <pc:sldMk cId="214536119" sldId="422"/>
        </pc:sldMkLst>
      </pc:sldChg>
      <pc:sldChg chg="del">
        <pc:chgData name="Jordan Williams" userId="269cec884350d245" providerId="LiveId" clId="{77D912EE-9BA9-4624-9FBD-2900B5A1AE8A}" dt="2023-05-27T00:26:33.184" v="59" actId="47"/>
        <pc:sldMkLst>
          <pc:docMk/>
          <pc:sldMk cId="1596632260" sldId="424"/>
        </pc:sldMkLst>
      </pc:sldChg>
      <pc:sldChg chg="del">
        <pc:chgData name="Jordan Williams" userId="269cec884350d245" providerId="LiveId" clId="{77D912EE-9BA9-4624-9FBD-2900B5A1AE8A}" dt="2023-05-27T00:26:33.184" v="59" actId="47"/>
        <pc:sldMkLst>
          <pc:docMk/>
          <pc:sldMk cId="3827857599" sldId="426"/>
        </pc:sldMkLst>
      </pc:sldChg>
      <pc:sldMasterChg chg="modSldLayout">
        <pc:chgData name="Jordan Williams" userId="269cec884350d245" providerId="LiveId" clId="{77D912EE-9BA9-4624-9FBD-2900B5A1AE8A}" dt="2023-05-27T19:10:24.600" v="1232" actId="403"/>
        <pc:sldMasterMkLst>
          <pc:docMk/>
          <pc:sldMasterMk cId="1512199015" sldId="2147484110"/>
        </pc:sldMasterMkLst>
        <pc:sldLayoutChg chg="modSp">
          <pc:chgData name="Jordan Williams" userId="269cec884350d245" providerId="LiveId" clId="{77D912EE-9BA9-4624-9FBD-2900B5A1AE8A}" dt="2023-05-27T19:10:24.600" v="1232" actId="403"/>
          <pc:sldLayoutMkLst>
            <pc:docMk/>
            <pc:sldMasterMk cId="1512199015" sldId="2147484110"/>
            <pc:sldLayoutMk cId="140206634" sldId="2147484112"/>
          </pc:sldLayoutMkLst>
          <pc:spChg chg="mod">
            <ac:chgData name="Jordan Williams" userId="269cec884350d245" providerId="LiveId" clId="{77D912EE-9BA9-4624-9FBD-2900B5A1AE8A}" dt="2023-05-27T19:10:24.600" v="1232" actId="403"/>
            <ac:spMkLst>
              <pc:docMk/>
              <pc:sldMasterMk cId="1512199015" sldId="2147484110"/>
              <pc:sldLayoutMk cId="140206634" sldId="2147484112"/>
              <ac:spMk id="3" creationId="{00000000-0000-0000-0000-000000000000}"/>
            </ac:spMkLst>
          </pc:spChg>
        </pc:sldLayoutChg>
      </pc:sldMasterChg>
    </pc:docChg>
  </pc:docChgLst>
  <pc:docChgLst>
    <pc:chgData name="Jordan Williams" userId="269cec884350d245" providerId="LiveId" clId="{B8196D79-FBB3-4A87-BCD7-070B9104DF62}"/>
    <pc:docChg chg="modSld">
      <pc:chgData name="Jordan Williams" userId="269cec884350d245" providerId="LiveId" clId="{B8196D79-FBB3-4A87-BCD7-070B9104DF62}" dt="2023-01-25T23:40:27.339" v="4" actId="20577"/>
      <pc:docMkLst>
        <pc:docMk/>
      </pc:docMkLst>
      <pc:sldChg chg="modSp">
        <pc:chgData name="Jordan Williams" userId="269cec884350d245" providerId="LiveId" clId="{B8196D79-FBB3-4A87-BCD7-070B9104DF62}" dt="2023-01-25T23:40:27.339" v="4" actId="20577"/>
        <pc:sldMkLst>
          <pc:docMk/>
          <pc:sldMk cId="519429612" sldId="405"/>
        </pc:sldMkLst>
        <pc:spChg chg="mod">
          <ac:chgData name="Jordan Williams" userId="269cec884350d245" providerId="LiveId" clId="{B8196D79-FBB3-4A87-BCD7-070B9104DF62}" dt="2023-01-25T23:40:27.339" v="4" actId="20577"/>
          <ac:spMkLst>
            <pc:docMk/>
            <pc:sldMk cId="519429612" sldId="405"/>
            <ac:spMk id="2" creationId="{C72F249D-5F39-11CB-13D6-DB752EA1689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687518-335D-4040-B1C0-8BA3A92B8CFE}" type="datetimeFigureOut">
              <a:rPr lang="en-US"/>
              <a:t>5/29/2023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A88FF8-367A-BD46-929B-28241155A64D}" type="slidenum">
              <a:rPr lang="en-US"/>
              <a:t>‹#›</a:t>
            </a:fld>
            <a:endParaRPr lang="en-US"/>
          </a:p>
        </p:txBody>
      </p:sp>
    </p:spTree>
    <p:extLst>
      <p:ext uri="{BB962C8B-B14F-4D97-AF65-F5344CB8AC3E}">
        <p14:creationId xmlns:p14="http://schemas.microsoft.com/office/powerpoint/2010/main" val="1733953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A88FF8-367A-BD46-929B-28241155A64D}" type="slidenum">
              <a:rPr lang="en-US" smtClean="0"/>
              <a:t>1</a:t>
            </a:fld>
            <a:endParaRPr lang="en-US"/>
          </a:p>
        </p:txBody>
      </p:sp>
    </p:spTree>
    <p:extLst>
      <p:ext uri="{BB962C8B-B14F-4D97-AF65-F5344CB8AC3E}">
        <p14:creationId xmlns:p14="http://schemas.microsoft.com/office/powerpoint/2010/main" val="42806633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A88FF8-367A-BD46-929B-28241155A64D}" type="slidenum">
              <a:rPr lang="en-US" smtClean="0"/>
              <a:t>14</a:t>
            </a:fld>
            <a:endParaRPr lang="en-US"/>
          </a:p>
        </p:txBody>
      </p:sp>
    </p:spTree>
    <p:extLst>
      <p:ext uri="{BB962C8B-B14F-4D97-AF65-F5344CB8AC3E}">
        <p14:creationId xmlns:p14="http://schemas.microsoft.com/office/powerpoint/2010/main" val="31288295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A88FF8-367A-BD46-929B-28241155A64D}" type="slidenum">
              <a:rPr lang="en-US" smtClean="0"/>
              <a:t>15</a:t>
            </a:fld>
            <a:endParaRPr lang="en-US"/>
          </a:p>
        </p:txBody>
      </p:sp>
    </p:spTree>
    <p:extLst>
      <p:ext uri="{BB962C8B-B14F-4D97-AF65-F5344CB8AC3E}">
        <p14:creationId xmlns:p14="http://schemas.microsoft.com/office/powerpoint/2010/main" val="16342309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A88FF8-367A-BD46-929B-28241155A64D}" type="slidenum">
              <a:rPr lang="en-US" smtClean="0"/>
              <a:t>16</a:t>
            </a:fld>
            <a:endParaRPr lang="en-US"/>
          </a:p>
        </p:txBody>
      </p:sp>
    </p:spTree>
    <p:extLst>
      <p:ext uri="{BB962C8B-B14F-4D97-AF65-F5344CB8AC3E}">
        <p14:creationId xmlns:p14="http://schemas.microsoft.com/office/powerpoint/2010/main" val="37008551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A88FF8-367A-BD46-929B-28241155A64D}" type="slidenum">
              <a:rPr lang="en-US" smtClean="0"/>
              <a:t>17</a:t>
            </a:fld>
            <a:endParaRPr lang="en-US"/>
          </a:p>
        </p:txBody>
      </p:sp>
    </p:spTree>
    <p:extLst>
      <p:ext uri="{BB962C8B-B14F-4D97-AF65-F5344CB8AC3E}">
        <p14:creationId xmlns:p14="http://schemas.microsoft.com/office/powerpoint/2010/main" val="39785481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A88FF8-367A-BD46-929B-28241155A64D}" type="slidenum">
              <a:rPr lang="en-US" smtClean="0"/>
              <a:t>18</a:t>
            </a:fld>
            <a:endParaRPr lang="en-US"/>
          </a:p>
        </p:txBody>
      </p:sp>
    </p:spTree>
    <p:extLst>
      <p:ext uri="{BB962C8B-B14F-4D97-AF65-F5344CB8AC3E}">
        <p14:creationId xmlns:p14="http://schemas.microsoft.com/office/powerpoint/2010/main" val="1300344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A88FF8-367A-BD46-929B-28241155A64D}" type="slidenum">
              <a:rPr lang="en-US" smtClean="0"/>
              <a:t>19</a:t>
            </a:fld>
            <a:endParaRPr lang="en-US"/>
          </a:p>
        </p:txBody>
      </p:sp>
    </p:spTree>
    <p:extLst>
      <p:ext uri="{BB962C8B-B14F-4D97-AF65-F5344CB8AC3E}">
        <p14:creationId xmlns:p14="http://schemas.microsoft.com/office/powerpoint/2010/main" val="3564860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A88FF8-367A-BD46-929B-28241155A64D}" type="slidenum">
              <a:rPr lang="en-US" smtClean="0"/>
              <a:t>4</a:t>
            </a:fld>
            <a:endParaRPr lang="en-US"/>
          </a:p>
        </p:txBody>
      </p:sp>
    </p:spTree>
    <p:extLst>
      <p:ext uri="{BB962C8B-B14F-4D97-AF65-F5344CB8AC3E}">
        <p14:creationId xmlns:p14="http://schemas.microsoft.com/office/powerpoint/2010/main" val="40374730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A88FF8-367A-BD46-929B-28241155A64D}" type="slidenum">
              <a:rPr lang="en-US" smtClean="0"/>
              <a:t>5</a:t>
            </a:fld>
            <a:endParaRPr lang="en-US"/>
          </a:p>
        </p:txBody>
      </p:sp>
    </p:spTree>
    <p:extLst>
      <p:ext uri="{BB962C8B-B14F-4D97-AF65-F5344CB8AC3E}">
        <p14:creationId xmlns:p14="http://schemas.microsoft.com/office/powerpoint/2010/main" val="30658692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A88FF8-367A-BD46-929B-28241155A64D}" type="slidenum">
              <a:rPr lang="en-US" smtClean="0"/>
              <a:t>6</a:t>
            </a:fld>
            <a:endParaRPr lang="en-US"/>
          </a:p>
        </p:txBody>
      </p:sp>
    </p:spTree>
    <p:extLst>
      <p:ext uri="{BB962C8B-B14F-4D97-AF65-F5344CB8AC3E}">
        <p14:creationId xmlns:p14="http://schemas.microsoft.com/office/powerpoint/2010/main" val="22031443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A88FF8-367A-BD46-929B-28241155A64D}" type="slidenum">
              <a:rPr lang="en-US" smtClean="0"/>
              <a:t>7</a:t>
            </a:fld>
            <a:endParaRPr lang="en-US"/>
          </a:p>
        </p:txBody>
      </p:sp>
    </p:spTree>
    <p:extLst>
      <p:ext uri="{BB962C8B-B14F-4D97-AF65-F5344CB8AC3E}">
        <p14:creationId xmlns:p14="http://schemas.microsoft.com/office/powerpoint/2010/main" val="20721816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A88FF8-367A-BD46-929B-28241155A64D}" type="slidenum">
              <a:rPr lang="en-US" smtClean="0"/>
              <a:t>9</a:t>
            </a:fld>
            <a:endParaRPr lang="en-US"/>
          </a:p>
        </p:txBody>
      </p:sp>
    </p:spTree>
    <p:extLst>
      <p:ext uri="{BB962C8B-B14F-4D97-AF65-F5344CB8AC3E}">
        <p14:creationId xmlns:p14="http://schemas.microsoft.com/office/powerpoint/2010/main" val="29157468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A88FF8-367A-BD46-929B-28241155A64D}" type="slidenum">
              <a:rPr lang="en-US" smtClean="0"/>
              <a:t>10</a:t>
            </a:fld>
            <a:endParaRPr lang="en-US"/>
          </a:p>
        </p:txBody>
      </p:sp>
    </p:spTree>
    <p:extLst>
      <p:ext uri="{BB962C8B-B14F-4D97-AF65-F5344CB8AC3E}">
        <p14:creationId xmlns:p14="http://schemas.microsoft.com/office/powerpoint/2010/main" val="10075121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A88FF8-367A-BD46-929B-28241155A64D}" type="slidenum">
              <a:rPr lang="en-US" smtClean="0"/>
              <a:t>11</a:t>
            </a:fld>
            <a:endParaRPr lang="en-US"/>
          </a:p>
        </p:txBody>
      </p:sp>
    </p:spTree>
    <p:extLst>
      <p:ext uri="{BB962C8B-B14F-4D97-AF65-F5344CB8AC3E}">
        <p14:creationId xmlns:p14="http://schemas.microsoft.com/office/powerpoint/2010/main" val="11586552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A88FF8-367A-BD46-929B-28241155A64D}" type="slidenum">
              <a:rPr lang="en-US" smtClean="0"/>
              <a:t>13</a:t>
            </a:fld>
            <a:endParaRPr lang="en-US"/>
          </a:p>
        </p:txBody>
      </p:sp>
    </p:spTree>
    <p:extLst>
      <p:ext uri="{BB962C8B-B14F-4D97-AF65-F5344CB8AC3E}">
        <p14:creationId xmlns:p14="http://schemas.microsoft.com/office/powerpoint/2010/main" val="1784840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22902"/>
            <a:ext cx="7886700" cy="5212983"/>
          </a:xfrm>
        </p:spPr>
        <p:txBody>
          <a:bodyPr/>
          <a:lstStyle>
            <a:lvl1pPr>
              <a:defRPr sz="2600"/>
            </a:lvl1pPr>
            <a:lvl2pPr>
              <a:defRPr sz="2200"/>
            </a:lvl2pPr>
            <a:lvl3pPr>
              <a:defRPr sz="20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4">
            <a:extLst>
              <a:ext uri="{FF2B5EF4-FFF2-40B4-BE49-F238E27FC236}">
                <a16:creationId xmlns:a16="http://schemas.microsoft.com/office/drawing/2014/main" id="{CBBD2A65-9952-89EE-DBB3-03DEA2B723C6}"/>
              </a:ext>
            </a:extLst>
          </p:cNvPr>
          <p:cNvSpPr>
            <a:spLocks noGrp="1"/>
          </p:cNvSpPr>
          <p:nvPr>
            <p:ph type="title"/>
          </p:nvPr>
        </p:nvSpPr>
        <p:spPr>
          <a:xfrm>
            <a:off x="628650" y="365127"/>
            <a:ext cx="7886700" cy="481502"/>
          </a:xfrm>
        </p:spPr>
        <p:txBody>
          <a:bodyPr>
            <a:normAutofit/>
          </a:bodyPr>
          <a:lstStyle>
            <a:lvl1pPr algn="ctr">
              <a:defRPr sz="2800" b="1">
                <a:solidFill>
                  <a:srgbClr val="B0DCFF"/>
                </a:solidFill>
              </a:defRPr>
            </a:lvl1pPr>
          </a:lstStyle>
          <a:p>
            <a:r>
              <a:rPr lang="en-US" dirty="0"/>
              <a:t>Click to edit Master title style</a:t>
            </a:r>
          </a:p>
        </p:txBody>
      </p:sp>
    </p:spTree>
    <p:extLst>
      <p:ext uri="{BB962C8B-B14F-4D97-AF65-F5344CB8AC3E}">
        <p14:creationId xmlns:p14="http://schemas.microsoft.com/office/powerpoint/2010/main" val="140206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solidFill>
                  <a:srgbClr val="B0DCFF"/>
                </a:solidFill>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014302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65127"/>
            <a:ext cx="7886700" cy="1325562"/>
          </a:xfrm>
        </p:spPr>
        <p:txBody>
          <a:bodyPr anchor="ctr"/>
          <a:lstStyle>
            <a:lvl1pPr>
              <a:defRPr sz="4800">
                <a:solidFill>
                  <a:srgbClr val="B0DCFF"/>
                </a:solidFill>
              </a:defRPr>
            </a:lvl1pPr>
          </a:lstStyle>
          <a:p>
            <a:r>
              <a:rPr lang="en-US" dirty="0"/>
              <a:t>Click to edit Master title style</a:t>
            </a:r>
          </a:p>
        </p:txBody>
      </p:sp>
      <p:sp>
        <p:nvSpPr>
          <p:cNvPr id="9" name="Content Placeholder 8">
            <a:extLst>
              <a:ext uri="{FF2B5EF4-FFF2-40B4-BE49-F238E27FC236}">
                <a16:creationId xmlns:a16="http://schemas.microsoft.com/office/drawing/2014/main" id="{8DA05436-66BE-3014-4AAF-7B62B51C22C1}"/>
              </a:ext>
            </a:extLst>
          </p:cNvPr>
          <p:cNvSpPr>
            <a:spLocks noGrp="1"/>
          </p:cNvSpPr>
          <p:nvPr>
            <p:ph sz="quarter" idx="13"/>
          </p:nvPr>
        </p:nvSpPr>
        <p:spPr>
          <a:xfrm>
            <a:off x="623888" y="1825624"/>
            <a:ext cx="7886700" cy="4351337"/>
          </a:xfrm>
        </p:spPr>
        <p:txBody>
          <a:bodyPr/>
          <a:lstStyle>
            <a:lvl1pPr marL="571500" indent="-571500">
              <a:buFont typeface="+mj-lt"/>
              <a:buAutoNum type="romanUcPeriod"/>
              <a:defRPr b="1">
                <a:solidFill>
                  <a:srgbClr val="B0DCFF"/>
                </a:solidFill>
              </a:defRPr>
            </a:lvl1pPr>
            <a:lvl2pPr marL="457200" indent="0">
              <a:buFont typeface="+mj-lt"/>
              <a:buNone/>
              <a:defRPr/>
            </a:lvl2pPr>
            <a:lvl3pPr marL="1428750" indent="-514350">
              <a:buFont typeface="+mj-lt"/>
              <a:buAutoNum type="romanUcPeriod"/>
              <a:defRPr/>
            </a:lvl3pPr>
            <a:lvl4pPr marL="1771650" indent="-400050">
              <a:buFont typeface="+mj-lt"/>
              <a:buAutoNum type="romanUcPeriod"/>
              <a:defRPr/>
            </a:lvl4pPr>
            <a:lvl5pPr marL="2228850" indent="-400050">
              <a:buFont typeface="+mj-lt"/>
              <a:buAutoNum type="romanUcPeriod"/>
              <a:defRPr/>
            </a:lvl5pPr>
          </a:lstStyle>
          <a:p>
            <a:pPr lvl="0"/>
            <a:r>
              <a:rPr lang="en-US" dirty="0"/>
              <a:t>Click to edit Master text styles</a:t>
            </a:r>
          </a:p>
        </p:txBody>
      </p:sp>
    </p:spTree>
    <p:extLst>
      <p:ext uri="{BB962C8B-B14F-4D97-AF65-F5344CB8AC3E}">
        <p14:creationId xmlns:p14="http://schemas.microsoft.com/office/powerpoint/2010/main" val="122003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09384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5/29/2023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1512199015"/>
      </p:ext>
    </p:extLst>
  </p:cSld>
  <p:clrMap bg1="dk1" tx1="lt1" bg2="dk2" tx2="lt2" accent1="accent1" accent2="accent2" accent3="accent3" accent4="accent4" accent5="accent5" accent6="accent6" hlink="hlink" folHlink="folHlink"/>
  <p:sldLayoutIdLst>
    <p:sldLayoutId id="2147484112" r:id="rId1"/>
    <p:sldLayoutId id="2147484111" r:id="rId2"/>
    <p:sldLayoutId id="2147484113" r:id="rId3"/>
    <p:sldLayoutId id="2147484117"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20DC53E-49FD-499B-8821-DDB4A508F7DE}"/>
              </a:ext>
            </a:extLst>
          </p:cNvPr>
          <p:cNvSpPr>
            <a:spLocks noGrp="1"/>
          </p:cNvSpPr>
          <p:nvPr>
            <p:ph idx="1"/>
          </p:nvPr>
        </p:nvSpPr>
        <p:spPr>
          <a:xfrm>
            <a:off x="628650" y="846630"/>
            <a:ext cx="7886700" cy="5689256"/>
          </a:xfrm>
        </p:spPr>
        <p:txBody>
          <a:bodyPr>
            <a:noAutofit/>
          </a:bodyPr>
          <a:lstStyle/>
          <a:p>
            <a:r>
              <a:rPr lang="en-US" dirty="0"/>
              <a:t>Much of the world acts like God doesn’t exist</a:t>
            </a:r>
          </a:p>
          <a:p>
            <a:pPr lvl="1"/>
            <a:r>
              <a:rPr lang="en-US" dirty="0"/>
              <a:t>Atheism</a:t>
            </a:r>
          </a:p>
          <a:p>
            <a:pPr lvl="2"/>
            <a:r>
              <a:rPr lang="en-US" dirty="0"/>
              <a:t>Active belief that God doesn’t exist</a:t>
            </a:r>
          </a:p>
          <a:p>
            <a:pPr lvl="2"/>
            <a:r>
              <a:rPr lang="en-US" dirty="0"/>
              <a:t>Psalm 14:1</a:t>
            </a:r>
          </a:p>
          <a:p>
            <a:pPr lvl="3"/>
            <a:r>
              <a:rPr lang="en-US" sz="2000" dirty="0"/>
              <a:t>The fool has said in his heart, “There is no God.” They are corrupt, they have done abominable works, there is none who does good.</a:t>
            </a:r>
          </a:p>
          <a:p>
            <a:pPr lvl="1"/>
            <a:r>
              <a:rPr lang="en-US" dirty="0" err="1"/>
              <a:t>Apatheism</a:t>
            </a:r>
            <a:endParaRPr lang="en-US" dirty="0"/>
          </a:p>
          <a:p>
            <a:pPr lvl="2"/>
            <a:r>
              <a:rPr lang="en-US" dirty="0"/>
              <a:t>Apathetic towards the idea of God</a:t>
            </a:r>
          </a:p>
          <a:p>
            <a:pPr lvl="2"/>
            <a:r>
              <a:rPr lang="en-US" dirty="0"/>
              <a:t>Can claim any belief, even Christianity</a:t>
            </a:r>
          </a:p>
          <a:p>
            <a:pPr lvl="2"/>
            <a:r>
              <a:rPr lang="en-US" dirty="0"/>
              <a:t>Zephaniah 1:12</a:t>
            </a:r>
          </a:p>
          <a:p>
            <a:pPr lvl="3"/>
            <a:r>
              <a:rPr lang="en-US" dirty="0"/>
              <a:t>“And it shall come to pass at that time that I will search Jerusalem with lamps, and punish the men who are settled in complacency, who say in their heart, ‘The Lord will not do good, nor will He do evil.’”</a:t>
            </a:r>
            <a:endParaRPr lang="en-US" sz="2000" dirty="0"/>
          </a:p>
          <a:p>
            <a:r>
              <a:rPr lang="en-US" sz="2800" dirty="0"/>
              <a:t>What would the world look like if they were right?</a:t>
            </a:r>
          </a:p>
        </p:txBody>
      </p:sp>
    </p:spTree>
    <p:extLst>
      <p:ext uri="{BB962C8B-B14F-4D97-AF65-F5344CB8AC3E}">
        <p14:creationId xmlns:p14="http://schemas.microsoft.com/office/powerpoint/2010/main" val="689125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20DC53E-49FD-499B-8821-DDB4A508F7DE}"/>
              </a:ext>
            </a:extLst>
          </p:cNvPr>
          <p:cNvSpPr>
            <a:spLocks noGrp="1"/>
          </p:cNvSpPr>
          <p:nvPr>
            <p:ph idx="1"/>
          </p:nvPr>
        </p:nvSpPr>
        <p:spPr>
          <a:xfrm>
            <a:off x="628649" y="1322902"/>
            <a:ext cx="8053623" cy="5212983"/>
          </a:xfrm>
        </p:spPr>
        <p:txBody>
          <a:bodyPr>
            <a:noAutofit/>
          </a:bodyPr>
          <a:lstStyle/>
          <a:p>
            <a:r>
              <a:rPr lang="en-US" dirty="0"/>
              <a:t>No judgment means no justice either</a:t>
            </a:r>
          </a:p>
          <a:p>
            <a:pPr lvl="1"/>
            <a:r>
              <a:rPr lang="en-US" dirty="0"/>
              <a:t>No concept of ‘just’ with no moral standards</a:t>
            </a:r>
          </a:p>
          <a:p>
            <a:pPr lvl="1"/>
            <a:r>
              <a:rPr lang="en-US" dirty="0"/>
              <a:t>We </a:t>
            </a:r>
            <a:r>
              <a:rPr lang="en-US" i="1" dirty="0"/>
              <a:t>want</a:t>
            </a:r>
            <a:r>
              <a:rPr lang="en-US" dirty="0"/>
              <a:t> wrongs to be righted</a:t>
            </a:r>
          </a:p>
          <a:p>
            <a:pPr lvl="1"/>
            <a:r>
              <a:rPr lang="en-US" dirty="0"/>
              <a:t>Passages calling for justice</a:t>
            </a:r>
          </a:p>
          <a:p>
            <a:pPr lvl="2"/>
            <a:r>
              <a:rPr lang="en-US" dirty="0"/>
              <a:t>Habakkuk 1:2-4</a:t>
            </a:r>
          </a:p>
          <a:p>
            <a:pPr lvl="3"/>
            <a:r>
              <a:rPr lang="en-US" baseline="30000" dirty="0"/>
              <a:t>2</a:t>
            </a:r>
            <a:r>
              <a:rPr lang="en-US" dirty="0"/>
              <a:t> O Lord, how long shall I cry, and You will not hear? Even cry out to You, “Violence!” and You will not save.</a:t>
            </a:r>
            <a:br>
              <a:rPr lang="en-US" dirty="0"/>
            </a:br>
            <a:r>
              <a:rPr lang="en-US" baseline="30000" dirty="0"/>
              <a:t>3</a:t>
            </a:r>
            <a:r>
              <a:rPr lang="en-US" dirty="0"/>
              <a:t> Why do You show me iniquity, and cause me to see trouble? For plundering and violence are before me; there is strife, and contention arises.</a:t>
            </a:r>
            <a:br>
              <a:rPr lang="en-US" dirty="0"/>
            </a:br>
            <a:r>
              <a:rPr lang="en-US" baseline="30000" dirty="0"/>
              <a:t>4</a:t>
            </a:r>
            <a:r>
              <a:rPr lang="en-US" dirty="0"/>
              <a:t> Therefore the law is powerless, and justice never goes forth. For the wicked surround the righteous; therefore perverse judgment proceeds.</a:t>
            </a:r>
          </a:p>
        </p:txBody>
      </p:sp>
      <p:sp>
        <p:nvSpPr>
          <p:cNvPr id="3" name="Title 2">
            <a:extLst>
              <a:ext uri="{FF2B5EF4-FFF2-40B4-BE49-F238E27FC236}">
                <a16:creationId xmlns:a16="http://schemas.microsoft.com/office/drawing/2014/main" id="{276456EA-C5EF-2A34-300F-B7234DB71C33}"/>
              </a:ext>
            </a:extLst>
          </p:cNvPr>
          <p:cNvSpPr>
            <a:spLocks noGrp="1"/>
          </p:cNvSpPr>
          <p:nvPr>
            <p:ph type="title"/>
          </p:nvPr>
        </p:nvSpPr>
        <p:spPr/>
        <p:txBody>
          <a:bodyPr/>
          <a:lstStyle/>
          <a:p>
            <a:r>
              <a:rPr lang="en-US" dirty="0"/>
              <a:t>II. No Judgment</a:t>
            </a:r>
          </a:p>
        </p:txBody>
      </p:sp>
    </p:spTree>
    <p:extLst>
      <p:ext uri="{BB962C8B-B14F-4D97-AF65-F5344CB8AC3E}">
        <p14:creationId xmlns:p14="http://schemas.microsoft.com/office/powerpoint/2010/main" val="107508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20DC53E-49FD-499B-8821-DDB4A508F7DE}"/>
              </a:ext>
            </a:extLst>
          </p:cNvPr>
          <p:cNvSpPr>
            <a:spLocks noGrp="1"/>
          </p:cNvSpPr>
          <p:nvPr>
            <p:ph idx="1"/>
          </p:nvPr>
        </p:nvSpPr>
        <p:spPr>
          <a:xfrm>
            <a:off x="628649" y="1322902"/>
            <a:ext cx="8053623" cy="5212983"/>
          </a:xfrm>
        </p:spPr>
        <p:txBody>
          <a:bodyPr>
            <a:noAutofit/>
          </a:bodyPr>
          <a:lstStyle/>
          <a:p>
            <a:r>
              <a:rPr lang="en-US" dirty="0"/>
              <a:t>No judgment means no justice either</a:t>
            </a:r>
          </a:p>
          <a:p>
            <a:pPr lvl="1"/>
            <a:r>
              <a:rPr lang="en-US" dirty="0"/>
              <a:t>No concept of ‘just’ with no moral standards</a:t>
            </a:r>
          </a:p>
          <a:p>
            <a:pPr lvl="1"/>
            <a:r>
              <a:rPr lang="en-US" dirty="0"/>
              <a:t>We </a:t>
            </a:r>
            <a:r>
              <a:rPr lang="en-US" i="1" dirty="0"/>
              <a:t>want</a:t>
            </a:r>
            <a:r>
              <a:rPr lang="en-US" dirty="0"/>
              <a:t> wrongs to be righted</a:t>
            </a:r>
          </a:p>
          <a:p>
            <a:pPr lvl="1"/>
            <a:r>
              <a:rPr lang="en-US" dirty="0"/>
              <a:t>Passages calling for justice</a:t>
            </a:r>
          </a:p>
          <a:p>
            <a:pPr lvl="2"/>
            <a:r>
              <a:rPr lang="en-US" dirty="0"/>
              <a:t>Habakkuk 1:2-4</a:t>
            </a:r>
          </a:p>
          <a:p>
            <a:pPr lvl="2"/>
            <a:r>
              <a:rPr lang="en-US" dirty="0"/>
              <a:t>Psalm 69:26-28</a:t>
            </a:r>
          </a:p>
          <a:p>
            <a:pPr lvl="3"/>
            <a:r>
              <a:rPr lang="en-US" baseline="30000" dirty="0"/>
              <a:t>26</a:t>
            </a:r>
            <a:r>
              <a:rPr lang="en-US" dirty="0"/>
              <a:t> For they persecute the ones You have struck,</a:t>
            </a:r>
            <a:br>
              <a:rPr lang="en-US" dirty="0"/>
            </a:br>
            <a:r>
              <a:rPr lang="en-US" dirty="0"/>
              <a:t>And talk of the grief of those You have wounded.</a:t>
            </a:r>
            <a:br>
              <a:rPr lang="en-US" dirty="0"/>
            </a:br>
            <a:r>
              <a:rPr lang="en-US" baseline="30000" dirty="0"/>
              <a:t>27</a:t>
            </a:r>
            <a:r>
              <a:rPr lang="en-US" dirty="0"/>
              <a:t> Add iniquity to their iniquity,</a:t>
            </a:r>
            <a:br>
              <a:rPr lang="en-US" dirty="0"/>
            </a:br>
            <a:r>
              <a:rPr lang="en-US" dirty="0"/>
              <a:t>And let them not come into Your righteousness.</a:t>
            </a:r>
            <a:br>
              <a:rPr lang="en-US" dirty="0"/>
            </a:br>
            <a:r>
              <a:rPr lang="en-US" baseline="30000" dirty="0"/>
              <a:t>28</a:t>
            </a:r>
            <a:r>
              <a:rPr lang="en-US" dirty="0"/>
              <a:t> Let them be blotted out of the book of the living,</a:t>
            </a:r>
            <a:br>
              <a:rPr lang="en-US" dirty="0"/>
            </a:br>
            <a:r>
              <a:rPr lang="en-US" dirty="0"/>
              <a:t>And not be written with the righteous.</a:t>
            </a:r>
          </a:p>
          <a:p>
            <a:endParaRPr lang="en-US" dirty="0"/>
          </a:p>
          <a:p>
            <a:r>
              <a:rPr lang="en-US" dirty="0"/>
              <a:t>Without God, there is neither judgment nor justice</a:t>
            </a:r>
          </a:p>
        </p:txBody>
      </p:sp>
      <p:sp>
        <p:nvSpPr>
          <p:cNvPr id="3" name="Title 2">
            <a:extLst>
              <a:ext uri="{FF2B5EF4-FFF2-40B4-BE49-F238E27FC236}">
                <a16:creationId xmlns:a16="http://schemas.microsoft.com/office/drawing/2014/main" id="{276456EA-C5EF-2A34-300F-B7234DB71C33}"/>
              </a:ext>
            </a:extLst>
          </p:cNvPr>
          <p:cNvSpPr>
            <a:spLocks noGrp="1"/>
          </p:cNvSpPr>
          <p:nvPr>
            <p:ph type="title"/>
          </p:nvPr>
        </p:nvSpPr>
        <p:spPr/>
        <p:txBody>
          <a:bodyPr/>
          <a:lstStyle/>
          <a:p>
            <a:r>
              <a:rPr lang="en-US" dirty="0"/>
              <a:t>II. No Judgment</a:t>
            </a:r>
          </a:p>
        </p:txBody>
      </p:sp>
    </p:spTree>
    <p:extLst>
      <p:ext uri="{BB962C8B-B14F-4D97-AF65-F5344CB8AC3E}">
        <p14:creationId xmlns:p14="http://schemas.microsoft.com/office/powerpoint/2010/main" val="312261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4980C-7DE7-B7FA-78A5-9F22D2D37BE3}"/>
              </a:ext>
            </a:extLst>
          </p:cNvPr>
          <p:cNvSpPr>
            <a:spLocks noGrp="1"/>
          </p:cNvSpPr>
          <p:nvPr>
            <p:ph type="title"/>
          </p:nvPr>
        </p:nvSpPr>
        <p:spPr/>
        <p:txBody>
          <a:bodyPr/>
          <a:lstStyle/>
          <a:p>
            <a:r>
              <a:rPr lang="en-US" dirty="0"/>
              <a:t>A </a:t>
            </a:r>
            <a:r>
              <a:rPr lang="en-US"/>
              <a:t>World Without God</a:t>
            </a:r>
            <a:endParaRPr lang="en-US" dirty="0"/>
          </a:p>
        </p:txBody>
      </p:sp>
      <p:sp>
        <p:nvSpPr>
          <p:cNvPr id="3" name="Content Placeholder 2">
            <a:extLst>
              <a:ext uri="{FF2B5EF4-FFF2-40B4-BE49-F238E27FC236}">
                <a16:creationId xmlns:a16="http://schemas.microsoft.com/office/drawing/2014/main" id="{9A6D39DD-699D-7A38-4FB5-C5FC3EBFB680}"/>
              </a:ext>
            </a:extLst>
          </p:cNvPr>
          <p:cNvSpPr>
            <a:spLocks noGrp="1"/>
          </p:cNvSpPr>
          <p:nvPr>
            <p:ph sz="quarter" idx="13"/>
          </p:nvPr>
        </p:nvSpPr>
        <p:spPr/>
        <p:txBody>
          <a:bodyPr/>
          <a:lstStyle/>
          <a:p>
            <a:r>
              <a:rPr lang="en-US" b="0" dirty="0">
                <a:solidFill>
                  <a:schemeClr val="tx1">
                    <a:lumMod val="50000"/>
                  </a:schemeClr>
                </a:solidFill>
              </a:rPr>
              <a:t>No Rules</a:t>
            </a:r>
          </a:p>
          <a:p>
            <a:r>
              <a:rPr lang="en-US" b="0" dirty="0">
                <a:solidFill>
                  <a:schemeClr val="tx1">
                    <a:lumMod val="50000"/>
                  </a:schemeClr>
                </a:solidFill>
              </a:rPr>
              <a:t>No Judgment</a:t>
            </a:r>
          </a:p>
          <a:p>
            <a:r>
              <a:rPr lang="en-US" dirty="0"/>
              <a:t>No Hope</a:t>
            </a:r>
          </a:p>
        </p:txBody>
      </p:sp>
    </p:spTree>
    <p:extLst>
      <p:ext uri="{BB962C8B-B14F-4D97-AF65-F5344CB8AC3E}">
        <p14:creationId xmlns:p14="http://schemas.microsoft.com/office/powerpoint/2010/main" val="756147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20DC53E-49FD-499B-8821-DDB4A508F7DE}"/>
              </a:ext>
            </a:extLst>
          </p:cNvPr>
          <p:cNvSpPr>
            <a:spLocks noGrp="1"/>
          </p:cNvSpPr>
          <p:nvPr>
            <p:ph idx="1"/>
          </p:nvPr>
        </p:nvSpPr>
        <p:spPr>
          <a:xfrm>
            <a:off x="628649" y="1322902"/>
            <a:ext cx="8053623" cy="5212983"/>
          </a:xfrm>
        </p:spPr>
        <p:txBody>
          <a:bodyPr>
            <a:noAutofit/>
          </a:bodyPr>
          <a:lstStyle/>
          <a:p>
            <a:r>
              <a:rPr lang="en-US" dirty="0"/>
              <a:t>Without God, what we see is what we get</a:t>
            </a:r>
          </a:p>
          <a:p>
            <a:pPr lvl="1"/>
            <a:r>
              <a:rPr lang="en-US" dirty="0"/>
              <a:t>All that remains is the physical world</a:t>
            </a:r>
          </a:p>
          <a:p>
            <a:pPr lvl="2"/>
            <a:r>
              <a:rPr lang="en-US" dirty="0"/>
              <a:t>Ecclesiastes 4:1-3</a:t>
            </a:r>
          </a:p>
          <a:p>
            <a:pPr lvl="3"/>
            <a:r>
              <a:rPr lang="en-US" baseline="30000" dirty="0"/>
              <a:t>1</a:t>
            </a:r>
            <a:r>
              <a:rPr lang="en-US" dirty="0"/>
              <a:t> Then I returned and considered all the oppression that is done under the sun: and look! The tears of the oppressed, but they have no comforter—on the side of their oppressors there is power, but they have no comforter. </a:t>
            </a:r>
            <a:r>
              <a:rPr lang="en-US" baseline="30000" dirty="0"/>
              <a:t>2</a:t>
            </a:r>
            <a:r>
              <a:rPr lang="en-US" dirty="0"/>
              <a:t> Therefore I praised the dead who were already dead, more than the living who are still alive. </a:t>
            </a:r>
            <a:r>
              <a:rPr lang="en-US" baseline="30000" dirty="0"/>
              <a:t>3</a:t>
            </a:r>
            <a:r>
              <a:rPr lang="en-US" dirty="0"/>
              <a:t> Yet, better than both is he who has never existed, who has not seen the evil work that is done under the sun.</a:t>
            </a:r>
          </a:p>
        </p:txBody>
      </p:sp>
      <p:sp>
        <p:nvSpPr>
          <p:cNvPr id="3" name="Title 2">
            <a:extLst>
              <a:ext uri="{FF2B5EF4-FFF2-40B4-BE49-F238E27FC236}">
                <a16:creationId xmlns:a16="http://schemas.microsoft.com/office/drawing/2014/main" id="{276456EA-C5EF-2A34-300F-B7234DB71C33}"/>
              </a:ext>
            </a:extLst>
          </p:cNvPr>
          <p:cNvSpPr>
            <a:spLocks noGrp="1"/>
          </p:cNvSpPr>
          <p:nvPr>
            <p:ph type="title"/>
          </p:nvPr>
        </p:nvSpPr>
        <p:spPr/>
        <p:txBody>
          <a:bodyPr/>
          <a:lstStyle/>
          <a:p>
            <a:r>
              <a:rPr lang="en-US" dirty="0"/>
              <a:t>III. No Hope</a:t>
            </a:r>
          </a:p>
        </p:txBody>
      </p:sp>
    </p:spTree>
    <p:extLst>
      <p:ext uri="{BB962C8B-B14F-4D97-AF65-F5344CB8AC3E}">
        <p14:creationId xmlns:p14="http://schemas.microsoft.com/office/powerpoint/2010/main" val="2711573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20DC53E-49FD-499B-8821-DDB4A508F7DE}"/>
              </a:ext>
            </a:extLst>
          </p:cNvPr>
          <p:cNvSpPr>
            <a:spLocks noGrp="1"/>
          </p:cNvSpPr>
          <p:nvPr>
            <p:ph idx="1"/>
          </p:nvPr>
        </p:nvSpPr>
        <p:spPr>
          <a:xfrm>
            <a:off x="628649" y="1322902"/>
            <a:ext cx="8053623" cy="5212983"/>
          </a:xfrm>
        </p:spPr>
        <p:txBody>
          <a:bodyPr>
            <a:noAutofit/>
          </a:bodyPr>
          <a:lstStyle/>
          <a:p>
            <a:r>
              <a:rPr lang="en-US" dirty="0"/>
              <a:t>Without God, what we see is what we get</a:t>
            </a:r>
          </a:p>
          <a:p>
            <a:pPr lvl="1"/>
            <a:r>
              <a:rPr lang="en-US" dirty="0"/>
              <a:t>All that remains is the physical world</a:t>
            </a:r>
          </a:p>
          <a:p>
            <a:pPr lvl="2"/>
            <a:r>
              <a:rPr lang="en-US" dirty="0"/>
              <a:t>Ecclesiastes 4:1-3</a:t>
            </a:r>
          </a:p>
          <a:p>
            <a:pPr lvl="2"/>
            <a:r>
              <a:rPr lang="en-US" dirty="0"/>
              <a:t>Ecclesiastes 5:15-17</a:t>
            </a:r>
          </a:p>
          <a:p>
            <a:pPr lvl="3"/>
            <a:r>
              <a:rPr lang="en-US" baseline="30000" dirty="0"/>
              <a:t>15</a:t>
            </a:r>
            <a:r>
              <a:rPr lang="en-US" dirty="0"/>
              <a:t> As he came from his mother’s womb, naked shall he return, to go as he came; and he shall take nothing from his labor which he may carry away in his hand.</a:t>
            </a:r>
            <a:br>
              <a:rPr lang="en-US" dirty="0"/>
            </a:br>
            <a:r>
              <a:rPr lang="en-US" baseline="30000" dirty="0"/>
              <a:t>16</a:t>
            </a:r>
            <a:r>
              <a:rPr lang="en-US" dirty="0"/>
              <a:t> And this also is a severe evil—just exactly as he came, so shall he go. And what profit has he who has labored for the wind? </a:t>
            </a:r>
            <a:r>
              <a:rPr lang="en-US" baseline="30000" dirty="0"/>
              <a:t>17</a:t>
            </a:r>
            <a:r>
              <a:rPr lang="en-US" dirty="0"/>
              <a:t> All his days he also eats in darkness, and he has much sorrow and sickness and anger.</a:t>
            </a:r>
          </a:p>
          <a:p>
            <a:pPr lvl="2"/>
            <a:r>
              <a:rPr lang="en-US" dirty="0"/>
              <a:t>If there is nothing but what is “under the sun”, what’s the point?</a:t>
            </a:r>
          </a:p>
        </p:txBody>
      </p:sp>
      <p:sp>
        <p:nvSpPr>
          <p:cNvPr id="3" name="Title 2">
            <a:extLst>
              <a:ext uri="{FF2B5EF4-FFF2-40B4-BE49-F238E27FC236}">
                <a16:creationId xmlns:a16="http://schemas.microsoft.com/office/drawing/2014/main" id="{276456EA-C5EF-2A34-300F-B7234DB71C33}"/>
              </a:ext>
            </a:extLst>
          </p:cNvPr>
          <p:cNvSpPr>
            <a:spLocks noGrp="1"/>
          </p:cNvSpPr>
          <p:nvPr>
            <p:ph type="title"/>
          </p:nvPr>
        </p:nvSpPr>
        <p:spPr/>
        <p:txBody>
          <a:bodyPr/>
          <a:lstStyle/>
          <a:p>
            <a:r>
              <a:rPr lang="en-US" dirty="0"/>
              <a:t>III. No Hope</a:t>
            </a:r>
          </a:p>
        </p:txBody>
      </p:sp>
    </p:spTree>
    <p:extLst>
      <p:ext uri="{BB962C8B-B14F-4D97-AF65-F5344CB8AC3E}">
        <p14:creationId xmlns:p14="http://schemas.microsoft.com/office/powerpoint/2010/main" val="1661901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20DC53E-49FD-499B-8821-DDB4A508F7DE}"/>
              </a:ext>
            </a:extLst>
          </p:cNvPr>
          <p:cNvSpPr>
            <a:spLocks noGrp="1"/>
          </p:cNvSpPr>
          <p:nvPr>
            <p:ph idx="1"/>
          </p:nvPr>
        </p:nvSpPr>
        <p:spPr>
          <a:xfrm>
            <a:off x="628649" y="1322902"/>
            <a:ext cx="8053623" cy="5212983"/>
          </a:xfrm>
        </p:spPr>
        <p:txBody>
          <a:bodyPr>
            <a:noAutofit/>
          </a:bodyPr>
          <a:lstStyle/>
          <a:p>
            <a:r>
              <a:rPr lang="en-US" dirty="0"/>
              <a:t>Without God, what we see is what we get</a:t>
            </a:r>
          </a:p>
          <a:p>
            <a:pPr lvl="1"/>
            <a:r>
              <a:rPr lang="en-US" dirty="0"/>
              <a:t>All that remains is the physical world</a:t>
            </a:r>
          </a:p>
          <a:p>
            <a:pPr lvl="1"/>
            <a:r>
              <a:rPr lang="en-US" dirty="0"/>
              <a:t>Renders our faith “pitiable”</a:t>
            </a:r>
          </a:p>
          <a:p>
            <a:pPr lvl="2"/>
            <a:r>
              <a:rPr lang="en-US" dirty="0"/>
              <a:t>1 Corinthians 15:16-19, 31-32</a:t>
            </a:r>
          </a:p>
          <a:p>
            <a:pPr lvl="3"/>
            <a:r>
              <a:rPr lang="en-US" baseline="30000" dirty="0"/>
              <a:t>16</a:t>
            </a:r>
            <a:r>
              <a:rPr lang="en-US" dirty="0"/>
              <a:t> For if the dead do not rise, then Christ is not risen. </a:t>
            </a:r>
            <a:r>
              <a:rPr lang="en-US" baseline="30000" dirty="0"/>
              <a:t>17</a:t>
            </a:r>
            <a:r>
              <a:rPr lang="en-US" dirty="0"/>
              <a:t> And if Christ is not risen, your faith is futile; you are still in your sins! </a:t>
            </a:r>
            <a:r>
              <a:rPr lang="en-US" baseline="30000" dirty="0"/>
              <a:t>18</a:t>
            </a:r>
            <a:r>
              <a:rPr lang="en-US" dirty="0"/>
              <a:t> Then also those who have fallen asleep in Christ have perished. </a:t>
            </a:r>
            <a:r>
              <a:rPr lang="en-US" baseline="30000" dirty="0"/>
              <a:t>19</a:t>
            </a:r>
            <a:r>
              <a:rPr lang="en-US" dirty="0"/>
              <a:t> If in this life only we have hope in Christ, we are of all men the most pitiable. . . .</a:t>
            </a:r>
          </a:p>
          <a:p>
            <a:pPr lvl="3"/>
            <a:r>
              <a:rPr lang="en-US" baseline="30000" dirty="0"/>
              <a:t>31</a:t>
            </a:r>
            <a:r>
              <a:rPr lang="en-US" dirty="0"/>
              <a:t> I affirm, by the boasting in you which I have in Christ Jesus our Lord, I die daily. </a:t>
            </a:r>
            <a:r>
              <a:rPr lang="en-US" baseline="30000" dirty="0"/>
              <a:t>32</a:t>
            </a:r>
            <a:r>
              <a:rPr lang="en-US" dirty="0"/>
              <a:t> If, in the manner of men, I have fought with beasts at Ephesus, what advantage is it to me? If the dead do not rise, “Let us eat and drink, for tomorrow we die!”</a:t>
            </a:r>
          </a:p>
          <a:p>
            <a:pPr lvl="2"/>
            <a:r>
              <a:rPr lang="en-US" dirty="0"/>
              <a:t>Paul recognizes the futility of what he’s doing…</a:t>
            </a:r>
            <a:r>
              <a:rPr lang="en-US" i="1" dirty="0"/>
              <a:t>if</a:t>
            </a:r>
            <a:r>
              <a:rPr lang="en-US" dirty="0"/>
              <a:t> Christ wasn’t raised from the dead</a:t>
            </a:r>
          </a:p>
        </p:txBody>
      </p:sp>
      <p:sp>
        <p:nvSpPr>
          <p:cNvPr id="3" name="Title 2">
            <a:extLst>
              <a:ext uri="{FF2B5EF4-FFF2-40B4-BE49-F238E27FC236}">
                <a16:creationId xmlns:a16="http://schemas.microsoft.com/office/drawing/2014/main" id="{276456EA-C5EF-2A34-300F-B7234DB71C33}"/>
              </a:ext>
            </a:extLst>
          </p:cNvPr>
          <p:cNvSpPr>
            <a:spLocks noGrp="1"/>
          </p:cNvSpPr>
          <p:nvPr>
            <p:ph type="title"/>
          </p:nvPr>
        </p:nvSpPr>
        <p:spPr/>
        <p:txBody>
          <a:bodyPr/>
          <a:lstStyle/>
          <a:p>
            <a:r>
              <a:rPr lang="en-US" dirty="0"/>
              <a:t>III. No Hope</a:t>
            </a:r>
          </a:p>
        </p:txBody>
      </p:sp>
    </p:spTree>
    <p:extLst>
      <p:ext uri="{BB962C8B-B14F-4D97-AF65-F5344CB8AC3E}">
        <p14:creationId xmlns:p14="http://schemas.microsoft.com/office/powerpoint/2010/main" val="2382129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20DC53E-49FD-499B-8821-DDB4A508F7DE}"/>
              </a:ext>
            </a:extLst>
          </p:cNvPr>
          <p:cNvSpPr>
            <a:spLocks noGrp="1"/>
          </p:cNvSpPr>
          <p:nvPr>
            <p:ph idx="1"/>
          </p:nvPr>
        </p:nvSpPr>
        <p:spPr>
          <a:xfrm>
            <a:off x="628649" y="1322902"/>
            <a:ext cx="8053623" cy="5212983"/>
          </a:xfrm>
        </p:spPr>
        <p:txBody>
          <a:bodyPr>
            <a:noAutofit/>
          </a:bodyPr>
          <a:lstStyle/>
          <a:p>
            <a:r>
              <a:rPr lang="en-US" dirty="0"/>
              <a:t>Thankfully not reality</a:t>
            </a:r>
          </a:p>
          <a:p>
            <a:pPr lvl="1"/>
            <a:r>
              <a:rPr lang="en-US" dirty="0"/>
              <a:t>God </a:t>
            </a:r>
            <a:r>
              <a:rPr lang="en-US" i="1" dirty="0"/>
              <a:t>does</a:t>
            </a:r>
            <a:r>
              <a:rPr lang="en-US" dirty="0"/>
              <a:t> exist</a:t>
            </a:r>
          </a:p>
          <a:p>
            <a:pPr lvl="2"/>
            <a:r>
              <a:rPr lang="en-US" dirty="0"/>
              <a:t>Psalm 19:1</a:t>
            </a:r>
          </a:p>
          <a:p>
            <a:pPr lvl="3"/>
            <a:r>
              <a:rPr lang="en-US" dirty="0"/>
              <a:t>The heavens declare the glory of God;</a:t>
            </a:r>
            <a:br>
              <a:rPr lang="en-US" dirty="0"/>
            </a:br>
            <a:r>
              <a:rPr lang="en-US" dirty="0"/>
              <a:t>And the firmament shows His handiwork.</a:t>
            </a:r>
          </a:p>
          <a:p>
            <a:pPr lvl="2"/>
            <a:r>
              <a:rPr lang="en-US" dirty="0"/>
              <a:t>Romans 1:20</a:t>
            </a:r>
          </a:p>
          <a:p>
            <a:pPr lvl="3"/>
            <a:r>
              <a:rPr lang="en-US" dirty="0"/>
              <a:t>For since the creation of the world His invisible attributes are clearly seen, being understood by the things that are made, even His eternal power and Godhead, so that they are without excuse</a:t>
            </a:r>
          </a:p>
        </p:txBody>
      </p:sp>
      <p:sp>
        <p:nvSpPr>
          <p:cNvPr id="3" name="Title 2">
            <a:extLst>
              <a:ext uri="{FF2B5EF4-FFF2-40B4-BE49-F238E27FC236}">
                <a16:creationId xmlns:a16="http://schemas.microsoft.com/office/drawing/2014/main" id="{276456EA-C5EF-2A34-300F-B7234DB71C33}"/>
              </a:ext>
            </a:extLst>
          </p:cNvPr>
          <p:cNvSpPr>
            <a:spLocks noGrp="1"/>
          </p:cNvSpPr>
          <p:nvPr>
            <p:ph type="title"/>
          </p:nvPr>
        </p:nvSpPr>
        <p:spPr/>
        <p:txBody>
          <a:bodyPr/>
          <a:lstStyle/>
          <a:p>
            <a:r>
              <a:rPr lang="en-US" dirty="0"/>
              <a:t>III. No Hope</a:t>
            </a:r>
          </a:p>
        </p:txBody>
      </p:sp>
    </p:spTree>
    <p:extLst>
      <p:ext uri="{BB962C8B-B14F-4D97-AF65-F5344CB8AC3E}">
        <p14:creationId xmlns:p14="http://schemas.microsoft.com/office/powerpoint/2010/main" val="1484360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20DC53E-49FD-499B-8821-DDB4A508F7DE}"/>
              </a:ext>
            </a:extLst>
          </p:cNvPr>
          <p:cNvSpPr>
            <a:spLocks noGrp="1"/>
          </p:cNvSpPr>
          <p:nvPr>
            <p:ph idx="1"/>
          </p:nvPr>
        </p:nvSpPr>
        <p:spPr>
          <a:xfrm>
            <a:off x="628649" y="1322902"/>
            <a:ext cx="8053623" cy="5212983"/>
          </a:xfrm>
        </p:spPr>
        <p:txBody>
          <a:bodyPr>
            <a:noAutofit/>
          </a:bodyPr>
          <a:lstStyle/>
          <a:p>
            <a:r>
              <a:rPr lang="en-US" dirty="0"/>
              <a:t>Thankfully not reality</a:t>
            </a:r>
          </a:p>
          <a:p>
            <a:pPr lvl="1"/>
            <a:r>
              <a:rPr lang="en-US" dirty="0"/>
              <a:t>God </a:t>
            </a:r>
            <a:r>
              <a:rPr lang="en-US" i="1" dirty="0"/>
              <a:t>does</a:t>
            </a:r>
            <a:r>
              <a:rPr lang="en-US" dirty="0"/>
              <a:t> exist</a:t>
            </a:r>
          </a:p>
          <a:p>
            <a:pPr lvl="1"/>
            <a:r>
              <a:rPr lang="en-US" dirty="0"/>
              <a:t>We </a:t>
            </a:r>
            <a:r>
              <a:rPr lang="en-US" i="1" dirty="0"/>
              <a:t>do</a:t>
            </a:r>
            <a:r>
              <a:rPr lang="en-US" dirty="0"/>
              <a:t> have hope</a:t>
            </a:r>
          </a:p>
          <a:p>
            <a:pPr lvl="2"/>
            <a:r>
              <a:rPr lang="en-US" dirty="0"/>
              <a:t>1 Peter 1:3-5</a:t>
            </a:r>
          </a:p>
          <a:p>
            <a:pPr lvl="3"/>
            <a:r>
              <a:rPr lang="en-US" baseline="30000" dirty="0"/>
              <a:t>3</a:t>
            </a:r>
            <a:r>
              <a:rPr lang="en-US" dirty="0"/>
              <a:t> Blessed be the God and Father of our Lord Jesus Christ, who according to His abundant mercy has begotten us again to a living hope through the resurrection of Jesus Christ from the dead, </a:t>
            </a:r>
            <a:r>
              <a:rPr lang="en-US" baseline="30000" dirty="0"/>
              <a:t>4</a:t>
            </a:r>
            <a:r>
              <a:rPr lang="en-US" dirty="0"/>
              <a:t> to an inheritance incorruptible and undefiled and that does not fade away, reserved in heaven for you, </a:t>
            </a:r>
            <a:r>
              <a:rPr lang="en-US" baseline="30000" dirty="0"/>
              <a:t>5</a:t>
            </a:r>
            <a:r>
              <a:rPr lang="en-US" dirty="0"/>
              <a:t> who are kept by the power of God through faith for salvation ready to be revealed in the last time.</a:t>
            </a:r>
          </a:p>
        </p:txBody>
      </p:sp>
      <p:sp>
        <p:nvSpPr>
          <p:cNvPr id="3" name="Title 2">
            <a:extLst>
              <a:ext uri="{FF2B5EF4-FFF2-40B4-BE49-F238E27FC236}">
                <a16:creationId xmlns:a16="http://schemas.microsoft.com/office/drawing/2014/main" id="{276456EA-C5EF-2A34-300F-B7234DB71C33}"/>
              </a:ext>
            </a:extLst>
          </p:cNvPr>
          <p:cNvSpPr>
            <a:spLocks noGrp="1"/>
          </p:cNvSpPr>
          <p:nvPr>
            <p:ph type="title"/>
          </p:nvPr>
        </p:nvSpPr>
        <p:spPr/>
        <p:txBody>
          <a:bodyPr/>
          <a:lstStyle/>
          <a:p>
            <a:r>
              <a:rPr lang="en-US" dirty="0"/>
              <a:t>III. No Hope</a:t>
            </a:r>
          </a:p>
        </p:txBody>
      </p:sp>
    </p:spTree>
    <p:extLst>
      <p:ext uri="{BB962C8B-B14F-4D97-AF65-F5344CB8AC3E}">
        <p14:creationId xmlns:p14="http://schemas.microsoft.com/office/powerpoint/2010/main" val="3326288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20DC53E-49FD-499B-8821-DDB4A508F7DE}"/>
              </a:ext>
            </a:extLst>
          </p:cNvPr>
          <p:cNvSpPr>
            <a:spLocks noGrp="1"/>
          </p:cNvSpPr>
          <p:nvPr>
            <p:ph idx="1"/>
          </p:nvPr>
        </p:nvSpPr>
        <p:spPr>
          <a:xfrm>
            <a:off x="628649" y="1322902"/>
            <a:ext cx="8053623" cy="5212983"/>
          </a:xfrm>
        </p:spPr>
        <p:txBody>
          <a:bodyPr>
            <a:noAutofit/>
          </a:bodyPr>
          <a:lstStyle/>
          <a:p>
            <a:r>
              <a:rPr lang="en-US" dirty="0"/>
              <a:t>Hope only for those in Christ</a:t>
            </a:r>
          </a:p>
          <a:p>
            <a:pPr lvl="1"/>
            <a:r>
              <a:rPr lang="en-US" dirty="0"/>
              <a:t>Ephesians 2:11-13</a:t>
            </a:r>
          </a:p>
          <a:p>
            <a:pPr lvl="2"/>
            <a:r>
              <a:rPr lang="en-US" baseline="30000" dirty="0"/>
              <a:t>11</a:t>
            </a:r>
            <a:r>
              <a:rPr lang="en-US" dirty="0"/>
              <a:t> Therefore remember that you, once Gentiles in the flesh—who are called Uncircumcision by what is called the Circumcision made in the flesh by hands— </a:t>
            </a:r>
            <a:r>
              <a:rPr lang="en-US" baseline="30000" dirty="0"/>
              <a:t>12</a:t>
            </a:r>
            <a:r>
              <a:rPr lang="en-US" dirty="0"/>
              <a:t> that at that time you were without Christ, being aliens from the commonwealth of Israel and strangers from the covenants of promise, having no hope and without God in the world. </a:t>
            </a:r>
            <a:r>
              <a:rPr lang="en-US" baseline="30000" dirty="0"/>
              <a:t>13</a:t>
            </a:r>
            <a:r>
              <a:rPr lang="en-US" dirty="0"/>
              <a:t> But now in Christ Jesus you who once were far off have been brought near by the blood of Christ.</a:t>
            </a:r>
          </a:p>
        </p:txBody>
      </p:sp>
      <p:sp>
        <p:nvSpPr>
          <p:cNvPr id="3" name="Title 2">
            <a:extLst>
              <a:ext uri="{FF2B5EF4-FFF2-40B4-BE49-F238E27FC236}">
                <a16:creationId xmlns:a16="http://schemas.microsoft.com/office/drawing/2014/main" id="{276456EA-C5EF-2A34-300F-B7234DB71C33}"/>
              </a:ext>
            </a:extLst>
          </p:cNvPr>
          <p:cNvSpPr>
            <a:spLocks noGrp="1"/>
          </p:cNvSpPr>
          <p:nvPr>
            <p:ph type="title"/>
          </p:nvPr>
        </p:nvSpPr>
        <p:spPr/>
        <p:txBody>
          <a:bodyPr/>
          <a:lstStyle/>
          <a:p>
            <a:r>
              <a:rPr lang="en-US" dirty="0"/>
              <a:t>III. No Hope</a:t>
            </a:r>
          </a:p>
        </p:txBody>
      </p:sp>
    </p:spTree>
    <p:extLst>
      <p:ext uri="{BB962C8B-B14F-4D97-AF65-F5344CB8AC3E}">
        <p14:creationId xmlns:p14="http://schemas.microsoft.com/office/powerpoint/2010/main" val="2064156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20DC53E-49FD-499B-8821-DDB4A508F7DE}"/>
              </a:ext>
            </a:extLst>
          </p:cNvPr>
          <p:cNvSpPr>
            <a:spLocks noGrp="1"/>
          </p:cNvSpPr>
          <p:nvPr>
            <p:ph idx="1"/>
          </p:nvPr>
        </p:nvSpPr>
        <p:spPr>
          <a:xfrm>
            <a:off x="628649" y="1322902"/>
            <a:ext cx="8053623" cy="5212983"/>
          </a:xfrm>
        </p:spPr>
        <p:txBody>
          <a:bodyPr>
            <a:noAutofit/>
          </a:bodyPr>
          <a:lstStyle/>
          <a:p>
            <a:r>
              <a:rPr lang="en-US" dirty="0"/>
              <a:t>Hope only for those in Christ</a:t>
            </a:r>
          </a:p>
          <a:p>
            <a:pPr lvl="1"/>
            <a:r>
              <a:rPr lang="en-US" dirty="0"/>
              <a:t>Ephesians 2:11-13</a:t>
            </a:r>
          </a:p>
          <a:p>
            <a:pPr lvl="1"/>
            <a:r>
              <a:rPr lang="en-US" dirty="0"/>
              <a:t>Living without Christ is worse than there not being a God</a:t>
            </a:r>
          </a:p>
          <a:p>
            <a:pPr lvl="2"/>
            <a:r>
              <a:rPr lang="en-US" dirty="0"/>
              <a:t>All of the negatives, none of the positives</a:t>
            </a:r>
          </a:p>
          <a:p>
            <a:pPr lvl="3"/>
            <a:r>
              <a:rPr lang="en-US" dirty="0"/>
              <a:t>Still must face the Judgment to come</a:t>
            </a:r>
          </a:p>
          <a:p>
            <a:pPr lvl="3"/>
            <a:r>
              <a:rPr lang="en-US" dirty="0"/>
              <a:t>No help and guidance by living according to God’s rules</a:t>
            </a:r>
          </a:p>
          <a:p>
            <a:pPr lvl="1"/>
            <a:r>
              <a:rPr lang="en-US" dirty="0"/>
              <a:t>Paul offers a simple solution: put on Christ!</a:t>
            </a:r>
          </a:p>
          <a:p>
            <a:pPr lvl="2"/>
            <a:r>
              <a:rPr lang="en-US" dirty="0"/>
              <a:t>Galatians 3:26-27</a:t>
            </a:r>
          </a:p>
          <a:p>
            <a:pPr lvl="3"/>
            <a:r>
              <a:rPr lang="en-US" baseline="30000" dirty="0"/>
              <a:t>26</a:t>
            </a:r>
            <a:r>
              <a:rPr lang="en-US" dirty="0"/>
              <a:t> For you are all sons of God through faith in Christ Jesus. </a:t>
            </a:r>
            <a:br>
              <a:rPr lang="en-US" dirty="0"/>
            </a:br>
            <a:r>
              <a:rPr lang="en-US" baseline="30000" dirty="0"/>
              <a:t>27</a:t>
            </a:r>
            <a:r>
              <a:rPr lang="en-US" dirty="0"/>
              <a:t> For as many of you as were baptized into Christ have put on Christ.</a:t>
            </a:r>
          </a:p>
        </p:txBody>
      </p:sp>
      <p:sp>
        <p:nvSpPr>
          <p:cNvPr id="3" name="Title 2">
            <a:extLst>
              <a:ext uri="{FF2B5EF4-FFF2-40B4-BE49-F238E27FC236}">
                <a16:creationId xmlns:a16="http://schemas.microsoft.com/office/drawing/2014/main" id="{276456EA-C5EF-2A34-300F-B7234DB71C33}"/>
              </a:ext>
            </a:extLst>
          </p:cNvPr>
          <p:cNvSpPr>
            <a:spLocks noGrp="1"/>
          </p:cNvSpPr>
          <p:nvPr>
            <p:ph type="title"/>
          </p:nvPr>
        </p:nvSpPr>
        <p:spPr/>
        <p:txBody>
          <a:bodyPr/>
          <a:lstStyle/>
          <a:p>
            <a:r>
              <a:rPr lang="en-US" dirty="0"/>
              <a:t>III. No Hope</a:t>
            </a:r>
          </a:p>
        </p:txBody>
      </p:sp>
    </p:spTree>
    <p:extLst>
      <p:ext uri="{BB962C8B-B14F-4D97-AF65-F5344CB8AC3E}">
        <p14:creationId xmlns:p14="http://schemas.microsoft.com/office/powerpoint/2010/main" val="997370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2807685-CCE8-4488-8EBE-7572B84FBA64}"/>
              </a:ext>
            </a:extLst>
          </p:cNvPr>
          <p:cNvSpPr>
            <a:spLocks noGrp="1"/>
          </p:cNvSpPr>
          <p:nvPr>
            <p:ph type="ctrTitle"/>
          </p:nvPr>
        </p:nvSpPr>
        <p:spPr/>
        <p:txBody>
          <a:bodyPr/>
          <a:lstStyle/>
          <a:p>
            <a:r>
              <a:rPr lang="en-US" dirty="0">
                <a:solidFill>
                  <a:srgbClr val="B0DCFF"/>
                </a:solidFill>
              </a:rPr>
              <a:t>A World Without God</a:t>
            </a:r>
            <a:endParaRPr lang="en-US" dirty="0"/>
          </a:p>
        </p:txBody>
      </p:sp>
    </p:spTree>
    <p:extLst>
      <p:ext uri="{BB962C8B-B14F-4D97-AF65-F5344CB8AC3E}">
        <p14:creationId xmlns:p14="http://schemas.microsoft.com/office/powerpoint/2010/main" val="109857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4980C-7DE7-B7FA-78A5-9F22D2D37BE3}"/>
              </a:ext>
            </a:extLst>
          </p:cNvPr>
          <p:cNvSpPr>
            <a:spLocks noGrp="1"/>
          </p:cNvSpPr>
          <p:nvPr>
            <p:ph type="title"/>
          </p:nvPr>
        </p:nvSpPr>
        <p:spPr/>
        <p:txBody>
          <a:bodyPr/>
          <a:lstStyle/>
          <a:p>
            <a:r>
              <a:rPr lang="en-US" dirty="0"/>
              <a:t>A </a:t>
            </a:r>
            <a:r>
              <a:rPr lang="en-US"/>
              <a:t>World Without God</a:t>
            </a:r>
            <a:endParaRPr lang="en-US" dirty="0"/>
          </a:p>
        </p:txBody>
      </p:sp>
      <p:sp>
        <p:nvSpPr>
          <p:cNvPr id="3" name="Content Placeholder 2">
            <a:extLst>
              <a:ext uri="{FF2B5EF4-FFF2-40B4-BE49-F238E27FC236}">
                <a16:creationId xmlns:a16="http://schemas.microsoft.com/office/drawing/2014/main" id="{9A6D39DD-699D-7A38-4FB5-C5FC3EBFB680}"/>
              </a:ext>
            </a:extLst>
          </p:cNvPr>
          <p:cNvSpPr>
            <a:spLocks noGrp="1"/>
          </p:cNvSpPr>
          <p:nvPr>
            <p:ph sz="quarter" idx="13"/>
          </p:nvPr>
        </p:nvSpPr>
        <p:spPr/>
        <p:txBody>
          <a:bodyPr/>
          <a:lstStyle/>
          <a:p>
            <a:r>
              <a:rPr lang="en-US" dirty="0"/>
              <a:t>No Rules</a:t>
            </a:r>
          </a:p>
        </p:txBody>
      </p:sp>
    </p:spTree>
    <p:extLst>
      <p:ext uri="{BB962C8B-B14F-4D97-AF65-F5344CB8AC3E}">
        <p14:creationId xmlns:p14="http://schemas.microsoft.com/office/powerpoint/2010/main" val="1663058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20DC53E-49FD-499B-8821-DDB4A508F7DE}"/>
              </a:ext>
            </a:extLst>
          </p:cNvPr>
          <p:cNvSpPr>
            <a:spLocks noGrp="1"/>
          </p:cNvSpPr>
          <p:nvPr>
            <p:ph idx="1"/>
          </p:nvPr>
        </p:nvSpPr>
        <p:spPr>
          <a:xfrm>
            <a:off x="628649" y="1322902"/>
            <a:ext cx="8053623" cy="5212983"/>
          </a:xfrm>
        </p:spPr>
        <p:txBody>
          <a:bodyPr/>
          <a:lstStyle/>
          <a:p>
            <a:r>
              <a:rPr lang="en-US" dirty="0"/>
              <a:t>Every source of authority issues commands</a:t>
            </a:r>
          </a:p>
          <a:p>
            <a:pPr lvl="1"/>
            <a:r>
              <a:rPr lang="en-US" dirty="0"/>
              <a:t>Parents have rules for their children</a:t>
            </a:r>
          </a:p>
          <a:p>
            <a:pPr lvl="1"/>
            <a:r>
              <a:rPr lang="en-US" dirty="0"/>
              <a:t>Governments have rules for their citizens</a:t>
            </a:r>
          </a:p>
          <a:p>
            <a:pPr lvl="1"/>
            <a:r>
              <a:rPr lang="en-US" dirty="0"/>
              <a:t>God has rules for His people</a:t>
            </a:r>
          </a:p>
          <a:p>
            <a:r>
              <a:rPr lang="en-US" dirty="0"/>
              <a:t>People don’t want an absolute moral standard</a:t>
            </a:r>
          </a:p>
          <a:p>
            <a:pPr lvl="1"/>
            <a:r>
              <a:rPr lang="en-US" dirty="0"/>
              <a:t>Moral relativism and situation ethics</a:t>
            </a:r>
          </a:p>
          <a:p>
            <a:pPr lvl="1"/>
            <a:r>
              <a:rPr lang="en-US" dirty="0"/>
              <a:t>Judges 17:6 – repeated in 18:1, 19:1, 21:25</a:t>
            </a:r>
          </a:p>
          <a:p>
            <a:pPr lvl="2"/>
            <a:r>
              <a:rPr lang="en-US" dirty="0"/>
              <a:t>In those days there was no king in Israel; everyone did what was right in his own eyes.</a:t>
            </a:r>
          </a:p>
          <a:p>
            <a:pPr lvl="1"/>
            <a:r>
              <a:rPr lang="en-US" dirty="0"/>
              <a:t>This is what the world wants – to do what they want</a:t>
            </a:r>
          </a:p>
        </p:txBody>
      </p:sp>
      <p:sp>
        <p:nvSpPr>
          <p:cNvPr id="3" name="Title 2">
            <a:extLst>
              <a:ext uri="{FF2B5EF4-FFF2-40B4-BE49-F238E27FC236}">
                <a16:creationId xmlns:a16="http://schemas.microsoft.com/office/drawing/2014/main" id="{276456EA-C5EF-2A34-300F-B7234DB71C33}"/>
              </a:ext>
            </a:extLst>
          </p:cNvPr>
          <p:cNvSpPr>
            <a:spLocks noGrp="1"/>
          </p:cNvSpPr>
          <p:nvPr>
            <p:ph type="title"/>
          </p:nvPr>
        </p:nvSpPr>
        <p:spPr/>
        <p:txBody>
          <a:bodyPr/>
          <a:lstStyle/>
          <a:p>
            <a:r>
              <a:rPr lang="en-US" dirty="0"/>
              <a:t>I. No Rules</a:t>
            </a:r>
          </a:p>
        </p:txBody>
      </p:sp>
    </p:spTree>
    <p:extLst>
      <p:ext uri="{BB962C8B-B14F-4D97-AF65-F5344CB8AC3E}">
        <p14:creationId xmlns:p14="http://schemas.microsoft.com/office/powerpoint/2010/main" val="273813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20DC53E-49FD-499B-8821-DDB4A508F7DE}"/>
              </a:ext>
            </a:extLst>
          </p:cNvPr>
          <p:cNvSpPr>
            <a:spLocks noGrp="1"/>
          </p:cNvSpPr>
          <p:nvPr>
            <p:ph idx="1"/>
          </p:nvPr>
        </p:nvSpPr>
        <p:spPr>
          <a:xfrm>
            <a:off x="628649" y="1322902"/>
            <a:ext cx="8053623" cy="5212983"/>
          </a:xfrm>
        </p:spPr>
        <p:txBody>
          <a:bodyPr/>
          <a:lstStyle/>
          <a:p>
            <a:r>
              <a:rPr lang="en-US" dirty="0"/>
              <a:t>We’re terrible at being our own authority</a:t>
            </a:r>
          </a:p>
          <a:p>
            <a:pPr lvl="1"/>
            <a:r>
              <a:rPr lang="en-US" dirty="0"/>
              <a:t>Kids don’t understand long-term health risks</a:t>
            </a:r>
          </a:p>
          <a:p>
            <a:pPr lvl="1"/>
            <a:r>
              <a:rPr lang="en-US" dirty="0"/>
              <a:t>Drivers don’t think about overall safety</a:t>
            </a:r>
          </a:p>
          <a:p>
            <a:pPr lvl="1"/>
            <a:r>
              <a:rPr lang="en-US" dirty="0"/>
              <a:t>People only think about physical things</a:t>
            </a:r>
          </a:p>
          <a:p>
            <a:r>
              <a:rPr lang="en-US" dirty="0"/>
              <a:t>God gives us His law to help us</a:t>
            </a:r>
          </a:p>
          <a:p>
            <a:pPr lvl="1"/>
            <a:r>
              <a:rPr lang="en-US" dirty="0"/>
              <a:t>Many passages talk about our inability to govern ourselves</a:t>
            </a:r>
          </a:p>
          <a:p>
            <a:pPr lvl="2"/>
            <a:r>
              <a:rPr lang="en-US" dirty="0"/>
              <a:t>Proverbs 14:12, 16:25</a:t>
            </a:r>
          </a:p>
          <a:p>
            <a:pPr lvl="3"/>
            <a:r>
              <a:rPr lang="en-US" dirty="0"/>
              <a:t>There is a way that seems right to a man,</a:t>
            </a:r>
            <a:br>
              <a:rPr lang="en-US" dirty="0"/>
            </a:br>
            <a:r>
              <a:rPr lang="en-US" dirty="0"/>
              <a:t>But its end is the way of death.</a:t>
            </a:r>
          </a:p>
          <a:p>
            <a:pPr lvl="2"/>
            <a:r>
              <a:rPr lang="en-US" dirty="0"/>
              <a:t>Romans 6:20-21</a:t>
            </a:r>
          </a:p>
          <a:p>
            <a:pPr lvl="3"/>
            <a:r>
              <a:rPr lang="en-US" baseline="30000" dirty="0"/>
              <a:t>20</a:t>
            </a:r>
            <a:r>
              <a:rPr lang="en-US" dirty="0"/>
              <a:t> For when you were slaves of sin, you were free in regard to righteousness. </a:t>
            </a:r>
            <a:r>
              <a:rPr lang="en-US" baseline="30000" dirty="0"/>
              <a:t>21</a:t>
            </a:r>
            <a:r>
              <a:rPr lang="en-US" dirty="0"/>
              <a:t> What fruit did you have then in the things of which you are now ashamed? For the end of those things is death.</a:t>
            </a:r>
          </a:p>
          <a:p>
            <a:pPr lvl="1"/>
            <a:endParaRPr lang="en-US" dirty="0"/>
          </a:p>
        </p:txBody>
      </p:sp>
      <p:sp>
        <p:nvSpPr>
          <p:cNvPr id="3" name="Title 2">
            <a:extLst>
              <a:ext uri="{FF2B5EF4-FFF2-40B4-BE49-F238E27FC236}">
                <a16:creationId xmlns:a16="http://schemas.microsoft.com/office/drawing/2014/main" id="{276456EA-C5EF-2A34-300F-B7234DB71C33}"/>
              </a:ext>
            </a:extLst>
          </p:cNvPr>
          <p:cNvSpPr>
            <a:spLocks noGrp="1"/>
          </p:cNvSpPr>
          <p:nvPr>
            <p:ph type="title"/>
          </p:nvPr>
        </p:nvSpPr>
        <p:spPr/>
        <p:txBody>
          <a:bodyPr/>
          <a:lstStyle/>
          <a:p>
            <a:r>
              <a:rPr lang="en-US" dirty="0"/>
              <a:t>I. No Rules</a:t>
            </a:r>
          </a:p>
        </p:txBody>
      </p:sp>
    </p:spTree>
    <p:extLst>
      <p:ext uri="{BB962C8B-B14F-4D97-AF65-F5344CB8AC3E}">
        <p14:creationId xmlns:p14="http://schemas.microsoft.com/office/powerpoint/2010/main" val="17086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20DC53E-49FD-499B-8821-DDB4A508F7DE}"/>
              </a:ext>
            </a:extLst>
          </p:cNvPr>
          <p:cNvSpPr>
            <a:spLocks noGrp="1"/>
          </p:cNvSpPr>
          <p:nvPr>
            <p:ph idx="1"/>
          </p:nvPr>
        </p:nvSpPr>
        <p:spPr>
          <a:xfrm>
            <a:off x="628649" y="1322902"/>
            <a:ext cx="8053623" cy="5212983"/>
          </a:xfrm>
        </p:spPr>
        <p:txBody>
          <a:bodyPr>
            <a:noAutofit/>
          </a:bodyPr>
          <a:lstStyle/>
          <a:p>
            <a:r>
              <a:rPr lang="en-US" dirty="0"/>
              <a:t>We’re terrible at being our own authority</a:t>
            </a:r>
          </a:p>
          <a:p>
            <a:pPr lvl="1"/>
            <a:r>
              <a:rPr lang="en-US" dirty="0"/>
              <a:t>Kids don’t understand long-term health risks</a:t>
            </a:r>
          </a:p>
          <a:p>
            <a:pPr lvl="1"/>
            <a:r>
              <a:rPr lang="en-US" dirty="0"/>
              <a:t>Drivers don’t think about overall safety</a:t>
            </a:r>
          </a:p>
          <a:p>
            <a:pPr lvl="1"/>
            <a:r>
              <a:rPr lang="en-US" dirty="0"/>
              <a:t>People only think about physical things</a:t>
            </a:r>
          </a:p>
          <a:p>
            <a:r>
              <a:rPr lang="en-US" dirty="0"/>
              <a:t>God gives us His law to help us</a:t>
            </a:r>
          </a:p>
          <a:p>
            <a:pPr lvl="1"/>
            <a:r>
              <a:rPr lang="en-US" dirty="0"/>
              <a:t>Many passages talk about our inability to govern ourselves</a:t>
            </a:r>
          </a:p>
          <a:p>
            <a:pPr lvl="1"/>
            <a:r>
              <a:rPr lang="en-US" dirty="0"/>
              <a:t>God’s instructions and teachings are for our benefit</a:t>
            </a:r>
          </a:p>
          <a:p>
            <a:pPr lvl="2"/>
            <a:r>
              <a:rPr lang="en-US" dirty="0"/>
              <a:t>Isaiah 55:8-9</a:t>
            </a:r>
          </a:p>
          <a:p>
            <a:pPr lvl="3"/>
            <a:r>
              <a:rPr lang="en-US" sz="1800" baseline="30000" dirty="0"/>
              <a:t>8</a:t>
            </a:r>
            <a:r>
              <a:rPr lang="en-US" sz="1800" dirty="0"/>
              <a:t> “For My thoughts are not your thoughts,</a:t>
            </a:r>
            <a:br>
              <a:rPr lang="en-US" sz="1800" dirty="0"/>
            </a:br>
            <a:r>
              <a:rPr lang="en-US" sz="1800" dirty="0"/>
              <a:t>Nor are your ways My ways,” says the </a:t>
            </a:r>
            <a:r>
              <a:rPr lang="en-US" sz="1800" cap="small" dirty="0"/>
              <a:t>Lord</a:t>
            </a:r>
            <a:r>
              <a:rPr lang="en-US" sz="1800" dirty="0"/>
              <a:t>.</a:t>
            </a:r>
            <a:br>
              <a:rPr lang="en-US" sz="1800" dirty="0"/>
            </a:br>
            <a:r>
              <a:rPr lang="en-US" sz="1800" baseline="30000" dirty="0"/>
              <a:t>9</a:t>
            </a:r>
            <a:r>
              <a:rPr lang="en-US" sz="1800" dirty="0"/>
              <a:t> “For as the heavens are higher than the earth,</a:t>
            </a:r>
            <a:br>
              <a:rPr lang="en-US" sz="1800" dirty="0"/>
            </a:br>
            <a:r>
              <a:rPr lang="en-US" sz="1800" dirty="0"/>
              <a:t>So are My ways higher than your ways,</a:t>
            </a:r>
            <a:br>
              <a:rPr lang="en-US" sz="1800" dirty="0"/>
            </a:br>
            <a:r>
              <a:rPr lang="en-US" sz="1800" dirty="0"/>
              <a:t>And My thoughts than your thoughts.”</a:t>
            </a:r>
          </a:p>
        </p:txBody>
      </p:sp>
      <p:sp>
        <p:nvSpPr>
          <p:cNvPr id="3" name="Title 2">
            <a:extLst>
              <a:ext uri="{FF2B5EF4-FFF2-40B4-BE49-F238E27FC236}">
                <a16:creationId xmlns:a16="http://schemas.microsoft.com/office/drawing/2014/main" id="{276456EA-C5EF-2A34-300F-B7234DB71C33}"/>
              </a:ext>
            </a:extLst>
          </p:cNvPr>
          <p:cNvSpPr>
            <a:spLocks noGrp="1"/>
          </p:cNvSpPr>
          <p:nvPr>
            <p:ph type="title"/>
          </p:nvPr>
        </p:nvSpPr>
        <p:spPr/>
        <p:txBody>
          <a:bodyPr/>
          <a:lstStyle/>
          <a:p>
            <a:r>
              <a:rPr lang="en-US" dirty="0"/>
              <a:t>I. No Rules</a:t>
            </a:r>
          </a:p>
        </p:txBody>
      </p:sp>
    </p:spTree>
    <p:extLst>
      <p:ext uri="{BB962C8B-B14F-4D97-AF65-F5344CB8AC3E}">
        <p14:creationId xmlns:p14="http://schemas.microsoft.com/office/powerpoint/2010/main" val="1910213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20DC53E-49FD-499B-8821-DDB4A508F7DE}"/>
              </a:ext>
            </a:extLst>
          </p:cNvPr>
          <p:cNvSpPr>
            <a:spLocks noGrp="1"/>
          </p:cNvSpPr>
          <p:nvPr>
            <p:ph idx="1"/>
          </p:nvPr>
        </p:nvSpPr>
        <p:spPr>
          <a:xfrm>
            <a:off x="628649" y="1322902"/>
            <a:ext cx="8053623" cy="5212983"/>
          </a:xfrm>
        </p:spPr>
        <p:txBody>
          <a:bodyPr>
            <a:noAutofit/>
          </a:bodyPr>
          <a:lstStyle/>
          <a:p>
            <a:r>
              <a:rPr lang="en-US" dirty="0"/>
              <a:t>We’re terrible at being our own authority</a:t>
            </a:r>
          </a:p>
          <a:p>
            <a:pPr lvl="1"/>
            <a:r>
              <a:rPr lang="en-US" dirty="0"/>
              <a:t>Kids don’t understand long-term health risks</a:t>
            </a:r>
          </a:p>
          <a:p>
            <a:pPr lvl="1"/>
            <a:r>
              <a:rPr lang="en-US" dirty="0"/>
              <a:t>Drivers don’t think about overall safety</a:t>
            </a:r>
          </a:p>
          <a:p>
            <a:pPr lvl="1"/>
            <a:r>
              <a:rPr lang="en-US" dirty="0"/>
              <a:t>People only think about physical things</a:t>
            </a:r>
          </a:p>
          <a:p>
            <a:r>
              <a:rPr lang="en-US" dirty="0"/>
              <a:t>God gives us His law to help us</a:t>
            </a:r>
          </a:p>
          <a:p>
            <a:pPr lvl="1"/>
            <a:r>
              <a:rPr lang="en-US" dirty="0"/>
              <a:t>Many passages talk about our inability to govern ourselves</a:t>
            </a:r>
          </a:p>
          <a:p>
            <a:pPr lvl="1"/>
            <a:r>
              <a:rPr lang="en-US" dirty="0"/>
              <a:t>God’s instructions and teachings are for our benefit</a:t>
            </a:r>
          </a:p>
          <a:p>
            <a:pPr lvl="2"/>
            <a:r>
              <a:rPr lang="en-US" dirty="0"/>
              <a:t>Isaiah 55:8-9</a:t>
            </a:r>
          </a:p>
          <a:p>
            <a:pPr lvl="2"/>
            <a:r>
              <a:rPr lang="en-US" dirty="0"/>
              <a:t>Leviticus 18:5</a:t>
            </a:r>
          </a:p>
          <a:p>
            <a:pPr lvl="3"/>
            <a:r>
              <a:rPr lang="en-US" sz="1800" dirty="0"/>
              <a:t>“You shall therefore keep My statutes and My judgments, which if a man does, he shall live by them: I am the L</a:t>
            </a:r>
            <a:r>
              <a:rPr lang="en-US" sz="1800" cap="small" dirty="0"/>
              <a:t>ord</a:t>
            </a:r>
            <a:r>
              <a:rPr lang="en-US" sz="1800" dirty="0"/>
              <a:t>.”</a:t>
            </a:r>
          </a:p>
          <a:p>
            <a:pPr lvl="2"/>
            <a:r>
              <a:rPr lang="en-US" sz="1800" dirty="0"/>
              <a:t>James 1:25</a:t>
            </a:r>
          </a:p>
          <a:p>
            <a:pPr lvl="3"/>
            <a:r>
              <a:rPr lang="en-US" sz="1800" dirty="0"/>
              <a:t>But he who looks into the perfect law of liberty and continues in it, and is not a forgetful hearer but a doer of the work, this one will be blessed in what he does.</a:t>
            </a:r>
          </a:p>
        </p:txBody>
      </p:sp>
      <p:sp>
        <p:nvSpPr>
          <p:cNvPr id="3" name="Title 2">
            <a:extLst>
              <a:ext uri="{FF2B5EF4-FFF2-40B4-BE49-F238E27FC236}">
                <a16:creationId xmlns:a16="http://schemas.microsoft.com/office/drawing/2014/main" id="{276456EA-C5EF-2A34-300F-B7234DB71C33}"/>
              </a:ext>
            </a:extLst>
          </p:cNvPr>
          <p:cNvSpPr>
            <a:spLocks noGrp="1"/>
          </p:cNvSpPr>
          <p:nvPr>
            <p:ph type="title"/>
          </p:nvPr>
        </p:nvSpPr>
        <p:spPr/>
        <p:txBody>
          <a:bodyPr/>
          <a:lstStyle/>
          <a:p>
            <a:r>
              <a:rPr lang="en-US" dirty="0"/>
              <a:t>I. No Rules</a:t>
            </a:r>
          </a:p>
        </p:txBody>
      </p:sp>
    </p:spTree>
    <p:extLst>
      <p:ext uri="{BB962C8B-B14F-4D97-AF65-F5344CB8AC3E}">
        <p14:creationId xmlns:p14="http://schemas.microsoft.com/office/powerpoint/2010/main" val="165500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0" end="1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4980C-7DE7-B7FA-78A5-9F22D2D37BE3}"/>
              </a:ext>
            </a:extLst>
          </p:cNvPr>
          <p:cNvSpPr>
            <a:spLocks noGrp="1"/>
          </p:cNvSpPr>
          <p:nvPr>
            <p:ph type="title"/>
          </p:nvPr>
        </p:nvSpPr>
        <p:spPr/>
        <p:txBody>
          <a:bodyPr/>
          <a:lstStyle/>
          <a:p>
            <a:r>
              <a:rPr lang="en-US" dirty="0"/>
              <a:t>A </a:t>
            </a:r>
            <a:r>
              <a:rPr lang="en-US"/>
              <a:t>World Without God</a:t>
            </a:r>
            <a:endParaRPr lang="en-US" dirty="0"/>
          </a:p>
        </p:txBody>
      </p:sp>
      <p:sp>
        <p:nvSpPr>
          <p:cNvPr id="3" name="Content Placeholder 2">
            <a:extLst>
              <a:ext uri="{FF2B5EF4-FFF2-40B4-BE49-F238E27FC236}">
                <a16:creationId xmlns:a16="http://schemas.microsoft.com/office/drawing/2014/main" id="{9A6D39DD-699D-7A38-4FB5-C5FC3EBFB680}"/>
              </a:ext>
            </a:extLst>
          </p:cNvPr>
          <p:cNvSpPr>
            <a:spLocks noGrp="1"/>
          </p:cNvSpPr>
          <p:nvPr>
            <p:ph sz="quarter" idx="13"/>
          </p:nvPr>
        </p:nvSpPr>
        <p:spPr/>
        <p:txBody>
          <a:bodyPr/>
          <a:lstStyle/>
          <a:p>
            <a:r>
              <a:rPr lang="en-US" b="0" dirty="0">
                <a:solidFill>
                  <a:schemeClr val="tx1">
                    <a:lumMod val="50000"/>
                  </a:schemeClr>
                </a:solidFill>
              </a:rPr>
              <a:t>No Rules</a:t>
            </a:r>
          </a:p>
          <a:p>
            <a:r>
              <a:rPr lang="en-US" dirty="0"/>
              <a:t>No Judgment</a:t>
            </a:r>
          </a:p>
        </p:txBody>
      </p:sp>
    </p:spTree>
    <p:extLst>
      <p:ext uri="{BB962C8B-B14F-4D97-AF65-F5344CB8AC3E}">
        <p14:creationId xmlns:p14="http://schemas.microsoft.com/office/powerpoint/2010/main" val="778606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20DC53E-49FD-499B-8821-DDB4A508F7DE}"/>
              </a:ext>
            </a:extLst>
          </p:cNvPr>
          <p:cNvSpPr>
            <a:spLocks noGrp="1"/>
          </p:cNvSpPr>
          <p:nvPr>
            <p:ph idx="1"/>
          </p:nvPr>
        </p:nvSpPr>
        <p:spPr>
          <a:xfrm>
            <a:off x="628649" y="1322902"/>
            <a:ext cx="8053623" cy="5212983"/>
          </a:xfrm>
        </p:spPr>
        <p:txBody>
          <a:bodyPr/>
          <a:lstStyle/>
          <a:p>
            <a:r>
              <a:rPr lang="en-US" dirty="0"/>
              <a:t>The world finds this appealing</a:t>
            </a:r>
          </a:p>
          <a:p>
            <a:pPr lvl="1"/>
            <a:r>
              <a:rPr lang="en-US" dirty="0"/>
              <a:t>No judgment means no risk of punishment</a:t>
            </a:r>
          </a:p>
          <a:p>
            <a:pPr lvl="1"/>
            <a:r>
              <a:rPr lang="en-US" dirty="0"/>
              <a:t>God is clear that there </a:t>
            </a:r>
            <a:r>
              <a:rPr lang="en-US" i="1" dirty="0"/>
              <a:t>will</a:t>
            </a:r>
            <a:r>
              <a:rPr lang="en-US" dirty="0"/>
              <a:t> be a judgment</a:t>
            </a:r>
          </a:p>
          <a:p>
            <a:pPr lvl="2"/>
            <a:r>
              <a:rPr lang="en-US" dirty="0"/>
              <a:t>Acts 17:30-31</a:t>
            </a:r>
          </a:p>
          <a:p>
            <a:pPr lvl="3"/>
            <a:r>
              <a:rPr lang="en-US" baseline="30000" dirty="0"/>
              <a:t>30</a:t>
            </a:r>
            <a:r>
              <a:rPr lang="en-US" dirty="0"/>
              <a:t> “Truly, these times of ignorance God overlooked, but now commands all men everywhere to repent, </a:t>
            </a:r>
            <a:r>
              <a:rPr lang="en-US" baseline="30000" dirty="0"/>
              <a:t>31</a:t>
            </a:r>
            <a:r>
              <a:rPr lang="en-US" dirty="0"/>
              <a:t> because He has appointed a day on which He will judge the world in righteousness by the Man whom He has ordained. He has given assurance of this to all by raising Him from the dead.”</a:t>
            </a:r>
          </a:p>
          <a:p>
            <a:pPr lvl="2"/>
            <a:r>
              <a:rPr lang="en-US" dirty="0"/>
              <a:t>Matthew 12:36</a:t>
            </a:r>
          </a:p>
          <a:p>
            <a:pPr lvl="3"/>
            <a:r>
              <a:rPr lang="en-US" dirty="0"/>
              <a:t>“But I say to you that for every idle word men may speak, they will give account of it in the day of judgment.”</a:t>
            </a:r>
          </a:p>
          <a:p>
            <a:r>
              <a:rPr lang="en-US" dirty="0"/>
              <a:t>People want to do what they want without consequence</a:t>
            </a:r>
          </a:p>
        </p:txBody>
      </p:sp>
      <p:sp>
        <p:nvSpPr>
          <p:cNvPr id="3" name="Title 2">
            <a:extLst>
              <a:ext uri="{FF2B5EF4-FFF2-40B4-BE49-F238E27FC236}">
                <a16:creationId xmlns:a16="http://schemas.microsoft.com/office/drawing/2014/main" id="{276456EA-C5EF-2A34-300F-B7234DB71C33}"/>
              </a:ext>
            </a:extLst>
          </p:cNvPr>
          <p:cNvSpPr>
            <a:spLocks noGrp="1"/>
          </p:cNvSpPr>
          <p:nvPr>
            <p:ph type="title"/>
          </p:nvPr>
        </p:nvSpPr>
        <p:spPr/>
        <p:txBody>
          <a:bodyPr/>
          <a:lstStyle/>
          <a:p>
            <a:r>
              <a:rPr lang="en-US" dirty="0"/>
              <a:t>II. No Judgment</a:t>
            </a:r>
          </a:p>
        </p:txBody>
      </p:sp>
    </p:spTree>
    <p:extLst>
      <p:ext uri="{BB962C8B-B14F-4D97-AF65-F5344CB8AC3E}">
        <p14:creationId xmlns:p14="http://schemas.microsoft.com/office/powerpoint/2010/main" val="2507415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5852</TotalTime>
  <Words>1736</Words>
  <Application>Microsoft Office PowerPoint</Application>
  <PresentationFormat>On-screen Show (4:3)</PresentationFormat>
  <Paragraphs>153</Paragraphs>
  <Slides>19</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PowerPoint Presentation</vt:lpstr>
      <vt:lpstr>A World Without God</vt:lpstr>
      <vt:lpstr>A World Without God</vt:lpstr>
      <vt:lpstr>I. No Rules</vt:lpstr>
      <vt:lpstr>I. No Rules</vt:lpstr>
      <vt:lpstr>I. No Rules</vt:lpstr>
      <vt:lpstr>I. No Rules</vt:lpstr>
      <vt:lpstr>A World Without God</vt:lpstr>
      <vt:lpstr>II. No Judgment</vt:lpstr>
      <vt:lpstr>II. No Judgment</vt:lpstr>
      <vt:lpstr>II. No Judgment</vt:lpstr>
      <vt:lpstr>A World Without God</vt:lpstr>
      <vt:lpstr>III. No Hope</vt:lpstr>
      <vt:lpstr>III. No Hope</vt:lpstr>
      <vt:lpstr>III. No Hope</vt:lpstr>
      <vt:lpstr>III. No Hope</vt:lpstr>
      <vt:lpstr>III. No Hope</vt:lpstr>
      <vt:lpstr>III. No Hope</vt:lpstr>
      <vt:lpstr>III. No Hope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Ty Johnson</cp:lastModifiedBy>
  <cp:revision>1828</cp:revision>
  <dcterms:created xsi:type="dcterms:W3CDTF">2022-01-14T13:50:44Z</dcterms:created>
  <dcterms:modified xsi:type="dcterms:W3CDTF">2023-05-29T19:21:58Z</dcterms:modified>
</cp:coreProperties>
</file>