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05" r:id="rId2"/>
    <p:sldId id="475" r:id="rId3"/>
    <p:sldId id="455" r:id="rId4"/>
    <p:sldId id="573" r:id="rId5"/>
    <p:sldId id="552" r:id="rId6"/>
    <p:sldId id="574" r:id="rId7"/>
    <p:sldId id="571" r:id="rId8"/>
    <p:sldId id="575" r:id="rId9"/>
    <p:sldId id="576" r:id="rId10"/>
    <p:sldId id="577" r:id="rId11"/>
    <p:sldId id="566" r:id="rId12"/>
    <p:sldId id="578" r:id="rId13"/>
    <p:sldId id="579" r:id="rId14"/>
    <p:sldId id="58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99"/>
    <a:srgbClr val="FFFFCC"/>
    <a:srgbClr val="CCFFFF"/>
    <a:srgbClr val="00FFCC"/>
    <a:srgbClr val="FFCC99"/>
    <a:srgbClr val="99FF66"/>
    <a:srgbClr val="B2B2B2"/>
    <a:srgbClr val="0000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33883" y="1143000"/>
            <a:ext cx="5887347" cy="1295400"/>
          </a:xfrm>
          <a:prstGeom prst="roundRect">
            <a:avLst/>
          </a:prstGeom>
          <a:solidFill>
            <a:srgbClr val="000066"/>
          </a:solidFill>
          <a:ln w="12700"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400" dirty="0">
                <a:solidFill>
                  <a:schemeClr val="bg1"/>
                </a:solidFill>
              </a:rPr>
              <a:t>Think!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204197" y="990600"/>
            <a:ext cx="4751765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</a:t>
            </a:r>
            <a:r>
              <a:rPr lang="en-US" sz="2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>
                <a:solidFill>
                  <a:srgbClr val="99FF66"/>
                </a:solidFill>
                <a:ea typeface="Verdana" panose="020B0604030504040204" pitchFamily="34" charset="0"/>
              </a:rPr>
              <a:t>Think Always</a:t>
            </a:r>
            <a:endParaRPr lang="en-US" sz="2400" dirty="0">
              <a:solidFill>
                <a:srgbClr val="99FF66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0F81738-A5AB-8505-37B9-0599020106E4}"/>
              </a:ext>
            </a:extLst>
          </p:cNvPr>
          <p:cNvSpPr/>
          <p:nvPr/>
        </p:nvSpPr>
        <p:spPr>
          <a:xfrm>
            <a:off x="1410092" y="3066854"/>
            <a:ext cx="6324599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IV.</a:t>
            </a:r>
            <a:r>
              <a:rPr lang="en-US" sz="36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800" dirty="0">
                <a:solidFill>
                  <a:srgbClr val="99FF66"/>
                </a:solidFill>
                <a:ea typeface="Verdana" panose="020B0604030504040204" pitchFamily="34" charset="0"/>
              </a:rPr>
              <a:t>Think Another</a:t>
            </a:r>
            <a:endParaRPr lang="en-US" sz="3800" dirty="0">
              <a:solidFill>
                <a:srgbClr val="99FF66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6F90C35-329E-D981-B923-2FAA54727950}"/>
              </a:ext>
            </a:extLst>
          </p:cNvPr>
          <p:cNvSpPr/>
          <p:nvPr/>
        </p:nvSpPr>
        <p:spPr>
          <a:xfrm>
            <a:off x="2196509" y="1676400"/>
            <a:ext cx="4751765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</a:t>
            </a:r>
            <a:r>
              <a:rPr lang="en-US" sz="2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>
                <a:solidFill>
                  <a:srgbClr val="99FF66"/>
                </a:solidFill>
                <a:ea typeface="Verdana" panose="020B0604030504040204" pitchFamily="34" charset="0"/>
              </a:rPr>
              <a:t>Think Accurately</a:t>
            </a:r>
            <a:endParaRPr lang="en-US" sz="2400" dirty="0">
              <a:solidFill>
                <a:srgbClr val="99FF66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41CAF99-4D1E-9694-A5CE-F0651600E30C}"/>
              </a:ext>
            </a:extLst>
          </p:cNvPr>
          <p:cNvSpPr/>
          <p:nvPr/>
        </p:nvSpPr>
        <p:spPr>
          <a:xfrm>
            <a:off x="2200373" y="2362200"/>
            <a:ext cx="4751765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</a:t>
            </a:r>
            <a:r>
              <a:rPr lang="en-US" sz="2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>
                <a:solidFill>
                  <a:srgbClr val="99FF66"/>
                </a:solidFill>
                <a:ea typeface="Verdana" panose="020B0604030504040204" pitchFamily="34" charset="0"/>
              </a:rPr>
              <a:t>Think Ahead</a:t>
            </a:r>
            <a:endParaRPr lang="en-US" sz="2400" dirty="0">
              <a:solidFill>
                <a:srgbClr val="99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23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The Corinthians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Had already been thinking about one another … but not in the way they should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Co.4:7,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pride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Co.6:1,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greed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Co.11:21,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selfishness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Co.12:25,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competition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7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01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1 Co.10:1-14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 is concerned about the Corinthians’ sinful influence on themselves and then on other people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Think about unbelievers,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Co.10:27-30</a:t>
            </a:r>
          </a:p>
          <a:p>
            <a:pPr lvl="1">
              <a:spcBef>
                <a:spcPts val="0"/>
              </a:spcBef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Think about other believers,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Co.8</a:t>
            </a:r>
          </a:p>
          <a:p>
            <a:pPr lvl="2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One for whom Christ died . . . may be encouraged by our example to eat food as an offering to a false god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7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32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400" dirty="0">
                <a:solidFill>
                  <a:srgbClr val="FFFF99"/>
                </a:solidFill>
              </a:rPr>
              <a:t>Mt.17:24-27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Peter, Jesus, and taxes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Jesus </a:t>
            </a:r>
            <a:r>
              <a:rPr lang="en-US" sz="310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could innocently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disregard the fee, but He would not act in a way that might wrongly influence others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4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Mt.18:6-7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Snare, stumbling-block, temptation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7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97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NT emphasizes caution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Our actions affect others</a:t>
            </a:r>
          </a:p>
          <a:p>
            <a:pPr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Co.10:31-33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B93FE1-D724-3E4E-B47F-D038C971AA0B}"/>
              </a:ext>
            </a:extLst>
          </p:cNvPr>
          <p:cNvSpPr/>
          <p:nvPr/>
        </p:nvSpPr>
        <p:spPr>
          <a:xfrm>
            <a:off x="656735" y="2286000"/>
            <a:ext cx="7848600" cy="32766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1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“Watch your thoughts; they become words.  Watch your words; they become actions.  Watch your actions; they become habits.   Watch your habits; they become character.   Watch your character; it becomes your destiny”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– Frank Outlaw 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95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990600"/>
            <a:ext cx="6324599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</a:t>
            </a:r>
            <a:r>
              <a:rPr lang="en-US" sz="36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800" dirty="0">
                <a:solidFill>
                  <a:srgbClr val="99FF66"/>
                </a:solidFill>
                <a:ea typeface="Verdana" panose="020B0604030504040204" pitchFamily="34" charset="0"/>
              </a:rPr>
              <a:t>Think Always</a:t>
            </a:r>
            <a:endParaRPr lang="en-US" sz="3800" dirty="0">
              <a:solidFill>
                <a:srgbClr val="99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Think!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Prov.23:7,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you are what you think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Lk.2:19,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ponder: think about seriously, deeply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Ac.8:6,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heed: pay close attention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4.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Ac.10:19,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think seriously about; think deeply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5.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Co.14:20,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mature in understanding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6.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Co.10:5,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every thought captive, to obey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7.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Ph.4:8,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meditate, give careful thought to</a:t>
            </a:r>
          </a:p>
          <a:p>
            <a:pPr marL="341313" indent="-341313">
              <a:spcAft>
                <a:spcPts val="300"/>
              </a:spcAft>
              <a:buNone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8.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Col.3:2,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keep giving serious consideration to</a:t>
            </a: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42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204197" y="990600"/>
            <a:ext cx="4751765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</a:t>
            </a:r>
            <a:r>
              <a:rPr lang="en-US" sz="2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>
                <a:solidFill>
                  <a:srgbClr val="99FF66"/>
                </a:solidFill>
                <a:ea typeface="Verdana" panose="020B0604030504040204" pitchFamily="34" charset="0"/>
              </a:rPr>
              <a:t>Think Always</a:t>
            </a:r>
            <a:endParaRPr lang="en-US" sz="2400" dirty="0">
              <a:solidFill>
                <a:srgbClr val="99FF66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0F81738-A5AB-8505-37B9-0599020106E4}"/>
              </a:ext>
            </a:extLst>
          </p:cNvPr>
          <p:cNvSpPr/>
          <p:nvPr/>
        </p:nvSpPr>
        <p:spPr>
          <a:xfrm>
            <a:off x="1410092" y="1676400"/>
            <a:ext cx="6324599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</a:t>
            </a:r>
            <a:r>
              <a:rPr lang="en-US" sz="360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800" dirty="0">
                <a:solidFill>
                  <a:srgbClr val="99FF66"/>
                </a:solidFill>
                <a:ea typeface="Verdana" panose="020B0604030504040204" pitchFamily="34" charset="0"/>
              </a:rPr>
              <a:t>Think Accurately</a:t>
            </a:r>
            <a:endParaRPr lang="en-US" sz="3800" dirty="0">
              <a:solidFill>
                <a:srgbClr val="99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906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1160463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It does matter what we think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1066800"/>
            <a:ext cx="8610600" cy="50292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Mt.9:4, why do you think evil in your hearts?</a:t>
            </a:r>
          </a:p>
          <a:p>
            <a:pPr lvl="1">
              <a:spcAft>
                <a:spcPts val="700"/>
              </a:spcAf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Jews were envious, inaccurate, dishonest</a:t>
            </a:r>
          </a:p>
          <a:p>
            <a:pPr>
              <a:spcAft>
                <a:spcPts val="7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Lk.12:17, what shall I do…?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Ro.1:21, became futile in their thoughts…</a:t>
            </a:r>
          </a:p>
        </p:txBody>
      </p:sp>
    </p:spTree>
    <p:extLst>
      <p:ext uri="{BB962C8B-B14F-4D97-AF65-F5344CB8AC3E}">
        <p14:creationId xmlns:p14="http://schemas.microsoft.com/office/powerpoint/2010/main" val="254809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204197" y="990600"/>
            <a:ext cx="4751765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</a:t>
            </a:r>
            <a:r>
              <a:rPr lang="en-US" sz="2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>
                <a:solidFill>
                  <a:srgbClr val="99FF66"/>
                </a:solidFill>
                <a:ea typeface="Verdana" panose="020B0604030504040204" pitchFamily="34" charset="0"/>
              </a:rPr>
              <a:t>Think Always</a:t>
            </a:r>
            <a:endParaRPr lang="en-US" sz="2400" dirty="0">
              <a:solidFill>
                <a:srgbClr val="99FF66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0F81738-A5AB-8505-37B9-0599020106E4}"/>
              </a:ext>
            </a:extLst>
          </p:cNvPr>
          <p:cNvSpPr/>
          <p:nvPr/>
        </p:nvSpPr>
        <p:spPr>
          <a:xfrm>
            <a:off x="1410092" y="2362200"/>
            <a:ext cx="6324599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</a:t>
            </a:r>
            <a:r>
              <a:rPr lang="en-US" sz="36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3800" dirty="0">
                <a:solidFill>
                  <a:srgbClr val="99FF66"/>
                </a:solidFill>
                <a:ea typeface="Verdana" panose="020B0604030504040204" pitchFamily="34" charset="0"/>
              </a:rPr>
              <a:t>Think Ahead</a:t>
            </a:r>
            <a:endParaRPr lang="en-US" sz="3800" dirty="0">
              <a:solidFill>
                <a:srgbClr val="99FF66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6F90C35-329E-D981-B923-2FAA54727950}"/>
              </a:ext>
            </a:extLst>
          </p:cNvPr>
          <p:cNvSpPr/>
          <p:nvPr/>
        </p:nvSpPr>
        <p:spPr>
          <a:xfrm>
            <a:off x="2196509" y="1676400"/>
            <a:ext cx="4751765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</a:t>
            </a:r>
            <a:r>
              <a:rPr lang="en-US" sz="24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2400" dirty="0">
                <a:solidFill>
                  <a:srgbClr val="99FF66"/>
                </a:solidFill>
                <a:ea typeface="Verdana" panose="020B0604030504040204" pitchFamily="34" charset="0"/>
              </a:rPr>
              <a:t>Think Accurately</a:t>
            </a:r>
            <a:endParaRPr lang="en-US" sz="2400" dirty="0">
              <a:solidFill>
                <a:srgbClr val="99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938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8207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Rom.12:2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14400"/>
            <a:ext cx="8610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Transform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. . . transfigured (Mt.17:2): change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Renew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 cause something to become new and different </a:t>
            </a:r>
            <a:r>
              <a:rPr lang="en-US" sz="16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L-N</a:t>
            </a:r>
            <a:endParaRPr lang="en-US" sz="20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Bible-reading, study, prayer, meditation, etc. change way we think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sz="2800" b="1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verse 3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i="1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Santeria cult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sacrifices chickens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i="1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Muslims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sacrifice goats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i="1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Hindu cult,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human sacrifice / flour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94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8207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Rom.12:17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14400"/>
            <a:ext cx="8610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Have regard for . . 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think about something ahead of time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Implication: respond appropriately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16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820737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Rom.13:14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14400"/>
            <a:ext cx="8610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Make no provision for the flesh to fulfill its lusts . . .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Stop planning ahead so as to satisfy the desires of your sinful nature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Eccl</a:t>
            </a:r>
            <a:r>
              <a:rPr lang="en-US" sz="310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r>
              <a:rPr lang="en-US" sz="310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11:3,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tree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Gal.2:11-14, Peter and Barnabas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32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4559</TotalTime>
  <Words>495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Verdana</vt:lpstr>
      <vt:lpstr>1_Default Design</vt:lpstr>
      <vt:lpstr>PowerPoint Presentation</vt:lpstr>
      <vt:lpstr>PowerPoint Presentation</vt:lpstr>
      <vt:lpstr>Think!</vt:lpstr>
      <vt:lpstr>PowerPoint Presentation</vt:lpstr>
      <vt:lpstr>It does matter what we think</vt:lpstr>
      <vt:lpstr>PowerPoint Presentation</vt:lpstr>
      <vt:lpstr>Rom.12:2</vt:lpstr>
      <vt:lpstr>Rom.12:17</vt:lpstr>
      <vt:lpstr>Rom.13:14</vt:lpstr>
      <vt:lpstr>PowerPoint Presentation</vt:lpstr>
      <vt:lpstr>The Corinthians</vt:lpstr>
      <vt:lpstr>1 Co.10:1-14</vt:lpstr>
      <vt:lpstr>Mt.17:24-27</vt:lpstr>
      <vt:lpstr>NT emphasizes caution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273</cp:revision>
  <dcterms:created xsi:type="dcterms:W3CDTF">2006-09-18T21:36:30Z</dcterms:created>
  <dcterms:modified xsi:type="dcterms:W3CDTF">2023-07-01T03:02:03Z</dcterms:modified>
</cp:coreProperties>
</file>