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7" r:id="rId1"/>
    <p:sldMasterId id="2147483739" r:id="rId2"/>
  </p:sldMasterIdLst>
  <p:notesMasterIdLst>
    <p:notesMasterId r:id="rId22"/>
  </p:notesMasterIdLst>
  <p:sldIdLst>
    <p:sldId id="305" r:id="rId3"/>
    <p:sldId id="373" r:id="rId4"/>
    <p:sldId id="558" r:id="rId5"/>
    <p:sldId id="559" r:id="rId6"/>
    <p:sldId id="534" r:id="rId7"/>
    <p:sldId id="522" r:id="rId8"/>
    <p:sldId id="570" r:id="rId9"/>
    <p:sldId id="561" r:id="rId10"/>
    <p:sldId id="562" r:id="rId11"/>
    <p:sldId id="563" r:id="rId12"/>
    <p:sldId id="543" r:id="rId13"/>
    <p:sldId id="564" r:id="rId14"/>
    <p:sldId id="547" r:id="rId15"/>
    <p:sldId id="565" r:id="rId16"/>
    <p:sldId id="566" r:id="rId17"/>
    <p:sldId id="567" r:id="rId18"/>
    <p:sldId id="548" r:id="rId19"/>
    <p:sldId id="568" r:id="rId20"/>
    <p:sldId id="569" r:id="rId2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FF"/>
    <a:srgbClr val="FFFFCC"/>
    <a:srgbClr val="CCFFCC"/>
    <a:srgbClr val="FFFF99"/>
    <a:srgbClr val="99FFCC"/>
    <a:srgbClr val="CCECFF"/>
    <a:srgbClr val="FFCCCC"/>
    <a:srgbClr val="A50021"/>
    <a:srgbClr val="CC0066"/>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CA56CCF-2CF6-4727-B60C-E10AF84F080F}" v="2547" dt="2023-12-09T23:57:14.86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4" d="100"/>
          <a:sy n="94" d="100"/>
        </p:scale>
        <p:origin x="1138" y="91"/>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ick duggin" userId="0b05f36c4f69b508" providerId="LiveId" clId="{ECA56CCF-2CF6-4727-B60C-E10AF84F080F}"/>
    <pc:docChg chg="undo custSel addSld delSld modSld sldOrd">
      <pc:chgData name="rick duggin" userId="0b05f36c4f69b508" providerId="LiveId" clId="{ECA56CCF-2CF6-4727-B60C-E10AF84F080F}" dt="2023-12-09T23:57:14.865" v="3322"/>
      <pc:docMkLst>
        <pc:docMk/>
      </pc:docMkLst>
      <pc:sldChg chg="modSp mod">
        <pc:chgData name="rick duggin" userId="0b05f36c4f69b508" providerId="LiveId" clId="{ECA56CCF-2CF6-4727-B60C-E10AF84F080F}" dt="2023-12-05T20:30:49.675" v="41" actId="20577"/>
        <pc:sldMkLst>
          <pc:docMk/>
          <pc:sldMk cId="2659408454" sldId="305"/>
        </pc:sldMkLst>
        <pc:spChg chg="mod">
          <ac:chgData name="rick duggin" userId="0b05f36c4f69b508" providerId="LiveId" clId="{ECA56CCF-2CF6-4727-B60C-E10AF84F080F}" dt="2023-12-05T20:30:49.675" v="41" actId="20577"/>
          <ac:spMkLst>
            <pc:docMk/>
            <pc:sldMk cId="2659408454" sldId="305"/>
            <ac:spMk id="3" creationId="{1BBC1824-2D85-4E16-8CEF-63034EC2D16E}"/>
          </ac:spMkLst>
        </pc:spChg>
      </pc:sldChg>
      <pc:sldChg chg="delSp modSp mod delAnim modAnim">
        <pc:chgData name="rick duggin" userId="0b05f36c4f69b508" providerId="LiveId" clId="{ECA56CCF-2CF6-4727-B60C-E10AF84F080F}" dt="2023-12-09T23:50:24.807" v="3298" actId="6549"/>
        <pc:sldMkLst>
          <pc:docMk/>
          <pc:sldMk cId="1567718514" sldId="373"/>
        </pc:sldMkLst>
        <pc:spChg chg="del">
          <ac:chgData name="rick duggin" userId="0b05f36c4f69b508" providerId="LiveId" clId="{ECA56CCF-2CF6-4727-B60C-E10AF84F080F}" dt="2023-12-05T20:31:47.508" v="66" actId="478"/>
          <ac:spMkLst>
            <pc:docMk/>
            <pc:sldMk cId="1567718514" sldId="373"/>
            <ac:spMk id="2" creationId="{1AF27CB6-DBAA-A5FF-D204-84E697B0F22D}"/>
          </ac:spMkLst>
        </pc:spChg>
        <pc:spChg chg="mod">
          <ac:chgData name="rick duggin" userId="0b05f36c4f69b508" providerId="LiveId" clId="{ECA56CCF-2CF6-4727-B60C-E10AF84F080F}" dt="2023-12-05T20:34:00.354" v="113" actId="1035"/>
          <ac:spMkLst>
            <pc:docMk/>
            <pc:sldMk cId="1567718514" sldId="373"/>
            <ac:spMk id="3" creationId="{709F43B0-6E50-BBFD-CB42-C786D6A07196}"/>
          </ac:spMkLst>
        </pc:spChg>
        <pc:spChg chg="mod">
          <ac:chgData name="rick duggin" userId="0b05f36c4f69b508" providerId="LiveId" clId="{ECA56CCF-2CF6-4727-B60C-E10AF84F080F}" dt="2023-12-09T23:50:24.807" v="3298" actId="6549"/>
          <ac:spMkLst>
            <pc:docMk/>
            <pc:sldMk cId="1567718514" sldId="373"/>
            <ac:spMk id="4" creationId="{A8A01F03-3D34-01EC-AE6D-E75AD009CB09}"/>
          </ac:spMkLst>
        </pc:spChg>
      </pc:sldChg>
      <pc:sldChg chg="modSp mod">
        <pc:chgData name="rick duggin" userId="0b05f36c4f69b508" providerId="LiveId" clId="{ECA56CCF-2CF6-4727-B60C-E10AF84F080F}" dt="2023-12-09T23:47:24.191" v="3285" actId="6549"/>
        <pc:sldMkLst>
          <pc:docMk/>
          <pc:sldMk cId="2960715936" sldId="374"/>
        </pc:sldMkLst>
        <pc:spChg chg="mod">
          <ac:chgData name="rick duggin" userId="0b05f36c4f69b508" providerId="LiveId" clId="{ECA56CCF-2CF6-4727-B60C-E10AF84F080F}" dt="2023-12-09T23:47:24.191" v="3285" actId="6549"/>
          <ac:spMkLst>
            <pc:docMk/>
            <pc:sldMk cId="2960715936" sldId="374"/>
            <ac:spMk id="3075" creationId="{00000000-0000-0000-0000-000000000000}"/>
          </ac:spMkLst>
        </pc:spChg>
      </pc:sldChg>
      <pc:sldChg chg="delSp modSp mod modAnim">
        <pc:chgData name="rick duggin" userId="0b05f36c4f69b508" providerId="LiveId" clId="{ECA56CCF-2CF6-4727-B60C-E10AF84F080F}" dt="2023-12-09T17:12:40.802" v="3262"/>
        <pc:sldMkLst>
          <pc:docMk/>
          <pc:sldMk cId="1183815724" sldId="522"/>
        </pc:sldMkLst>
        <pc:spChg chg="del mod">
          <ac:chgData name="rick duggin" userId="0b05f36c4f69b508" providerId="LiveId" clId="{ECA56CCF-2CF6-4727-B60C-E10AF84F080F}" dt="2023-12-09T02:04:07.525" v="2976" actId="478"/>
          <ac:spMkLst>
            <pc:docMk/>
            <pc:sldMk cId="1183815724" sldId="522"/>
            <ac:spMk id="3074" creationId="{00000000-0000-0000-0000-000000000000}"/>
          </ac:spMkLst>
        </pc:spChg>
        <pc:spChg chg="mod">
          <ac:chgData name="rick duggin" userId="0b05f36c4f69b508" providerId="LiveId" clId="{ECA56CCF-2CF6-4727-B60C-E10AF84F080F}" dt="2023-12-09T02:04:14.884" v="2985" actId="1035"/>
          <ac:spMkLst>
            <pc:docMk/>
            <pc:sldMk cId="1183815724" sldId="522"/>
            <ac:spMk id="3075" creationId="{00000000-0000-0000-0000-000000000000}"/>
          </ac:spMkLst>
        </pc:spChg>
      </pc:sldChg>
      <pc:sldChg chg="modSp del mod modAnim">
        <pc:chgData name="rick duggin" userId="0b05f36c4f69b508" providerId="LiveId" clId="{ECA56CCF-2CF6-4727-B60C-E10AF84F080F}" dt="2023-12-09T02:17:53.417" v="3102" actId="47"/>
        <pc:sldMkLst>
          <pc:docMk/>
          <pc:sldMk cId="2671893150" sldId="524"/>
        </pc:sldMkLst>
        <pc:spChg chg="mod">
          <ac:chgData name="rick duggin" userId="0b05f36c4f69b508" providerId="LiveId" clId="{ECA56CCF-2CF6-4727-B60C-E10AF84F080F}" dt="2023-12-05T21:12:45.835" v="645" actId="207"/>
          <ac:spMkLst>
            <pc:docMk/>
            <pc:sldMk cId="2671893150" sldId="524"/>
            <ac:spMk id="3074" creationId="{00000000-0000-0000-0000-000000000000}"/>
          </ac:spMkLst>
        </pc:spChg>
        <pc:spChg chg="mod">
          <ac:chgData name="rick duggin" userId="0b05f36c4f69b508" providerId="LiveId" clId="{ECA56CCF-2CF6-4727-B60C-E10AF84F080F}" dt="2023-12-09T02:14:45.017" v="3097" actId="20577"/>
          <ac:spMkLst>
            <pc:docMk/>
            <pc:sldMk cId="2671893150" sldId="524"/>
            <ac:spMk id="3075" creationId="{00000000-0000-0000-0000-000000000000}"/>
          </ac:spMkLst>
        </pc:spChg>
      </pc:sldChg>
      <pc:sldChg chg="modSp mod">
        <pc:chgData name="rick duggin" userId="0b05f36c4f69b508" providerId="LiveId" clId="{ECA56CCF-2CF6-4727-B60C-E10AF84F080F}" dt="2023-12-05T20:39:59.418" v="263" actId="255"/>
        <pc:sldMkLst>
          <pc:docMk/>
          <pc:sldMk cId="1075943670" sldId="534"/>
        </pc:sldMkLst>
        <pc:spChg chg="mod">
          <ac:chgData name="rick duggin" userId="0b05f36c4f69b508" providerId="LiveId" clId="{ECA56CCF-2CF6-4727-B60C-E10AF84F080F}" dt="2023-12-05T20:39:59.418" v="263" actId="255"/>
          <ac:spMkLst>
            <pc:docMk/>
            <pc:sldMk cId="1075943670" sldId="534"/>
            <ac:spMk id="2" creationId="{CD5FC3C6-987E-4652-8698-4A8DA07D097C}"/>
          </ac:spMkLst>
        </pc:spChg>
      </pc:sldChg>
      <pc:sldChg chg="modSp modAnim">
        <pc:chgData name="rick duggin" userId="0b05f36c4f69b508" providerId="LiveId" clId="{ECA56CCF-2CF6-4727-B60C-E10AF84F080F}" dt="2023-12-09T23:55:48.080" v="3315" actId="207"/>
        <pc:sldMkLst>
          <pc:docMk/>
          <pc:sldMk cId="4040898441" sldId="543"/>
        </pc:sldMkLst>
        <pc:spChg chg="mod">
          <ac:chgData name="rick duggin" userId="0b05f36c4f69b508" providerId="LiveId" clId="{ECA56CCF-2CF6-4727-B60C-E10AF84F080F}" dt="2023-12-09T23:55:48.080" v="3315" actId="207"/>
          <ac:spMkLst>
            <pc:docMk/>
            <pc:sldMk cId="4040898441" sldId="543"/>
            <ac:spMk id="3075" creationId="{00000000-0000-0000-0000-000000000000}"/>
          </ac:spMkLst>
        </pc:spChg>
      </pc:sldChg>
      <pc:sldChg chg="del">
        <pc:chgData name="rick duggin" userId="0b05f36c4f69b508" providerId="LiveId" clId="{ECA56CCF-2CF6-4727-B60C-E10AF84F080F}" dt="2023-12-05T21:06:36.007" v="518" actId="47"/>
        <pc:sldMkLst>
          <pc:docMk/>
          <pc:sldMk cId="1356072894" sldId="545"/>
        </pc:sldMkLst>
      </pc:sldChg>
      <pc:sldChg chg="del">
        <pc:chgData name="rick duggin" userId="0b05f36c4f69b508" providerId="LiveId" clId="{ECA56CCF-2CF6-4727-B60C-E10AF84F080F}" dt="2023-12-05T21:06:51.205" v="524" actId="47"/>
        <pc:sldMkLst>
          <pc:docMk/>
          <pc:sldMk cId="3042104070" sldId="546"/>
        </pc:sldMkLst>
      </pc:sldChg>
      <pc:sldChg chg="modSp modAnim">
        <pc:chgData name="rick duggin" userId="0b05f36c4f69b508" providerId="LiveId" clId="{ECA56CCF-2CF6-4727-B60C-E10AF84F080F}" dt="2023-12-09T23:45:23.556" v="3277" actId="207"/>
        <pc:sldMkLst>
          <pc:docMk/>
          <pc:sldMk cId="3946059136" sldId="547"/>
        </pc:sldMkLst>
        <pc:spChg chg="mod">
          <ac:chgData name="rick duggin" userId="0b05f36c4f69b508" providerId="LiveId" clId="{ECA56CCF-2CF6-4727-B60C-E10AF84F080F}" dt="2023-12-09T23:45:23.556" v="3277" actId="207"/>
          <ac:spMkLst>
            <pc:docMk/>
            <pc:sldMk cId="3946059136" sldId="547"/>
            <ac:spMk id="3075" creationId="{00000000-0000-0000-0000-000000000000}"/>
          </ac:spMkLst>
        </pc:spChg>
      </pc:sldChg>
      <pc:sldChg chg="modSp modAnim">
        <pc:chgData name="rick duggin" userId="0b05f36c4f69b508" providerId="LiveId" clId="{ECA56CCF-2CF6-4727-B60C-E10AF84F080F}" dt="2023-12-09T23:57:14.865" v="3322"/>
        <pc:sldMkLst>
          <pc:docMk/>
          <pc:sldMk cId="488418690" sldId="548"/>
        </pc:sldMkLst>
        <pc:spChg chg="mod">
          <ac:chgData name="rick duggin" userId="0b05f36c4f69b508" providerId="LiveId" clId="{ECA56CCF-2CF6-4727-B60C-E10AF84F080F}" dt="2023-12-05T21:33:17.704" v="2004" actId="6549"/>
          <ac:spMkLst>
            <pc:docMk/>
            <pc:sldMk cId="488418690" sldId="548"/>
            <ac:spMk id="3075" creationId="{00000000-0000-0000-0000-000000000000}"/>
          </ac:spMkLst>
        </pc:spChg>
      </pc:sldChg>
      <pc:sldChg chg="del">
        <pc:chgData name="rick duggin" userId="0b05f36c4f69b508" providerId="LiveId" clId="{ECA56CCF-2CF6-4727-B60C-E10AF84F080F}" dt="2023-12-05T21:31:37.400" v="1785" actId="47"/>
        <pc:sldMkLst>
          <pc:docMk/>
          <pc:sldMk cId="772346088" sldId="549"/>
        </pc:sldMkLst>
      </pc:sldChg>
      <pc:sldChg chg="del">
        <pc:chgData name="rick duggin" userId="0b05f36c4f69b508" providerId="LiveId" clId="{ECA56CCF-2CF6-4727-B60C-E10AF84F080F}" dt="2023-12-05T21:31:40.589" v="1786" actId="47"/>
        <pc:sldMkLst>
          <pc:docMk/>
          <pc:sldMk cId="3478321687" sldId="550"/>
        </pc:sldMkLst>
      </pc:sldChg>
      <pc:sldChg chg="del">
        <pc:chgData name="rick duggin" userId="0b05f36c4f69b508" providerId="LiveId" clId="{ECA56CCF-2CF6-4727-B60C-E10AF84F080F}" dt="2023-12-05T21:31:42.340" v="1787" actId="47"/>
        <pc:sldMkLst>
          <pc:docMk/>
          <pc:sldMk cId="3638724454" sldId="551"/>
        </pc:sldMkLst>
      </pc:sldChg>
      <pc:sldChg chg="del">
        <pc:chgData name="rick duggin" userId="0b05f36c4f69b508" providerId="LiveId" clId="{ECA56CCF-2CF6-4727-B60C-E10AF84F080F}" dt="2023-12-05T21:31:43.140" v="1788" actId="47"/>
        <pc:sldMkLst>
          <pc:docMk/>
          <pc:sldMk cId="1157763216" sldId="552"/>
        </pc:sldMkLst>
      </pc:sldChg>
      <pc:sldChg chg="del">
        <pc:chgData name="rick duggin" userId="0b05f36c4f69b508" providerId="LiveId" clId="{ECA56CCF-2CF6-4727-B60C-E10AF84F080F}" dt="2023-12-05T21:31:46.158" v="1789" actId="47"/>
        <pc:sldMkLst>
          <pc:docMk/>
          <pc:sldMk cId="2572490733" sldId="553"/>
        </pc:sldMkLst>
      </pc:sldChg>
      <pc:sldChg chg="del">
        <pc:chgData name="rick duggin" userId="0b05f36c4f69b508" providerId="LiveId" clId="{ECA56CCF-2CF6-4727-B60C-E10AF84F080F}" dt="2023-12-05T21:31:47.236" v="1790" actId="47"/>
        <pc:sldMkLst>
          <pc:docMk/>
          <pc:sldMk cId="4098246142" sldId="554"/>
        </pc:sldMkLst>
      </pc:sldChg>
      <pc:sldChg chg="del">
        <pc:chgData name="rick duggin" userId="0b05f36c4f69b508" providerId="LiveId" clId="{ECA56CCF-2CF6-4727-B60C-E10AF84F080F}" dt="2023-12-05T21:31:48.049" v="1791" actId="47"/>
        <pc:sldMkLst>
          <pc:docMk/>
          <pc:sldMk cId="139927022" sldId="555"/>
        </pc:sldMkLst>
      </pc:sldChg>
      <pc:sldChg chg="del">
        <pc:chgData name="rick duggin" userId="0b05f36c4f69b508" providerId="LiveId" clId="{ECA56CCF-2CF6-4727-B60C-E10AF84F080F}" dt="2023-12-05T21:31:48.899" v="1792" actId="47"/>
        <pc:sldMkLst>
          <pc:docMk/>
          <pc:sldMk cId="49301053" sldId="556"/>
        </pc:sldMkLst>
      </pc:sldChg>
      <pc:sldChg chg="del">
        <pc:chgData name="rick duggin" userId="0b05f36c4f69b508" providerId="LiveId" clId="{ECA56CCF-2CF6-4727-B60C-E10AF84F080F}" dt="2023-12-05T21:31:49.991" v="1793" actId="47"/>
        <pc:sldMkLst>
          <pc:docMk/>
          <pc:sldMk cId="226618493" sldId="557"/>
        </pc:sldMkLst>
      </pc:sldChg>
      <pc:sldChg chg="modSp add modAnim">
        <pc:chgData name="rick duggin" userId="0b05f36c4f69b508" providerId="LiveId" clId="{ECA56CCF-2CF6-4727-B60C-E10AF84F080F}" dt="2023-12-09T23:51:01.545" v="3299" actId="115"/>
        <pc:sldMkLst>
          <pc:docMk/>
          <pc:sldMk cId="586964414" sldId="558"/>
        </pc:sldMkLst>
        <pc:spChg chg="mod">
          <ac:chgData name="rick duggin" userId="0b05f36c4f69b508" providerId="LiveId" clId="{ECA56CCF-2CF6-4727-B60C-E10AF84F080F}" dt="2023-12-09T23:51:01.545" v="3299" actId="115"/>
          <ac:spMkLst>
            <pc:docMk/>
            <pc:sldMk cId="586964414" sldId="558"/>
            <ac:spMk id="4" creationId="{A8A01F03-3D34-01EC-AE6D-E75AD009CB09}"/>
          </ac:spMkLst>
        </pc:spChg>
      </pc:sldChg>
      <pc:sldChg chg="modSp add modAnim">
        <pc:chgData name="rick duggin" userId="0b05f36c4f69b508" providerId="LiveId" clId="{ECA56CCF-2CF6-4727-B60C-E10AF84F080F}" dt="2023-12-09T23:51:34.241" v="3301" actId="6549"/>
        <pc:sldMkLst>
          <pc:docMk/>
          <pc:sldMk cId="2046478337" sldId="559"/>
        </pc:sldMkLst>
        <pc:spChg chg="mod">
          <ac:chgData name="rick duggin" userId="0b05f36c4f69b508" providerId="LiveId" clId="{ECA56CCF-2CF6-4727-B60C-E10AF84F080F}" dt="2023-12-09T23:51:34.241" v="3301" actId="6549"/>
          <ac:spMkLst>
            <pc:docMk/>
            <pc:sldMk cId="2046478337" sldId="559"/>
            <ac:spMk id="4" creationId="{A8A01F03-3D34-01EC-AE6D-E75AD009CB09}"/>
          </ac:spMkLst>
        </pc:spChg>
      </pc:sldChg>
      <pc:sldChg chg="modSp add del modAnim">
        <pc:chgData name="rick duggin" userId="0b05f36c4f69b508" providerId="LiveId" clId="{ECA56CCF-2CF6-4727-B60C-E10AF84F080F}" dt="2023-12-09T01:53:31.558" v="2912" actId="47"/>
        <pc:sldMkLst>
          <pc:docMk/>
          <pc:sldMk cId="399884205" sldId="560"/>
        </pc:sldMkLst>
        <pc:spChg chg="mod">
          <ac:chgData name="rick duggin" userId="0b05f36c4f69b508" providerId="LiveId" clId="{ECA56CCF-2CF6-4727-B60C-E10AF84F080F}" dt="2023-12-05T21:05:16.364" v="464" actId="6549"/>
          <ac:spMkLst>
            <pc:docMk/>
            <pc:sldMk cId="399884205" sldId="560"/>
            <ac:spMk id="3075" creationId="{00000000-0000-0000-0000-000000000000}"/>
          </ac:spMkLst>
        </pc:spChg>
      </pc:sldChg>
      <pc:sldChg chg="delSp modSp add mod modAnim">
        <pc:chgData name="rick duggin" userId="0b05f36c4f69b508" providerId="LiveId" clId="{ECA56CCF-2CF6-4727-B60C-E10AF84F080F}" dt="2023-12-09T23:54:57.611" v="3310"/>
        <pc:sldMkLst>
          <pc:docMk/>
          <pc:sldMk cId="1500676559" sldId="561"/>
        </pc:sldMkLst>
        <pc:spChg chg="del mod">
          <ac:chgData name="rick duggin" userId="0b05f36c4f69b508" providerId="LiveId" clId="{ECA56CCF-2CF6-4727-B60C-E10AF84F080F}" dt="2023-12-09T02:05:10.044" v="3004" actId="478"/>
          <ac:spMkLst>
            <pc:docMk/>
            <pc:sldMk cId="1500676559" sldId="561"/>
            <ac:spMk id="3074" creationId="{00000000-0000-0000-0000-000000000000}"/>
          </ac:spMkLst>
        </pc:spChg>
        <pc:spChg chg="mod">
          <ac:chgData name="rick duggin" userId="0b05f36c4f69b508" providerId="LiveId" clId="{ECA56CCF-2CF6-4727-B60C-E10AF84F080F}" dt="2023-12-09T23:54:09.870" v="3305" actId="6549"/>
          <ac:spMkLst>
            <pc:docMk/>
            <pc:sldMk cId="1500676559" sldId="561"/>
            <ac:spMk id="3075" creationId="{00000000-0000-0000-0000-000000000000}"/>
          </ac:spMkLst>
        </pc:spChg>
      </pc:sldChg>
      <pc:sldChg chg="addSp modSp add mod ord">
        <pc:chgData name="rick duggin" userId="0b05f36c4f69b508" providerId="LiveId" clId="{ECA56CCF-2CF6-4727-B60C-E10AF84F080F}" dt="2023-12-05T21:07:40.190" v="581" actId="207"/>
        <pc:sldMkLst>
          <pc:docMk/>
          <pc:sldMk cId="3903828307" sldId="562"/>
        </pc:sldMkLst>
        <pc:spChg chg="mod">
          <ac:chgData name="rick duggin" userId="0b05f36c4f69b508" providerId="LiveId" clId="{ECA56CCF-2CF6-4727-B60C-E10AF84F080F}" dt="2023-12-05T21:07:12.097" v="551" actId="14100"/>
          <ac:spMkLst>
            <pc:docMk/>
            <pc:sldMk cId="3903828307" sldId="562"/>
            <ac:spMk id="2" creationId="{CD5FC3C6-987E-4652-8698-4A8DA07D097C}"/>
          </ac:spMkLst>
        </pc:spChg>
        <pc:spChg chg="add mod">
          <ac:chgData name="rick duggin" userId="0b05f36c4f69b508" providerId="LiveId" clId="{ECA56CCF-2CF6-4727-B60C-E10AF84F080F}" dt="2023-12-05T21:07:40.190" v="581" actId="207"/>
          <ac:spMkLst>
            <pc:docMk/>
            <pc:sldMk cId="3903828307" sldId="562"/>
            <ac:spMk id="3" creationId="{34A24A55-A4C3-618F-AE0C-C8152097099D}"/>
          </ac:spMkLst>
        </pc:spChg>
      </pc:sldChg>
      <pc:sldChg chg="modSp add mod ord modAnim">
        <pc:chgData name="rick duggin" userId="0b05f36c4f69b508" providerId="LiveId" clId="{ECA56CCF-2CF6-4727-B60C-E10AF84F080F}" dt="2023-12-09T23:55:23.293" v="3311" actId="255"/>
        <pc:sldMkLst>
          <pc:docMk/>
          <pc:sldMk cId="116799762" sldId="563"/>
        </pc:sldMkLst>
        <pc:spChg chg="mod">
          <ac:chgData name="rick duggin" userId="0b05f36c4f69b508" providerId="LiveId" clId="{ECA56CCF-2CF6-4727-B60C-E10AF84F080F}" dt="2023-12-09T23:55:23.293" v="3311" actId="255"/>
          <ac:spMkLst>
            <pc:docMk/>
            <pc:sldMk cId="116799762" sldId="563"/>
            <ac:spMk id="3075" creationId="{00000000-0000-0000-0000-000000000000}"/>
          </ac:spMkLst>
        </pc:spChg>
      </pc:sldChg>
      <pc:sldChg chg="addSp modSp add mod ord">
        <pc:chgData name="rick duggin" userId="0b05f36c4f69b508" providerId="LiveId" clId="{ECA56CCF-2CF6-4727-B60C-E10AF84F080F}" dt="2023-12-09T23:56:03.329" v="3316" actId="1035"/>
        <pc:sldMkLst>
          <pc:docMk/>
          <pc:sldMk cId="366059793" sldId="564"/>
        </pc:sldMkLst>
        <pc:spChg chg="mod">
          <ac:chgData name="rick duggin" userId="0b05f36c4f69b508" providerId="LiveId" clId="{ECA56CCF-2CF6-4727-B60C-E10AF84F080F}" dt="2023-12-09T23:56:03.329" v="3316" actId="1035"/>
          <ac:spMkLst>
            <pc:docMk/>
            <pc:sldMk cId="366059793" sldId="564"/>
            <ac:spMk id="3" creationId="{34A24A55-A4C3-618F-AE0C-C8152097099D}"/>
          </ac:spMkLst>
        </pc:spChg>
        <pc:spChg chg="add mod">
          <ac:chgData name="rick duggin" userId="0b05f36c4f69b508" providerId="LiveId" clId="{ECA56CCF-2CF6-4727-B60C-E10AF84F080F}" dt="2023-12-05T21:23:24.674" v="1284" actId="207"/>
          <ac:spMkLst>
            <pc:docMk/>
            <pc:sldMk cId="366059793" sldId="564"/>
            <ac:spMk id="4" creationId="{B4460C71-A3D1-7822-B7D0-1C5C3504A870}"/>
          </ac:spMkLst>
        </pc:spChg>
      </pc:sldChg>
      <pc:sldChg chg="modSp add modAnim">
        <pc:chgData name="rick duggin" userId="0b05f36c4f69b508" providerId="LiveId" clId="{ECA56CCF-2CF6-4727-B60C-E10AF84F080F}" dt="2023-12-09T23:56:23.563" v="3317" actId="6549"/>
        <pc:sldMkLst>
          <pc:docMk/>
          <pc:sldMk cId="303373576" sldId="565"/>
        </pc:sldMkLst>
        <pc:spChg chg="mod">
          <ac:chgData name="rick duggin" userId="0b05f36c4f69b508" providerId="LiveId" clId="{ECA56CCF-2CF6-4727-B60C-E10AF84F080F}" dt="2023-12-09T23:56:23.563" v="3317" actId="6549"/>
          <ac:spMkLst>
            <pc:docMk/>
            <pc:sldMk cId="303373576" sldId="565"/>
            <ac:spMk id="3075" creationId="{00000000-0000-0000-0000-000000000000}"/>
          </ac:spMkLst>
        </pc:spChg>
      </pc:sldChg>
      <pc:sldChg chg="modSp add modAnim">
        <pc:chgData name="rick duggin" userId="0b05f36c4f69b508" providerId="LiveId" clId="{ECA56CCF-2CF6-4727-B60C-E10AF84F080F}" dt="2023-12-09T23:56:42.257" v="3318" actId="6549"/>
        <pc:sldMkLst>
          <pc:docMk/>
          <pc:sldMk cId="1018819225" sldId="566"/>
        </pc:sldMkLst>
        <pc:spChg chg="mod">
          <ac:chgData name="rick duggin" userId="0b05f36c4f69b508" providerId="LiveId" clId="{ECA56CCF-2CF6-4727-B60C-E10AF84F080F}" dt="2023-12-09T23:56:42.257" v="3318" actId="6549"/>
          <ac:spMkLst>
            <pc:docMk/>
            <pc:sldMk cId="1018819225" sldId="566"/>
            <ac:spMk id="3075" creationId="{00000000-0000-0000-0000-000000000000}"/>
          </ac:spMkLst>
        </pc:spChg>
      </pc:sldChg>
      <pc:sldChg chg="addSp modSp add mod ord">
        <pc:chgData name="rick duggin" userId="0b05f36c4f69b508" providerId="LiveId" clId="{ECA56CCF-2CF6-4727-B60C-E10AF84F080F}" dt="2023-12-09T23:57:02.120" v="3321" actId="1035"/>
        <pc:sldMkLst>
          <pc:docMk/>
          <pc:sldMk cId="1950806512" sldId="567"/>
        </pc:sldMkLst>
        <pc:spChg chg="mod">
          <ac:chgData name="rick duggin" userId="0b05f36c4f69b508" providerId="LiveId" clId="{ECA56CCF-2CF6-4727-B60C-E10AF84F080F}" dt="2023-12-09T23:57:02.120" v="3321" actId="1035"/>
          <ac:spMkLst>
            <pc:docMk/>
            <pc:sldMk cId="1950806512" sldId="567"/>
            <ac:spMk id="3" creationId="{34A24A55-A4C3-618F-AE0C-C8152097099D}"/>
          </ac:spMkLst>
        </pc:spChg>
        <pc:spChg chg="add mod">
          <ac:chgData name="rick duggin" userId="0b05f36c4f69b508" providerId="LiveId" clId="{ECA56CCF-2CF6-4727-B60C-E10AF84F080F}" dt="2023-12-09T23:56:56.080" v="3319" actId="1035"/>
          <ac:spMkLst>
            <pc:docMk/>
            <pc:sldMk cId="1950806512" sldId="567"/>
            <ac:spMk id="5" creationId="{99A0246F-34C1-2614-8F1C-5AB4987992AA}"/>
          </ac:spMkLst>
        </pc:spChg>
      </pc:sldChg>
      <pc:sldChg chg="addSp modSp add mod modAnim chgLayout">
        <pc:chgData name="rick duggin" userId="0b05f36c4f69b508" providerId="LiveId" clId="{ECA56CCF-2CF6-4727-B60C-E10AF84F080F}" dt="2023-12-09T02:41:44.921" v="3249" actId="1036"/>
        <pc:sldMkLst>
          <pc:docMk/>
          <pc:sldMk cId="625121829" sldId="568"/>
        </pc:sldMkLst>
        <pc:spChg chg="add mod ord">
          <ac:chgData name="rick duggin" userId="0b05f36c4f69b508" providerId="LiveId" clId="{ECA56CCF-2CF6-4727-B60C-E10AF84F080F}" dt="2023-12-05T21:36:25.928" v="2101" actId="207"/>
          <ac:spMkLst>
            <pc:docMk/>
            <pc:sldMk cId="625121829" sldId="568"/>
            <ac:spMk id="2" creationId="{AAC46441-B001-D0C0-92CF-88C274BD12A9}"/>
          </ac:spMkLst>
        </pc:spChg>
        <pc:spChg chg="mod ord">
          <ac:chgData name="rick duggin" userId="0b05f36c4f69b508" providerId="LiveId" clId="{ECA56CCF-2CF6-4727-B60C-E10AF84F080F}" dt="2023-12-09T02:41:44.921" v="3249" actId="1036"/>
          <ac:spMkLst>
            <pc:docMk/>
            <pc:sldMk cId="625121829" sldId="568"/>
            <ac:spMk id="3075" creationId="{00000000-0000-0000-0000-000000000000}"/>
          </ac:spMkLst>
        </pc:spChg>
      </pc:sldChg>
      <pc:sldChg chg="modSp add mod ord modAnim">
        <pc:chgData name="rick duggin" userId="0b05f36c4f69b508" providerId="LiveId" clId="{ECA56CCF-2CF6-4727-B60C-E10AF84F080F}" dt="2023-12-09T02:34:50.175" v="3225"/>
        <pc:sldMkLst>
          <pc:docMk/>
          <pc:sldMk cId="2807202119" sldId="569"/>
        </pc:sldMkLst>
        <pc:spChg chg="mod">
          <ac:chgData name="rick duggin" userId="0b05f36c4f69b508" providerId="LiveId" clId="{ECA56CCF-2CF6-4727-B60C-E10AF84F080F}" dt="2023-12-05T21:36:55.800" v="2173" actId="20577"/>
          <ac:spMkLst>
            <pc:docMk/>
            <pc:sldMk cId="2807202119" sldId="569"/>
            <ac:spMk id="2" creationId="{AAC46441-B001-D0C0-92CF-88C274BD12A9}"/>
          </ac:spMkLst>
        </pc:spChg>
        <pc:spChg chg="mod">
          <ac:chgData name="rick duggin" userId="0b05f36c4f69b508" providerId="LiveId" clId="{ECA56CCF-2CF6-4727-B60C-E10AF84F080F}" dt="2023-12-05T21:38:44.121" v="2305" actId="6549"/>
          <ac:spMkLst>
            <pc:docMk/>
            <pc:sldMk cId="2807202119" sldId="569"/>
            <ac:spMk id="3075" creationId="{00000000-0000-0000-0000-000000000000}"/>
          </ac:spMkLst>
        </pc:spChg>
      </pc:sldChg>
      <pc:sldChg chg="delSp modSp add mod modAnim">
        <pc:chgData name="rick duggin" userId="0b05f36c4f69b508" providerId="LiveId" clId="{ECA56CCF-2CF6-4727-B60C-E10AF84F080F}" dt="2023-12-09T23:53:11.271" v="3303" actId="207"/>
        <pc:sldMkLst>
          <pc:docMk/>
          <pc:sldMk cId="1209450478" sldId="570"/>
        </pc:sldMkLst>
        <pc:spChg chg="del mod">
          <ac:chgData name="rick duggin" userId="0b05f36c4f69b508" providerId="LiveId" clId="{ECA56CCF-2CF6-4727-B60C-E10AF84F080F}" dt="2023-12-09T02:04:35.852" v="2987" actId="478"/>
          <ac:spMkLst>
            <pc:docMk/>
            <pc:sldMk cId="1209450478" sldId="570"/>
            <ac:spMk id="3074" creationId="{00000000-0000-0000-0000-000000000000}"/>
          </ac:spMkLst>
        </pc:spChg>
        <pc:spChg chg="mod">
          <ac:chgData name="rick duggin" userId="0b05f36c4f69b508" providerId="LiveId" clId="{ECA56CCF-2CF6-4727-B60C-E10AF84F080F}" dt="2023-12-09T23:53:11.271" v="3303" actId="207"/>
          <ac:spMkLst>
            <pc:docMk/>
            <pc:sldMk cId="1209450478" sldId="570"/>
            <ac:spMk id="3075" creationId="{00000000-0000-0000-0000-000000000000}"/>
          </ac:spMkLst>
        </pc:spChg>
      </pc:sldChg>
    </pc:docChg>
  </pc:docChgLst>
  <pc:docChgLst>
    <pc:chgData name="rick duggin" userId="0b05f36c4f69b508" providerId="LiveId" clId="{6373E8C8-DD97-4B43-988E-5062A08249F7}"/>
    <pc:docChg chg="modSld">
      <pc:chgData name="rick duggin" userId="0b05f36c4f69b508" providerId="LiveId" clId="{6373E8C8-DD97-4B43-988E-5062A08249F7}" dt="2023-12-09T23:34:37.304" v="5" actId="20577"/>
      <pc:docMkLst>
        <pc:docMk/>
      </pc:docMkLst>
      <pc:sldChg chg="modSp">
        <pc:chgData name="rick duggin" userId="0b05f36c4f69b508" providerId="LiveId" clId="{6373E8C8-DD97-4B43-988E-5062A08249F7}" dt="2023-12-09T23:34:37.304" v="5" actId="20577"/>
        <pc:sldMkLst>
          <pc:docMk/>
          <pc:sldMk cId="1567718514" sldId="373"/>
        </pc:sldMkLst>
        <pc:spChg chg="mod">
          <ac:chgData name="rick duggin" userId="0b05f36c4f69b508" providerId="LiveId" clId="{6373E8C8-DD97-4B43-988E-5062A08249F7}" dt="2023-12-09T23:34:37.304" v="5" actId="20577"/>
          <ac:spMkLst>
            <pc:docMk/>
            <pc:sldMk cId="1567718514" sldId="373"/>
            <ac:spMk id="4" creationId="{A8A01F03-3D34-01EC-AE6D-E75AD009CB09}"/>
          </ac:spMkLst>
        </pc:spChg>
      </pc:sldChg>
      <pc:sldChg chg="modSp">
        <pc:chgData name="rick duggin" userId="0b05f36c4f69b508" providerId="LiveId" clId="{6373E8C8-DD97-4B43-988E-5062A08249F7}" dt="2023-12-09T23:33:46.732" v="3" actId="20577"/>
        <pc:sldMkLst>
          <pc:docMk/>
          <pc:sldMk cId="2960715936" sldId="374"/>
        </pc:sldMkLst>
        <pc:spChg chg="mod">
          <ac:chgData name="rick duggin" userId="0b05f36c4f69b508" providerId="LiveId" clId="{6373E8C8-DD97-4B43-988E-5062A08249F7}" dt="2023-12-09T23:33:46.732" v="3" actId="20577"/>
          <ac:spMkLst>
            <pc:docMk/>
            <pc:sldMk cId="2960715936" sldId="374"/>
            <ac:spMk id="3075"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1024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p>
        </p:txBody>
      </p:sp>
      <p:sp>
        <p:nvSpPr>
          <p:cNvPr id="2048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24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1024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4518AFE3-24BA-4866-8630-B6BBB375FFED}" type="slidenum">
              <a:rPr lang="en-US"/>
              <a:pPr>
                <a:defRPr/>
              </a:pPr>
              <a:t>‹#›</a:t>
            </a:fld>
            <a:endParaRPr lang="en-US"/>
          </a:p>
        </p:txBody>
      </p:sp>
    </p:spTree>
    <p:extLst>
      <p:ext uri="{BB962C8B-B14F-4D97-AF65-F5344CB8AC3E}">
        <p14:creationId xmlns:p14="http://schemas.microsoft.com/office/powerpoint/2010/main" val="224382820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6297243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5985211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3547410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6724935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2902679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2376991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7151422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6418823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4225694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0970632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7239820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83425098-F39A-43C7-9B48-42DEC590CE8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027427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EC174059-D456-4DCA-84CC-D90728ABDBC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9584476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53798DFF-FBC4-41E5-94C6-F19339EF75E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1528250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8618CC59-2BB9-4D66-89EA-EC5F53207BBC}" type="slidenum">
              <a:rPr lang="en-US" altLang="en-US"/>
              <a:pPr/>
              <a:t>‹#›</a:t>
            </a:fld>
            <a:endParaRPr lang="en-US" altLang="en-US"/>
          </a:p>
        </p:txBody>
      </p:sp>
    </p:spTree>
    <p:extLst>
      <p:ext uri="{BB962C8B-B14F-4D97-AF65-F5344CB8AC3E}">
        <p14:creationId xmlns:p14="http://schemas.microsoft.com/office/powerpoint/2010/main" val="5901635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C900CDB0-671E-4BF2-9B05-F278A425E81F}" type="slidenum">
              <a:rPr lang="en-US" altLang="en-US"/>
              <a:pPr/>
              <a:t>‹#›</a:t>
            </a:fld>
            <a:endParaRPr lang="en-US" altLang="en-US"/>
          </a:p>
        </p:txBody>
      </p:sp>
    </p:spTree>
    <p:extLst>
      <p:ext uri="{BB962C8B-B14F-4D97-AF65-F5344CB8AC3E}">
        <p14:creationId xmlns:p14="http://schemas.microsoft.com/office/powerpoint/2010/main" val="21420816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254083BD-CC05-454A-B5F3-8330BAA7D372}" type="slidenum">
              <a:rPr lang="en-US" altLang="en-US"/>
              <a:pPr/>
              <a:t>‹#›</a:t>
            </a:fld>
            <a:endParaRPr lang="en-US" altLang="en-US"/>
          </a:p>
        </p:txBody>
      </p:sp>
    </p:spTree>
    <p:extLst>
      <p:ext uri="{BB962C8B-B14F-4D97-AF65-F5344CB8AC3E}">
        <p14:creationId xmlns:p14="http://schemas.microsoft.com/office/powerpoint/2010/main" val="13433483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2ECCE5FA-4EEC-4547-8EDF-B41A7E5E2D46}" type="slidenum">
              <a:rPr lang="en-US" altLang="en-US"/>
              <a:pPr/>
              <a:t>‹#›</a:t>
            </a:fld>
            <a:endParaRPr lang="en-US" altLang="en-US"/>
          </a:p>
        </p:txBody>
      </p:sp>
    </p:spTree>
    <p:extLst>
      <p:ext uri="{BB962C8B-B14F-4D97-AF65-F5344CB8AC3E}">
        <p14:creationId xmlns:p14="http://schemas.microsoft.com/office/powerpoint/2010/main" val="34946798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D8784FB7-DB9A-46D2-B1A2-EB73675BA574}" type="slidenum">
              <a:rPr lang="en-US" altLang="en-US"/>
              <a:pPr/>
              <a:t>‹#›</a:t>
            </a:fld>
            <a:endParaRPr lang="en-US" altLang="en-US"/>
          </a:p>
        </p:txBody>
      </p:sp>
    </p:spTree>
    <p:extLst>
      <p:ext uri="{BB962C8B-B14F-4D97-AF65-F5344CB8AC3E}">
        <p14:creationId xmlns:p14="http://schemas.microsoft.com/office/powerpoint/2010/main" val="19401254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861718E9-636E-4686-8A5C-2BD8042C2342}" type="slidenum">
              <a:rPr lang="en-US" altLang="en-US"/>
              <a:pPr/>
              <a:t>‹#›</a:t>
            </a:fld>
            <a:endParaRPr lang="en-US" altLang="en-US"/>
          </a:p>
        </p:txBody>
      </p:sp>
    </p:spTree>
    <p:extLst>
      <p:ext uri="{BB962C8B-B14F-4D97-AF65-F5344CB8AC3E}">
        <p14:creationId xmlns:p14="http://schemas.microsoft.com/office/powerpoint/2010/main" val="12002393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56E69D4D-AEBA-443F-A46F-AF483A246E5A}" type="slidenum">
              <a:rPr lang="en-US" altLang="en-US"/>
              <a:pPr/>
              <a:t>‹#›</a:t>
            </a:fld>
            <a:endParaRPr lang="en-US" altLang="en-US"/>
          </a:p>
        </p:txBody>
      </p:sp>
    </p:spTree>
    <p:extLst>
      <p:ext uri="{BB962C8B-B14F-4D97-AF65-F5344CB8AC3E}">
        <p14:creationId xmlns:p14="http://schemas.microsoft.com/office/powerpoint/2010/main" val="116780385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690F0AC7-175D-42AC-BE4B-9BBD2289AF4C}" type="slidenum">
              <a:rPr lang="en-US" altLang="en-US"/>
              <a:pPr/>
              <a:t>‹#›</a:t>
            </a:fld>
            <a:endParaRPr lang="en-US" altLang="en-US"/>
          </a:p>
        </p:txBody>
      </p:sp>
    </p:spTree>
    <p:extLst>
      <p:ext uri="{BB962C8B-B14F-4D97-AF65-F5344CB8AC3E}">
        <p14:creationId xmlns:p14="http://schemas.microsoft.com/office/powerpoint/2010/main" val="1010005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38F2920E-C45B-44F1-A1D7-F6EFA0292B1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71783003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5351F513-D9AC-4E72-A51A-42CDBCD9FFF8}" type="slidenum">
              <a:rPr lang="en-US" altLang="en-US"/>
              <a:pPr/>
              <a:t>‹#›</a:t>
            </a:fld>
            <a:endParaRPr lang="en-US" altLang="en-US"/>
          </a:p>
        </p:txBody>
      </p:sp>
    </p:spTree>
    <p:extLst>
      <p:ext uri="{BB962C8B-B14F-4D97-AF65-F5344CB8AC3E}">
        <p14:creationId xmlns:p14="http://schemas.microsoft.com/office/powerpoint/2010/main" val="253603047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5E277CA-B34E-4685-9764-05F1582DD563}" type="slidenum">
              <a:rPr lang="en-US" altLang="en-US"/>
              <a:pPr/>
              <a:t>‹#›</a:t>
            </a:fld>
            <a:endParaRPr lang="en-US" altLang="en-US"/>
          </a:p>
        </p:txBody>
      </p:sp>
    </p:spTree>
    <p:extLst>
      <p:ext uri="{BB962C8B-B14F-4D97-AF65-F5344CB8AC3E}">
        <p14:creationId xmlns:p14="http://schemas.microsoft.com/office/powerpoint/2010/main" val="199403462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B7A44EF-35B6-4BA2-94E8-8A291C309A8F}" type="slidenum">
              <a:rPr lang="en-US" altLang="en-US"/>
              <a:pPr/>
              <a:t>‹#›</a:t>
            </a:fld>
            <a:endParaRPr lang="en-US" altLang="en-US"/>
          </a:p>
        </p:txBody>
      </p:sp>
    </p:spTree>
    <p:extLst>
      <p:ext uri="{BB962C8B-B14F-4D97-AF65-F5344CB8AC3E}">
        <p14:creationId xmlns:p14="http://schemas.microsoft.com/office/powerpoint/2010/main" val="38976063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C3BCF90E-72F8-4EE6-9176-1B877AD2135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260463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386C780A-7F27-4499-A2F3-63D5BAA1D88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961832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lt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1B0EC1AA-D6AA-49BF-B895-720E85178CC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560684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lt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6886226A-F5F0-427E-BD04-8ABE607AD61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7371977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lt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3D964D03-541A-4B7A-B39F-816AF96116D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0291366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5B6AE82A-DF2F-47AD-930E-041545FFBCF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907091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282A33E0-D01C-4FC7-8540-A4BD09E4574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419392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D1C39F"/>
            </a:gs>
            <a:gs pos="35001">
              <a:srgbClr val="F0EBD5"/>
            </a:gs>
            <a:gs pos="100000">
              <a:srgbClr val="FFEFD1"/>
            </a:gs>
          </a:gsLst>
          <a:lin ang="27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eaLnBrk="1" hangingPunct="1"/>
            <a:endParaRPr lang="en-US" alt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eaLnBrk="1" hangingPunct="1"/>
            <a:endParaRPr lang="en-US" alt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eaLnBrk="1" hangingPunct="1"/>
            <a:fld id="{1A990441-334E-4E7F-B844-9325D3A65DF3}" type="slidenum">
              <a:rPr lang="en-US" altLang="en-US">
                <a:solidFill>
                  <a:srgbClr val="000000"/>
                </a:solidFill>
              </a:rPr>
              <a:pPr eaLnBrk="1" hangingPunct="1"/>
              <a:t>‹#›</a:t>
            </a:fld>
            <a:endParaRPr lang="en-US" altLang="en-US">
              <a:solidFill>
                <a:srgbClr val="000000"/>
              </a:solidFill>
            </a:endParaRPr>
          </a:p>
        </p:txBody>
      </p:sp>
    </p:spTree>
    <p:extLst>
      <p:ext uri="{BB962C8B-B14F-4D97-AF65-F5344CB8AC3E}">
        <p14:creationId xmlns:p14="http://schemas.microsoft.com/office/powerpoint/2010/main" val="475323706"/>
      </p:ext>
    </p:extLst>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F9C68EBA-A7B9-429F-ABFC-7908F04228D3}" type="slidenum">
              <a:rPr lang="en-US" altLang="en-US"/>
              <a:pPr/>
              <a:t>‹#›</a:t>
            </a:fld>
            <a:endParaRPr lang="en-US" altLang="en-US"/>
          </a:p>
        </p:txBody>
      </p:sp>
    </p:spTree>
    <p:extLst>
      <p:ext uri="{BB962C8B-B14F-4D97-AF65-F5344CB8AC3E}">
        <p14:creationId xmlns:p14="http://schemas.microsoft.com/office/powerpoint/2010/main" val="3801099534"/>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uiExpand="1" build="p">
        <p:tmplLst>
          <p:tmpl lvl="1">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Lst>
      </p:bldP>
    </p:bldLst>
  </p:timing>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3" name="Rectangle: Rounded Corners 2">
            <a:extLst>
              <a:ext uri="{FF2B5EF4-FFF2-40B4-BE49-F238E27FC236}">
                <a16:creationId xmlns:a16="http://schemas.microsoft.com/office/drawing/2014/main" id="{1BBC1824-2D85-4E16-8CEF-63034EC2D16E}"/>
              </a:ext>
            </a:extLst>
          </p:cNvPr>
          <p:cNvSpPr/>
          <p:nvPr/>
        </p:nvSpPr>
        <p:spPr>
          <a:xfrm>
            <a:off x="1335586" y="990600"/>
            <a:ext cx="6477000" cy="1371600"/>
          </a:xfrm>
          <a:prstGeom prst="roundRect">
            <a:avLst/>
          </a:prstGeom>
          <a:solidFill>
            <a:schemeClr val="accent1">
              <a:lumMod val="10000"/>
            </a:schemeClr>
          </a:solidFill>
          <a:ln w="3175">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800" b="0" i="0" u="none" strike="noStrike" kern="1200" cap="none" spc="0" normalizeH="0" baseline="0" noProof="0">
                <a:ln>
                  <a:noFill/>
                </a:ln>
                <a:solidFill>
                  <a:srgbClr val="FFFF99"/>
                </a:solidFill>
                <a:effectLst/>
                <a:uLnTx/>
                <a:uFillTx/>
                <a:latin typeface="Arial"/>
                <a:ea typeface="+mn-ea"/>
                <a:cs typeface="+mn-cs"/>
              </a:rPr>
              <a:t>Jericho and the</a:t>
            </a:r>
            <a:br>
              <a:rPr kumimoji="0" lang="en-US" sz="3800" b="0" i="0" u="none" strike="noStrike" kern="1200" cap="none" spc="0" normalizeH="0" baseline="0" noProof="0">
                <a:ln>
                  <a:noFill/>
                </a:ln>
                <a:solidFill>
                  <a:srgbClr val="FFFF99"/>
                </a:solidFill>
                <a:effectLst/>
                <a:uLnTx/>
                <a:uFillTx/>
                <a:latin typeface="Arial"/>
                <a:ea typeface="+mn-ea"/>
                <a:cs typeface="+mn-cs"/>
              </a:rPr>
            </a:br>
            <a:r>
              <a:rPr kumimoji="0" lang="en-US" sz="3800" b="0" i="0" u="none" strike="noStrike" kern="1200" cap="none" spc="0" normalizeH="0" baseline="0" noProof="0">
                <a:ln>
                  <a:noFill/>
                </a:ln>
                <a:solidFill>
                  <a:srgbClr val="FFFF99"/>
                </a:solidFill>
                <a:effectLst/>
                <a:uLnTx/>
                <a:uFillTx/>
                <a:latin typeface="Arial"/>
                <a:ea typeface="+mn-ea"/>
                <a:cs typeface="+mn-cs"/>
              </a:rPr>
              <a:t>Grace of God</a:t>
            </a:r>
            <a:endParaRPr kumimoji="0" lang="en-US" sz="3000" b="0" i="0" u="none" strike="noStrike" kern="1200" cap="none" spc="0" normalizeH="0" baseline="0" noProof="0">
              <a:ln>
                <a:noFill/>
              </a:ln>
              <a:solidFill>
                <a:srgbClr val="FFFF99"/>
              </a:solidFill>
              <a:effectLst/>
              <a:uLnTx/>
              <a:uFillTx/>
              <a:latin typeface="Arial"/>
              <a:ea typeface="+mn-ea"/>
              <a:cs typeface="+mn-cs"/>
            </a:endParaRPr>
          </a:p>
        </p:txBody>
      </p:sp>
    </p:spTree>
    <p:extLst>
      <p:ext uri="{BB962C8B-B14F-4D97-AF65-F5344CB8AC3E}">
        <p14:creationId xmlns:p14="http://schemas.microsoft.com/office/powerpoint/2010/main" val="26594084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41425" y="0"/>
            <a:ext cx="8878456" cy="609600"/>
          </a:xfrm>
        </p:spPr>
        <p:txBody>
          <a:bodyPr/>
          <a:lstStyle/>
          <a:p>
            <a:r>
              <a:rPr lang="en-US" sz="3200">
                <a:solidFill>
                  <a:srgbClr val="FFFF99"/>
                </a:solidFill>
                <a:latin typeface="+mn-lt"/>
                <a:ea typeface="Verdana" panose="020B0604030504040204" pitchFamily="34" charset="0"/>
                <a:cs typeface="Verdana" panose="020B0604030504040204" pitchFamily="34" charset="0"/>
              </a:rPr>
              <a:t>Josh.6:2, “I have given…” </a:t>
            </a:r>
            <a:r>
              <a:rPr lang="en-US" sz="3000">
                <a:solidFill>
                  <a:schemeClr val="bg1"/>
                </a:solidFill>
                <a:latin typeface="+mn-lt"/>
                <a:ea typeface="Verdana" panose="020B0604030504040204" pitchFamily="34" charset="0"/>
                <a:cs typeface="Verdana" panose="020B0604030504040204" pitchFamily="34" charset="0"/>
              </a:rPr>
              <a:t>[1:3; 8:1; 24:13]</a:t>
            </a:r>
            <a:endParaRPr lang="en-US" altLang="en-US" sz="3000">
              <a:solidFill>
                <a:schemeClr val="bg1"/>
              </a:solidFill>
            </a:endParaRPr>
          </a:p>
        </p:txBody>
      </p:sp>
      <p:sp>
        <p:nvSpPr>
          <p:cNvPr id="3075" name="Rectangle 3"/>
          <p:cNvSpPr>
            <a:spLocks noGrp="1" noChangeArrowheads="1"/>
          </p:cNvSpPr>
          <p:nvPr>
            <p:ph type="body" idx="1"/>
          </p:nvPr>
        </p:nvSpPr>
        <p:spPr>
          <a:xfrm>
            <a:off x="371572" y="685800"/>
            <a:ext cx="8610599" cy="5791200"/>
          </a:xfrm>
        </p:spPr>
        <p:txBody>
          <a:bodyPr/>
          <a:lstStyle/>
          <a:p>
            <a:pPr marL="0" indent="0">
              <a:spcAft>
                <a:spcPts val="600"/>
              </a:spcAft>
              <a:buNone/>
            </a:pPr>
            <a:r>
              <a:rPr lang="en-US" altLang="en-US" sz="3000">
                <a:solidFill>
                  <a:srgbClr val="CCFFCC"/>
                </a:solidFill>
              </a:rPr>
              <a:t>Though Jericho was a gift from God, He required exact obedience before they could receive it.   </a:t>
            </a:r>
          </a:p>
          <a:p>
            <a:pPr marL="0" indent="0">
              <a:spcAft>
                <a:spcPts val="600"/>
              </a:spcAft>
              <a:buNone/>
            </a:pPr>
            <a:r>
              <a:rPr lang="en-US" altLang="en-US" sz="3000">
                <a:solidFill>
                  <a:schemeClr val="bg1"/>
                </a:solidFill>
              </a:rPr>
              <a:t>Josh.7:</a:t>
            </a:r>
            <a:r>
              <a:rPr lang="en-US" altLang="en-US" sz="3000">
                <a:solidFill>
                  <a:srgbClr val="CCFFCC"/>
                </a:solidFill>
              </a:rPr>
              <a:t> why did </a:t>
            </a:r>
            <a:r>
              <a:rPr lang="en-US" altLang="en-US" sz="3000" err="1">
                <a:solidFill>
                  <a:srgbClr val="CCFFCC"/>
                </a:solidFill>
              </a:rPr>
              <a:t>Achan</a:t>
            </a:r>
            <a:r>
              <a:rPr lang="en-US" altLang="en-US" sz="3000">
                <a:solidFill>
                  <a:srgbClr val="CCFFCC"/>
                </a:solidFill>
              </a:rPr>
              <a:t> die?  Was he not part of this promise like the others?</a:t>
            </a:r>
          </a:p>
          <a:p>
            <a:pPr marL="519113" lvl="1" indent="-236538">
              <a:spcAft>
                <a:spcPts val="0"/>
              </a:spcAft>
              <a:buFont typeface="Arial" panose="020B0604020202020204" pitchFamily="34" charset="0"/>
              <a:buChar char="•"/>
            </a:pPr>
            <a:r>
              <a:rPr lang="en-US" altLang="en-US" sz="3000">
                <a:solidFill>
                  <a:schemeClr val="bg1"/>
                </a:solidFill>
                <a:cs typeface="Times New Roman" panose="02020603050405020304" pitchFamily="18" charset="0"/>
              </a:rPr>
              <a:t>Hb.10:28-29 . . .  [Conditional as Josh.6]</a:t>
            </a:r>
          </a:p>
          <a:p>
            <a:pPr marL="519113" lvl="1" indent="-236538">
              <a:spcAft>
                <a:spcPts val="0"/>
              </a:spcAft>
              <a:buFont typeface="Arial" panose="020B0604020202020204" pitchFamily="34" charset="0"/>
              <a:buChar char="•"/>
            </a:pPr>
            <a:r>
              <a:rPr lang="en-US" altLang="en-US" sz="3000">
                <a:solidFill>
                  <a:schemeClr val="bg1"/>
                </a:solidFill>
                <a:cs typeface="Times New Roman" panose="02020603050405020304" pitchFamily="18" charset="0"/>
              </a:rPr>
              <a:t>Hb.12:15, </a:t>
            </a:r>
            <a:r>
              <a:rPr lang="en-US" altLang="en-US" sz="3000">
                <a:solidFill>
                  <a:srgbClr val="FFFFCC"/>
                </a:solidFill>
                <a:cs typeface="Times New Roman" panose="02020603050405020304" pitchFamily="18" charset="0"/>
              </a:rPr>
              <a:t>‘fall short of His grace’ </a:t>
            </a:r>
            <a:r>
              <a:rPr lang="en-US" altLang="en-US" sz="3000">
                <a:solidFill>
                  <a:schemeClr val="bg1"/>
                </a:solidFill>
                <a:cs typeface="Times New Roman" panose="02020603050405020304" pitchFamily="18" charset="0"/>
              </a:rPr>
              <a:t>= </a:t>
            </a:r>
            <a:r>
              <a:rPr lang="en-US" altLang="en-US" sz="3000">
                <a:solidFill>
                  <a:srgbClr val="FFFFCC"/>
                </a:solidFill>
                <a:cs typeface="Times New Roman" panose="02020603050405020304" pitchFamily="18" charset="0"/>
              </a:rPr>
              <a:t>“to miss out on something through one’s own fault, to miss, fail to reach” </a:t>
            </a:r>
            <a:r>
              <a:rPr lang="en-US" altLang="en-US" sz="2200">
                <a:solidFill>
                  <a:schemeClr val="bg1"/>
                </a:solidFill>
                <a:cs typeface="Times New Roman" panose="02020603050405020304" pitchFamily="18" charset="0"/>
              </a:rPr>
              <a:t>(BDAG)   </a:t>
            </a:r>
          </a:p>
          <a:p>
            <a:pPr marL="519113" lvl="1" indent="-236538">
              <a:spcAft>
                <a:spcPts val="0"/>
              </a:spcAft>
              <a:buFont typeface="Arial" panose="020B0604020202020204" pitchFamily="34" charset="0"/>
              <a:buChar char="•"/>
            </a:pPr>
            <a:r>
              <a:rPr lang="en-US" altLang="en-US" sz="3000">
                <a:solidFill>
                  <a:schemeClr val="bg1"/>
                </a:solidFill>
                <a:cs typeface="Times New Roman" panose="02020603050405020304" pitchFamily="18" charset="0"/>
              </a:rPr>
              <a:t>In 4:1, excluded from the promised rest</a:t>
            </a:r>
          </a:p>
          <a:p>
            <a:pPr marL="519113" lvl="1" indent="-236538">
              <a:spcAft>
                <a:spcPts val="0"/>
              </a:spcAft>
              <a:buFont typeface="Arial" panose="020B0604020202020204" pitchFamily="34" charset="0"/>
              <a:buChar char="•"/>
            </a:pPr>
            <a:r>
              <a:rPr lang="en-US" altLang="en-US" sz="3000">
                <a:solidFill>
                  <a:schemeClr val="bg1"/>
                </a:solidFill>
                <a:cs typeface="Times New Roman" panose="02020603050405020304" pitchFamily="18" charset="0"/>
              </a:rPr>
              <a:t>Same thought as Mt.19:20 </a:t>
            </a:r>
          </a:p>
          <a:p>
            <a:pPr marL="519113" lvl="1" indent="-236538">
              <a:spcAft>
                <a:spcPts val="0"/>
              </a:spcAft>
              <a:buFont typeface="Arial" panose="020B0604020202020204" pitchFamily="34" charset="0"/>
              <a:buChar char="•"/>
            </a:pPr>
            <a:endParaRPr lang="en-US" altLang="en-US" sz="3000">
              <a:solidFill>
                <a:schemeClr val="bg1"/>
              </a:solidFill>
              <a:cs typeface="Times New Roman" panose="02020603050405020304" pitchFamily="18" charset="0"/>
            </a:endParaRPr>
          </a:p>
        </p:txBody>
      </p:sp>
    </p:spTree>
    <p:extLst>
      <p:ext uri="{BB962C8B-B14F-4D97-AF65-F5344CB8AC3E}">
        <p14:creationId xmlns:p14="http://schemas.microsoft.com/office/powerpoint/2010/main" val="116799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267092" y="304800"/>
            <a:ext cx="8610599" cy="6172200"/>
          </a:xfrm>
        </p:spPr>
        <p:txBody>
          <a:bodyPr/>
          <a:lstStyle/>
          <a:p>
            <a:pPr marL="0" indent="0">
              <a:spcAft>
                <a:spcPts val="600"/>
              </a:spcAft>
              <a:buNone/>
            </a:pPr>
            <a:r>
              <a:rPr lang="en-US" altLang="en-US" sz="3000">
                <a:solidFill>
                  <a:schemeClr val="bg1"/>
                </a:solidFill>
              </a:rPr>
              <a:t>Many passages illustrate how one receives grace</a:t>
            </a:r>
          </a:p>
          <a:p>
            <a:pPr marL="0" indent="0">
              <a:spcAft>
                <a:spcPts val="600"/>
              </a:spcAft>
              <a:buNone/>
            </a:pPr>
            <a:r>
              <a:rPr lang="en-US" altLang="en-US" sz="2400">
                <a:solidFill>
                  <a:srgbClr val="FFFF00"/>
                </a:solidFill>
              </a:rPr>
              <a:t>1. </a:t>
            </a:r>
            <a:r>
              <a:rPr lang="en-US" altLang="en-US" sz="3000">
                <a:solidFill>
                  <a:srgbClr val="CCFFFF"/>
                </a:solidFill>
              </a:rPr>
              <a:t>Food,</a:t>
            </a:r>
            <a:r>
              <a:rPr lang="en-US" altLang="en-US" sz="3000">
                <a:solidFill>
                  <a:schemeClr val="bg1"/>
                </a:solidFill>
              </a:rPr>
              <a:t> Gn.1:29</a:t>
            </a:r>
          </a:p>
          <a:p>
            <a:pPr marL="0" indent="0">
              <a:spcAft>
                <a:spcPts val="600"/>
              </a:spcAft>
              <a:buNone/>
            </a:pPr>
            <a:r>
              <a:rPr lang="en-US" altLang="en-US" sz="2400">
                <a:solidFill>
                  <a:srgbClr val="FFFF00"/>
                </a:solidFill>
              </a:rPr>
              <a:t>2. </a:t>
            </a:r>
            <a:r>
              <a:rPr lang="en-US" altLang="en-US" sz="3000">
                <a:solidFill>
                  <a:srgbClr val="CCFFFF"/>
                </a:solidFill>
              </a:rPr>
              <a:t>Land,</a:t>
            </a:r>
            <a:r>
              <a:rPr lang="en-US" altLang="en-US" sz="3000">
                <a:solidFill>
                  <a:schemeClr val="bg1"/>
                </a:solidFill>
              </a:rPr>
              <a:t> Josh.1:3, 13;  2:9  </a:t>
            </a:r>
          </a:p>
          <a:p>
            <a:pPr marL="0" indent="0">
              <a:spcAft>
                <a:spcPts val="1200"/>
              </a:spcAft>
              <a:buNone/>
            </a:pPr>
            <a:r>
              <a:rPr lang="en-US" altLang="en-US" sz="3000">
                <a:solidFill>
                  <a:schemeClr val="bg1"/>
                </a:solidFill>
              </a:rPr>
              <a:t>	</a:t>
            </a:r>
            <a:r>
              <a:rPr lang="en-US" altLang="en-US" sz="3000">
                <a:solidFill>
                  <a:srgbClr val="FFFFCC"/>
                </a:solidFill>
              </a:rPr>
              <a:t>[Israel had to obey God’s instructions to 	receive this gift, </a:t>
            </a:r>
            <a:r>
              <a:rPr lang="en-US" altLang="en-US" sz="3000">
                <a:solidFill>
                  <a:schemeClr val="bg1"/>
                </a:solidFill>
              </a:rPr>
              <a:t>Josh.6 … 	24:13</a:t>
            </a:r>
            <a:r>
              <a:rPr lang="en-US" altLang="en-US" sz="3000">
                <a:solidFill>
                  <a:srgbClr val="FFFFCC"/>
                </a:solidFill>
              </a:rPr>
              <a:t>]</a:t>
            </a:r>
          </a:p>
          <a:p>
            <a:pPr marL="0" indent="0">
              <a:spcAft>
                <a:spcPts val="1200"/>
              </a:spcAft>
              <a:buNone/>
            </a:pPr>
            <a:r>
              <a:rPr lang="en-US" altLang="en-US" sz="2400">
                <a:solidFill>
                  <a:srgbClr val="FFFF00"/>
                </a:solidFill>
              </a:rPr>
              <a:t>3. </a:t>
            </a:r>
            <a:r>
              <a:rPr lang="en-US" altLang="en-US" sz="3000">
                <a:solidFill>
                  <a:srgbClr val="CCFFFF"/>
                </a:solidFill>
              </a:rPr>
              <a:t>Word,</a:t>
            </a:r>
            <a:r>
              <a:rPr lang="en-US" altLang="en-US" sz="3000">
                <a:solidFill>
                  <a:schemeClr val="bg1"/>
                </a:solidFill>
              </a:rPr>
              <a:t> Jn.17:14</a:t>
            </a:r>
          </a:p>
          <a:p>
            <a:pPr marL="0" indent="0">
              <a:spcAft>
                <a:spcPts val="0"/>
              </a:spcAft>
              <a:buNone/>
            </a:pPr>
            <a:r>
              <a:rPr lang="en-US" altLang="en-US" sz="2400">
                <a:solidFill>
                  <a:srgbClr val="FFFF00"/>
                </a:solidFill>
              </a:rPr>
              <a:t>4. </a:t>
            </a:r>
            <a:r>
              <a:rPr lang="en-US" altLang="en-US" sz="3000">
                <a:solidFill>
                  <a:srgbClr val="CCFFFF"/>
                </a:solidFill>
              </a:rPr>
              <a:t>Salvation,</a:t>
            </a:r>
            <a:r>
              <a:rPr lang="en-US" altLang="en-US" sz="3000">
                <a:solidFill>
                  <a:schemeClr val="bg1"/>
                </a:solidFill>
              </a:rPr>
              <a:t> Ep.2:5</a:t>
            </a:r>
          </a:p>
          <a:p>
            <a:pPr marL="0" indent="0">
              <a:spcAft>
                <a:spcPts val="600"/>
              </a:spcAft>
              <a:buNone/>
            </a:pPr>
            <a:r>
              <a:rPr lang="en-US" altLang="en-US" sz="3000">
                <a:solidFill>
                  <a:schemeClr val="bg1"/>
                </a:solidFill>
              </a:rPr>
              <a:t>	</a:t>
            </a:r>
            <a:r>
              <a:rPr lang="en-US" altLang="en-US" sz="3000">
                <a:solidFill>
                  <a:srgbClr val="CCFFCC"/>
                </a:solidFill>
              </a:rPr>
              <a:t>[“Salvation is God’s gift; you can’t earn it”</a:t>
            </a:r>
          </a:p>
          <a:p>
            <a:pPr marL="0" indent="0">
              <a:spcAft>
                <a:spcPts val="1200"/>
              </a:spcAft>
              <a:buNone/>
            </a:pPr>
            <a:r>
              <a:rPr lang="en-US" altLang="en-US" sz="3000">
                <a:solidFill>
                  <a:srgbClr val="CCFFCC"/>
                </a:solidFill>
              </a:rPr>
              <a:t>	[So was Jericho!  …our food.  …God’s word.</a:t>
            </a:r>
          </a:p>
          <a:p>
            <a:pPr marL="0" indent="0" algn="ctr">
              <a:spcAft>
                <a:spcPts val="1200"/>
              </a:spcAft>
              <a:buNone/>
            </a:pPr>
            <a:r>
              <a:rPr lang="en-US" altLang="en-US" sz="2600">
                <a:solidFill>
                  <a:schemeClr val="accent6">
                    <a:lumMod val="20000"/>
                    <a:lumOff val="80000"/>
                  </a:schemeClr>
                </a:solidFill>
              </a:rPr>
              <a:t>A GIFT CAN BE CONDITIONAL</a:t>
            </a:r>
          </a:p>
        </p:txBody>
      </p:sp>
    </p:spTree>
    <p:extLst>
      <p:ext uri="{BB962C8B-B14F-4D97-AF65-F5344CB8AC3E}">
        <p14:creationId xmlns:p14="http://schemas.microsoft.com/office/powerpoint/2010/main" val="4040898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075">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07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ounded Rectangle 3">
            <a:extLst>
              <a:ext uri="{FF2B5EF4-FFF2-40B4-BE49-F238E27FC236}">
                <a16:creationId xmlns:a16="http://schemas.microsoft.com/office/drawing/2014/main" id="{CD5FC3C6-987E-4652-8698-4A8DA07D097C}"/>
              </a:ext>
            </a:extLst>
          </p:cNvPr>
          <p:cNvSpPr/>
          <p:nvPr/>
        </p:nvSpPr>
        <p:spPr bwMode="auto">
          <a:xfrm>
            <a:off x="1001046" y="609600"/>
            <a:ext cx="7124700" cy="457200"/>
          </a:xfrm>
          <a:prstGeom prst="roundRect">
            <a:avLst/>
          </a:prstGeom>
          <a:solidFill>
            <a:schemeClr val="accent4"/>
          </a:solidFill>
          <a:ln w="9525" cap="flat" cmpd="sng" algn="ctr">
            <a:solidFill>
              <a:srgbClr val="C00000"/>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2400" i="0" u="none" strike="noStrike" kern="0" cap="none" spc="0" normalizeH="0" baseline="0" noProof="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a:t>
            </a:r>
            <a:r>
              <a:rPr kumimoji="0" lang="en-US" sz="2400" i="0" u="none" strike="noStrike" kern="0" cap="none" spc="0" normalizeH="0" baseline="0" noProof="0">
                <a:ln>
                  <a:noFill/>
                </a:ln>
                <a:solidFill>
                  <a:schemeClr val="bg1"/>
                </a:solidFill>
                <a:effectLst/>
                <a:uLnTx/>
                <a:uFillTx/>
                <a:latin typeface="+mn-lt"/>
                <a:ea typeface="Verdana" panose="020B0604030504040204" pitchFamily="34" charset="0"/>
                <a:cs typeface="Verdana" panose="020B0604030504040204" pitchFamily="34" charset="0"/>
              </a:rPr>
              <a:t>.  </a:t>
            </a:r>
            <a:r>
              <a:rPr kumimoji="0" lang="en-US" sz="2400" i="0" u="none" strike="noStrike" kern="0" cap="none" spc="0" normalizeH="0" baseline="0" noProof="0">
                <a:ln>
                  <a:noFill/>
                </a:ln>
                <a:solidFill>
                  <a:srgbClr val="FFFF99"/>
                </a:solidFill>
                <a:effectLst/>
                <a:uLnTx/>
                <a:uFillTx/>
                <a:latin typeface="+mn-lt"/>
                <a:ea typeface="Verdana" panose="020B0604030504040204" pitchFamily="34" charset="0"/>
                <a:cs typeface="Verdana" panose="020B0604030504040204" pitchFamily="34" charset="0"/>
              </a:rPr>
              <a:t>God’s Ways Are Not Our Ways</a:t>
            </a:r>
            <a:endParaRPr kumimoji="0" lang="en-US" sz="2400" i="0" u="none" strike="noStrike" kern="0" cap="none" spc="0" normalizeH="0" baseline="0" noProof="0">
              <a:ln>
                <a:noFill/>
              </a:ln>
              <a:solidFill>
                <a:schemeClr val="bg1"/>
              </a:solidFill>
              <a:effectLst/>
              <a:uLnTx/>
              <a:uFillTx/>
              <a:latin typeface="+mn-lt"/>
              <a:ea typeface="Verdana" panose="020B0604030504040204" pitchFamily="34" charset="0"/>
              <a:cs typeface="Verdana" panose="020B0604030504040204" pitchFamily="34" charset="0"/>
            </a:endParaRPr>
          </a:p>
        </p:txBody>
      </p:sp>
      <p:sp>
        <p:nvSpPr>
          <p:cNvPr id="3" name="Rounded Rectangle 3">
            <a:extLst>
              <a:ext uri="{FF2B5EF4-FFF2-40B4-BE49-F238E27FC236}">
                <a16:creationId xmlns:a16="http://schemas.microsoft.com/office/drawing/2014/main" id="{34A24A55-A4C3-618F-AE0C-C8152097099D}"/>
              </a:ext>
            </a:extLst>
          </p:cNvPr>
          <p:cNvSpPr/>
          <p:nvPr/>
        </p:nvSpPr>
        <p:spPr bwMode="auto">
          <a:xfrm>
            <a:off x="1018881" y="1839011"/>
            <a:ext cx="7124700" cy="1219200"/>
          </a:xfrm>
          <a:prstGeom prst="roundRect">
            <a:avLst/>
          </a:prstGeom>
          <a:solidFill>
            <a:schemeClr val="accent4"/>
          </a:solidFill>
          <a:ln w="9525" cap="flat" cmpd="sng" algn="ctr">
            <a:solidFill>
              <a:srgbClr val="C00000"/>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3200" i="0" u="none" strike="noStrike" kern="0" cap="none" spc="0" normalizeH="0" baseline="0" noProof="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III</a:t>
            </a:r>
            <a:r>
              <a:rPr kumimoji="0" lang="en-US" sz="3200" i="0" u="none" strike="noStrike" kern="0" cap="none" spc="0" normalizeH="0" baseline="0" noProof="0">
                <a:ln>
                  <a:noFill/>
                </a:ln>
                <a:solidFill>
                  <a:schemeClr val="bg1"/>
                </a:solidFill>
                <a:effectLst/>
                <a:uLnTx/>
                <a:uFillTx/>
                <a:latin typeface="+mn-lt"/>
                <a:ea typeface="Verdana" panose="020B0604030504040204" pitchFamily="34" charset="0"/>
                <a:cs typeface="Verdana" panose="020B0604030504040204" pitchFamily="34" charset="0"/>
              </a:rPr>
              <a:t>.  </a:t>
            </a:r>
            <a:r>
              <a:rPr kumimoji="0" lang="en-US" sz="3200" i="0" u="none" strike="noStrike" kern="0" cap="none" spc="0" normalizeH="0" baseline="0" noProof="0">
                <a:ln>
                  <a:noFill/>
                </a:ln>
                <a:solidFill>
                  <a:srgbClr val="FFFF99"/>
                </a:solidFill>
                <a:effectLst/>
                <a:uLnTx/>
                <a:uFillTx/>
                <a:latin typeface="+mn-lt"/>
                <a:ea typeface="Verdana" panose="020B0604030504040204" pitchFamily="34" charset="0"/>
                <a:cs typeface="Verdana" panose="020B0604030504040204" pitchFamily="34" charset="0"/>
              </a:rPr>
              <a:t>The Meaning of Faith</a:t>
            </a:r>
          </a:p>
        </p:txBody>
      </p:sp>
      <p:sp>
        <p:nvSpPr>
          <p:cNvPr id="4" name="Rounded Rectangle 3">
            <a:extLst>
              <a:ext uri="{FF2B5EF4-FFF2-40B4-BE49-F238E27FC236}">
                <a16:creationId xmlns:a16="http://schemas.microsoft.com/office/drawing/2014/main" id="{B4460C71-A3D1-7822-B7D0-1C5C3504A870}"/>
              </a:ext>
            </a:extLst>
          </p:cNvPr>
          <p:cNvSpPr/>
          <p:nvPr/>
        </p:nvSpPr>
        <p:spPr bwMode="auto">
          <a:xfrm>
            <a:off x="1018881" y="1219200"/>
            <a:ext cx="7124700" cy="457200"/>
          </a:xfrm>
          <a:prstGeom prst="roundRect">
            <a:avLst/>
          </a:prstGeom>
          <a:solidFill>
            <a:schemeClr val="accent4"/>
          </a:solidFill>
          <a:ln w="9525" cap="flat" cmpd="sng" algn="ctr">
            <a:solidFill>
              <a:srgbClr val="C00000"/>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2400" i="0" u="none" strike="noStrike" kern="0" cap="none" spc="0" normalizeH="0" baseline="0" noProof="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II</a:t>
            </a:r>
            <a:r>
              <a:rPr kumimoji="0" lang="en-US" sz="2400" i="0" u="none" strike="noStrike" kern="0" cap="none" spc="0" normalizeH="0" baseline="0" noProof="0">
                <a:ln>
                  <a:noFill/>
                </a:ln>
                <a:solidFill>
                  <a:schemeClr val="bg1"/>
                </a:solidFill>
                <a:effectLst/>
                <a:uLnTx/>
                <a:uFillTx/>
                <a:latin typeface="+mn-lt"/>
                <a:ea typeface="Verdana" panose="020B0604030504040204" pitchFamily="34" charset="0"/>
                <a:cs typeface="Verdana" panose="020B0604030504040204" pitchFamily="34" charset="0"/>
              </a:rPr>
              <a:t>. </a:t>
            </a:r>
            <a:r>
              <a:rPr kumimoji="0" lang="en-US" sz="2400" i="0" u="none" strike="noStrike" kern="0" cap="none" spc="0" normalizeH="0" baseline="0" noProof="0">
                <a:ln>
                  <a:noFill/>
                </a:ln>
                <a:solidFill>
                  <a:srgbClr val="FFFF99"/>
                </a:solidFill>
                <a:effectLst/>
                <a:uLnTx/>
                <a:uFillTx/>
                <a:latin typeface="+mn-lt"/>
                <a:ea typeface="Verdana" panose="020B0604030504040204" pitchFamily="34" charset="0"/>
                <a:cs typeface="Verdana" panose="020B0604030504040204" pitchFamily="34" charset="0"/>
              </a:rPr>
              <a:t> The Grace of God</a:t>
            </a:r>
          </a:p>
        </p:txBody>
      </p:sp>
    </p:spTree>
    <p:extLst>
      <p:ext uri="{BB962C8B-B14F-4D97-AF65-F5344CB8AC3E}">
        <p14:creationId xmlns:p14="http://schemas.microsoft.com/office/powerpoint/2010/main" val="3660597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267092" y="304800"/>
            <a:ext cx="8610599" cy="6248400"/>
          </a:xfrm>
        </p:spPr>
        <p:txBody>
          <a:bodyPr/>
          <a:lstStyle/>
          <a:p>
            <a:pPr marL="0" indent="0" algn="ctr">
              <a:spcAft>
                <a:spcPts val="600"/>
              </a:spcAft>
              <a:buNone/>
            </a:pPr>
            <a:r>
              <a:rPr lang="en-US" altLang="en-US" sz="3000">
                <a:solidFill>
                  <a:schemeClr val="bg1"/>
                </a:solidFill>
              </a:rPr>
              <a:t>Hb.11:30, ‘by faith’</a:t>
            </a:r>
          </a:p>
          <a:p>
            <a:pPr>
              <a:spcBef>
                <a:spcPts val="0"/>
              </a:spcBef>
              <a:spcAft>
                <a:spcPts val="0"/>
              </a:spcAft>
              <a:buFont typeface="Arial" panose="020B0604020202020204" pitchFamily="34" charset="0"/>
              <a:buChar char="•"/>
            </a:pPr>
            <a:r>
              <a:rPr lang="en-US" altLang="en-US" sz="3000">
                <a:solidFill>
                  <a:srgbClr val="CCFFCC"/>
                </a:solidFill>
              </a:rPr>
              <a:t>Ordinary walls do not fall by walking around them and shouting</a:t>
            </a:r>
          </a:p>
          <a:p>
            <a:pPr>
              <a:spcAft>
                <a:spcPts val="0"/>
              </a:spcAft>
              <a:buFont typeface="Arial" panose="020B0604020202020204" pitchFamily="34" charset="0"/>
              <a:buChar char="•"/>
            </a:pPr>
            <a:r>
              <a:rPr lang="en-US" altLang="en-US" sz="3000">
                <a:solidFill>
                  <a:srgbClr val="CCFFCC"/>
                </a:solidFill>
              </a:rPr>
              <a:t>These were fortified defenses</a:t>
            </a:r>
          </a:p>
          <a:p>
            <a:pPr marL="0" indent="0">
              <a:spcAft>
                <a:spcPts val="600"/>
              </a:spcAft>
              <a:buNone/>
            </a:pPr>
            <a:endParaRPr lang="en-US" altLang="en-US" sz="3000">
              <a:solidFill>
                <a:schemeClr val="bg1"/>
              </a:solidFill>
            </a:endParaRPr>
          </a:p>
        </p:txBody>
      </p:sp>
    </p:spTree>
    <p:extLst>
      <p:ext uri="{BB962C8B-B14F-4D97-AF65-F5344CB8AC3E}">
        <p14:creationId xmlns:p14="http://schemas.microsoft.com/office/powerpoint/2010/main" val="3946059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267092" y="304800"/>
            <a:ext cx="8610599" cy="6248400"/>
          </a:xfrm>
        </p:spPr>
        <p:txBody>
          <a:bodyPr/>
          <a:lstStyle/>
          <a:p>
            <a:pPr marL="0" indent="0" algn="ctr">
              <a:spcAft>
                <a:spcPts val="0"/>
              </a:spcAft>
              <a:buNone/>
            </a:pPr>
            <a:r>
              <a:rPr lang="en-US" altLang="en-US" sz="3000">
                <a:solidFill>
                  <a:schemeClr val="bg1"/>
                </a:solidFill>
              </a:rPr>
              <a:t>Hb.11:30, ‘by faith’</a:t>
            </a:r>
          </a:p>
          <a:p>
            <a:pPr>
              <a:spcAft>
                <a:spcPts val="0"/>
              </a:spcAft>
              <a:buFont typeface="Arial" panose="020B0604020202020204" pitchFamily="34" charset="0"/>
              <a:buChar char="•"/>
            </a:pPr>
            <a:r>
              <a:rPr lang="en-US" altLang="en-US" sz="3000">
                <a:solidFill>
                  <a:schemeClr val="bg1"/>
                </a:solidFill>
              </a:rPr>
              <a:t>Ep.2:8,</a:t>
            </a:r>
            <a:r>
              <a:rPr lang="en-US" altLang="en-US" sz="3000">
                <a:solidFill>
                  <a:srgbClr val="FFFFCC"/>
                </a:solidFill>
              </a:rPr>
              <a:t> ‘saved through faith’ [not works]</a:t>
            </a:r>
          </a:p>
          <a:p>
            <a:pPr>
              <a:spcAft>
                <a:spcPts val="0"/>
              </a:spcAft>
              <a:buFont typeface="Arial" panose="020B0604020202020204" pitchFamily="34" charset="0"/>
              <a:buChar char="•"/>
            </a:pPr>
            <a:r>
              <a:rPr lang="en-US" altLang="en-US" sz="3000">
                <a:solidFill>
                  <a:schemeClr val="bg1"/>
                </a:solidFill>
              </a:rPr>
              <a:t>They contradict – </a:t>
            </a:r>
          </a:p>
          <a:p>
            <a:pPr lvl="1">
              <a:spcAft>
                <a:spcPts val="0"/>
              </a:spcAft>
              <a:buFont typeface="Arial" panose="020B0604020202020204" pitchFamily="34" charset="0"/>
              <a:buChar char="•"/>
            </a:pPr>
            <a:r>
              <a:rPr lang="en-US" altLang="en-US" sz="3000">
                <a:solidFill>
                  <a:schemeClr val="bg1"/>
                </a:solidFill>
              </a:rPr>
              <a:t>Josh.6: </a:t>
            </a:r>
            <a:r>
              <a:rPr lang="en-US" altLang="en-US" sz="3000">
                <a:solidFill>
                  <a:srgbClr val="FFFFCC"/>
                </a:solidFill>
              </a:rPr>
              <a:t>Israel marched (trust) </a:t>
            </a:r>
          </a:p>
          <a:p>
            <a:pPr lvl="1">
              <a:spcAft>
                <a:spcPts val="0"/>
              </a:spcAft>
              <a:buFont typeface="Arial" panose="020B0604020202020204" pitchFamily="34" charset="0"/>
              <a:buChar char="•"/>
            </a:pPr>
            <a:r>
              <a:rPr lang="en-US" altLang="en-US" sz="3000">
                <a:solidFill>
                  <a:srgbClr val="FFFFCC"/>
                </a:solidFill>
              </a:rPr>
              <a:t>seven days (endurance) </a:t>
            </a:r>
          </a:p>
          <a:p>
            <a:pPr lvl="1">
              <a:spcAft>
                <a:spcPts val="0"/>
              </a:spcAft>
              <a:buFont typeface="Arial" panose="020B0604020202020204" pitchFamily="34" charset="0"/>
              <a:buChar char="•"/>
            </a:pPr>
            <a:r>
              <a:rPr lang="en-US" altLang="en-US" sz="3000">
                <a:solidFill>
                  <a:srgbClr val="FFFFCC"/>
                </a:solidFill>
              </a:rPr>
              <a:t>looking at the fortified city (courage) </a:t>
            </a:r>
          </a:p>
          <a:p>
            <a:pPr lvl="1">
              <a:spcAft>
                <a:spcPts val="0"/>
              </a:spcAft>
              <a:buFont typeface="Arial" panose="020B0604020202020204" pitchFamily="34" charset="0"/>
              <a:buChar char="•"/>
            </a:pPr>
            <a:r>
              <a:rPr lang="en-US" altLang="en-US" sz="3000">
                <a:solidFill>
                  <a:srgbClr val="FFFFCC"/>
                </a:solidFill>
              </a:rPr>
              <a:t>silence; blew horn, shouted…(obedience, humility)  </a:t>
            </a:r>
          </a:p>
          <a:p>
            <a:pPr lvl="1">
              <a:spcAft>
                <a:spcPts val="0"/>
              </a:spcAft>
              <a:buFont typeface="Arial" panose="020B0604020202020204" pitchFamily="34" charset="0"/>
              <a:buChar char="•"/>
            </a:pPr>
            <a:r>
              <a:rPr lang="en-US" altLang="en-US" sz="3000">
                <a:solidFill>
                  <a:schemeClr val="bg1"/>
                </a:solidFill>
              </a:rPr>
              <a:t>‘Faith’ / ‘believe’ do not occur in Joshua</a:t>
            </a:r>
          </a:p>
          <a:p>
            <a:pPr lvl="1">
              <a:spcAft>
                <a:spcPts val="0"/>
              </a:spcAft>
              <a:buFont typeface="Arial" panose="020B0604020202020204" pitchFamily="34" charset="0"/>
              <a:buChar char="•"/>
            </a:pPr>
            <a:r>
              <a:rPr lang="en-US" altLang="en-US" sz="3000">
                <a:solidFill>
                  <a:srgbClr val="FFFFCC"/>
                </a:solidFill>
              </a:rPr>
              <a:t>Hebrew writer describes the 7 days of marching around the city, the shouting, the fighting, etc. “by faith”  </a:t>
            </a:r>
            <a:r>
              <a:rPr lang="en-US" altLang="en-US" sz="3000">
                <a:solidFill>
                  <a:schemeClr val="bg1"/>
                </a:solidFill>
              </a:rPr>
              <a:t>(Hb.11:30).   Ja.2:24 </a:t>
            </a:r>
          </a:p>
          <a:p>
            <a:pPr marL="0" indent="0">
              <a:spcAft>
                <a:spcPts val="600"/>
              </a:spcAft>
              <a:buNone/>
            </a:pPr>
            <a:endParaRPr lang="en-US" altLang="en-US" sz="3000">
              <a:solidFill>
                <a:schemeClr val="bg1"/>
              </a:solidFill>
            </a:endParaRPr>
          </a:p>
        </p:txBody>
      </p:sp>
    </p:spTree>
    <p:extLst>
      <p:ext uri="{BB962C8B-B14F-4D97-AF65-F5344CB8AC3E}">
        <p14:creationId xmlns:p14="http://schemas.microsoft.com/office/powerpoint/2010/main" val="303373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075">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07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267092" y="304800"/>
            <a:ext cx="8610599" cy="6248400"/>
          </a:xfrm>
        </p:spPr>
        <p:txBody>
          <a:bodyPr/>
          <a:lstStyle/>
          <a:p>
            <a:pPr marL="0" indent="0" algn="ctr">
              <a:spcAft>
                <a:spcPts val="0"/>
              </a:spcAft>
              <a:buNone/>
            </a:pPr>
            <a:r>
              <a:rPr lang="en-US" altLang="en-US" sz="3000">
                <a:solidFill>
                  <a:schemeClr val="bg1"/>
                </a:solidFill>
              </a:rPr>
              <a:t>Hb.11:30, ‘by faith’</a:t>
            </a:r>
          </a:p>
          <a:p>
            <a:pPr>
              <a:spcAft>
                <a:spcPts val="0"/>
              </a:spcAft>
              <a:buFont typeface="Arial" panose="020B0604020202020204" pitchFamily="34" charset="0"/>
              <a:buChar char="•"/>
            </a:pPr>
            <a:r>
              <a:rPr lang="en-US" altLang="en-US" sz="3000">
                <a:solidFill>
                  <a:srgbClr val="CCFFFF"/>
                </a:solidFill>
              </a:rPr>
              <a:t>Marching with the ark kept their focus on God, and directed their attention away from their military skill and the difficulty of their task  </a:t>
            </a:r>
          </a:p>
          <a:p>
            <a:pPr>
              <a:spcAft>
                <a:spcPts val="0"/>
              </a:spcAft>
              <a:buFont typeface="Arial" panose="020B0604020202020204" pitchFamily="34" charset="0"/>
              <a:buChar char="•"/>
            </a:pPr>
            <a:r>
              <a:rPr lang="en-US" altLang="en-US" sz="3000">
                <a:solidFill>
                  <a:schemeClr val="bg1"/>
                </a:solidFill>
              </a:rPr>
              <a:t>The issue is not salvation by faith (who could deny that?) . . . </a:t>
            </a:r>
          </a:p>
          <a:p>
            <a:pPr>
              <a:spcAft>
                <a:spcPts val="0"/>
              </a:spcAft>
              <a:buFont typeface="Arial" panose="020B0604020202020204" pitchFamily="34" charset="0"/>
              <a:buChar char="•"/>
            </a:pPr>
            <a:r>
              <a:rPr lang="en-US" altLang="en-US" sz="3000">
                <a:solidFill>
                  <a:srgbClr val="CCFFFF"/>
                </a:solidFill>
              </a:rPr>
              <a:t>Issue is salvation by faith </a:t>
            </a:r>
            <a:r>
              <a:rPr lang="en-US" altLang="en-US" sz="3000" b="1" i="1" u="sng">
                <a:solidFill>
                  <a:srgbClr val="CCFFFF"/>
                </a:solidFill>
              </a:rPr>
              <a:t>when</a:t>
            </a:r>
            <a:r>
              <a:rPr lang="en-US" altLang="en-US" sz="3000">
                <a:solidFill>
                  <a:srgbClr val="CCFFFF"/>
                </a:solidFill>
              </a:rPr>
              <a:t>?    </a:t>
            </a:r>
          </a:p>
          <a:p>
            <a:pPr lvl="1">
              <a:spcAft>
                <a:spcPts val="0"/>
              </a:spcAft>
              <a:buFont typeface="Arial" panose="020B0604020202020204" pitchFamily="34" charset="0"/>
              <a:buChar char="•"/>
            </a:pPr>
            <a:r>
              <a:rPr lang="en-US" altLang="en-US" sz="3000">
                <a:solidFill>
                  <a:schemeClr val="bg1"/>
                </a:solidFill>
              </a:rPr>
              <a:t>Hb.11:30, </a:t>
            </a:r>
            <a:r>
              <a:rPr lang="en-US" altLang="en-US" sz="3000">
                <a:solidFill>
                  <a:srgbClr val="FFFFCC"/>
                </a:solidFill>
              </a:rPr>
              <a:t>“by faith . . . after . . .” </a:t>
            </a:r>
            <a:r>
              <a:rPr lang="en-US" altLang="en-US" sz="3000">
                <a:solidFill>
                  <a:schemeClr val="bg1"/>
                </a:solidFill>
              </a:rPr>
              <a:t>(Josh.6:16, 20-21)   </a:t>
            </a:r>
          </a:p>
          <a:p>
            <a:pPr lvl="1">
              <a:spcAft>
                <a:spcPts val="0"/>
              </a:spcAft>
              <a:buFont typeface="Arial" panose="020B0604020202020204" pitchFamily="34" charset="0"/>
              <a:buChar char="•"/>
            </a:pPr>
            <a:r>
              <a:rPr lang="en-US" altLang="en-US" sz="3000">
                <a:solidFill>
                  <a:schemeClr val="bg1"/>
                </a:solidFill>
              </a:rPr>
              <a:t>Faith saved when faith obeyed </a:t>
            </a:r>
          </a:p>
          <a:p>
            <a:pPr marL="0" indent="0">
              <a:spcAft>
                <a:spcPts val="600"/>
              </a:spcAft>
              <a:buNone/>
            </a:pPr>
            <a:endParaRPr lang="en-US" altLang="en-US" sz="3000">
              <a:solidFill>
                <a:schemeClr val="bg1"/>
              </a:solidFill>
            </a:endParaRPr>
          </a:p>
        </p:txBody>
      </p:sp>
    </p:spTree>
    <p:extLst>
      <p:ext uri="{BB962C8B-B14F-4D97-AF65-F5344CB8AC3E}">
        <p14:creationId xmlns:p14="http://schemas.microsoft.com/office/powerpoint/2010/main" val="1018819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ounded Rectangle 3">
            <a:extLst>
              <a:ext uri="{FF2B5EF4-FFF2-40B4-BE49-F238E27FC236}">
                <a16:creationId xmlns:a16="http://schemas.microsoft.com/office/drawing/2014/main" id="{CD5FC3C6-987E-4652-8698-4A8DA07D097C}"/>
              </a:ext>
            </a:extLst>
          </p:cNvPr>
          <p:cNvSpPr/>
          <p:nvPr/>
        </p:nvSpPr>
        <p:spPr bwMode="auto">
          <a:xfrm>
            <a:off x="1001046" y="609600"/>
            <a:ext cx="7124700" cy="457200"/>
          </a:xfrm>
          <a:prstGeom prst="roundRect">
            <a:avLst/>
          </a:prstGeom>
          <a:solidFill>
            <a:schemeClr val="accent4"/>
          </a:solidFill>
          <a:ln w="9525" cap="flat" cmpd="sng" algn="ctr">
            <a:solidFill>
              <a:srgbClr val="C00000"/>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2400" i="0" u="none" strike="noStrike" kern="0" cap="none" spc="0" normalizeH="0" baseline="0" noProof="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a:t>
            </a:r>
            <a:r>
              <a:rPr kumimoji="0" lang="en-US" sz="2400" i="0" u="none" strike="noStrike" kern="0" cap="none" spc="0" normalizeH="0" baseline="0" noProof="0">
                <a:ln>
                  <a:noFill/>
                </a:ln>
                <a:solidFill>
                  <a:schemeClr val="bg1"/>
                </a:solidFill>
                <a:effectLst/>
                <a:uLnTx/>
                <a:uFillTx/>
                <a:latin typeface="+mn-lt"/>
                <a:ea typeface="Verdana" panose="020B0604030504040204" pitchFamily="34" charset="0"/>
                <a:cs typeface="Verdana" panose="020B0604030504040204" pitchFamily="34" charset="0"/>
              </a:rPr>
              <a:t>.  </a:t>
            </a:r>
            <a:r>
              <a:rPr kumimoji="0" lang="en-US" sz="2400" i="0" u="none" strike="noStrike" kern="0" cap="none" spc="0" normalizeH="0" baseline="0" noProof="0">
                <a:ln>
                  <a:noFill/>
                </a:ln>
                <a:solidFill>
                  <a:srgbClr val="FFFF99"/>
                </a:solidFill>
                <a:effectLst/>
                <a:uLnTx/>
                <a:uFillTx/>
                <a:latin typeface="+mn-lt"/>
                <a:ea typeface="Verdana" panose="020B0604030504040204" pitchFamily="34" charset="0"/>
                <a:cs typeface="Verdana" panose="020B0604030504040204" pitchFamily="34" charset="0"/>
              </a:rPr>
              <a:t>God’s Ways Are Not Our Ways</a:t>
            </a:r>
            <a:endParaRPr kumimoji="0" lang="en-US" sz="2400" i="0" u="none" strike="noStrike" kern="0" cap="none" spc="0" normalizeH="0" baseline="0" noProof="0">
              <a:ln>
                <a:noFill/>
              </a:ln>
              <a:solidFill>
                <a:schemeClr val="bg1"/>
              </a:solidFill>
              <a:effectLst/>
              <a:uLnTx/>
              <a:uFillTx/>
              <a:latin typeface="+mn-lt"/>
              <a:ea typeface="Verdana" panose="020B0604030504040204" pitchFamily="34" charset="0"/>
              <a:cs typeface="Verdana" panose="020B0604030504040204" pitchFamily="34" charset="0"/>
            </a:endParaRPr>
          </a:p>
        </p:txBody>
      </p:sp>
      <p:sp>
        <p:nvSpPr>
          <p:cNvPr id="3" name="Rounded Rectangle 3">
            <a:extLst>
              <a:ext uri="{FF2B5EF4-FFF2-40B4-BE49-F238E27FC236}">
                <a16:creationId xmlns:a16="http://schemas.microsoft.com/office/drawing/2014/main" id="{34A24A55-A4C3-618F-AE0C-C8152097099D}"/>
              </a:ext>
            </a:extLst>
          </p:cNvPr>
          <p:cNvSpPr/>
          <p:nvPr/>
        </p:nvSpPr>
        <p:spPr bwMode="auto">
          <a:xfrm>
            <a:off x="1018881" y="2467465"/>
            <a:ext cx="7124700" cy="1219200"/>
          </a:xfrm>
          <a:prstGeom prst="roundRect">
            <a:avLst/>
          </a:prstGeom>
          <a:solidFill>
            <a:schemeClr val="accent4"/>
          </a:solidFill>
          <a:ln w="9525" cap="flat" cmpd="sng" algn="ctr">
            <a:solidFill>
              <a:srgbClr val="C00000"/>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3200" i="0" u="none" strike="noStrike" kern="0" cap="none" spc="0" normalizeH="0" baseline="0" noProof="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IV</a:t>
            </a:r>
            <a:r>
              <a:rPr kumimoji="0" lang="en-US" sz="3200" i="0" u="none" strike="noStrike" kern="0" cap="none" spc="0" normalizeH="0" baseline="0" noProof="0">
                <a:ln>
                  <a:noFill/>
                </a:ln>
                <a:solidFill>
                  <a:schemeClr val="bg1"/>
                </a:solidFill>
                <a:effectLst/>
                <a:uLnTx/>
                <a:uFillTx/>
                <a:latin typeface="+mn-lt"/>
                <a:ea typeface="Verdana" panose="020B0604030504040204" pitchFamily="34" charset="0"/>
                <a:cs typeface="Verdana" panose="020B0604030504040204" pitchFamily="34" charset="0"/>
              </a:rPr>
              <a:t>.  </a:t>
            </a:r>
            <a:r>
              <a:rPr kumimoji="0" lang="en-US" sz="3200" i="0" u="none" strike="noStrike" kern="0" cap="none" spc="0" normalizeH="0" baseline="0" noProof="0">
                <a:ln>
                  <a:noFill/>
                </a:ln>
                <a:solidFill>
                  <a:srgbClr val="FFFF99"/>
                </a:solidFill>
                <a:effectLst/>
                <a:uLnTx/>
                <a:uFillTx/>
                <a:latin typeface="+mn-lt"/>
                <a:ea typeface="Verdana" panose="020B0604030504040204" pitchFamily="34" charset="0"/>
                <a:cs typeface="Verdana" panose="020B0604030504040204" pitchFamily="34" charset="0"/>
              </a:rPr>
              <a:t>God’s Way Works</a:t>
            </a:r>
          </a:p>
        </p:txBody>
      </p:sp>
      <p:sp>
        <p:nvSpPr>
          <p:cNvPr id="4" name="Rounded Rectangle 3">
            <a:extLst>
              <a:ext uri="{FF2B5EF4-FFF2-40B4-BE49-F238E27FC236}">
                <a16:creationId xmlns:a16="http://schemas.microsoft.com/office/drawing/2014/main" id="{B4460C71-A3D1-7822-B7D0-1C5C3504A870}"/>
              </a:ext>
            </a:extLst>
          </p:cNvPr>
          <p:cNvSpPr/>
          <p:nvPr/>
        </p:nvSpPr>
        <p:spPr bwMode="auto">
          <a:xfrm>
            <a:off x="1018881" y="1219200"/>
            <a:ext cx="7124700" cy="457200"/>
          </a:xfrm>
          <a:prstGeom prst="roundRect">
            <a:avLst/>
          </a:prstGeom>
          <a:solidFill>
            <a:schemeClr val="accent4"/>
          </a:solidFill>
          <a:ln w="9525" cap="flat" cmpd="sng" algn="ctr">
            <a:solidFill>
              <a:srgbClr val="C00000"/>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2400" i="0" u="none" strike="noStrike" kern="0" cap="none" spc="0" normalizeH="0" baseline="0" noProof="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II</a:t>
            </a:r>
            <a:r>
              <a:rPr kumimoji="0" lang="en-US" sz="2400" i="0" u="none" strike="noStrike" kern="0" cap="none" spc="0" normalizeH="0" baseline="0" noProof="0">
                <a:ln>
                  <a:noFill/>
                </a:ln>
                <a:solidFill>
                  <a:schemeClr val="bg1"/>
                </a:solidFill>
                <a:effectLst/>
                <a:uLnTx/>
                <a:uFillTx/>
                <a:latin typeface="+mn-lt"/>
                <a:ea typeface="Verdana" panose="020B0604030504040204" pitchFamily="34" charset="0"/>
                <a:cs typeface="Verdana" panose="020B0604030504040204" pitchFamily="34" charset="0"/>
              </a:rPr>
              <a:t>. </a:t>
            </a:r>
            <a:r>
              <a:rPr kumimoji="0" lang="en-US" sz="2400" i="0" u="none" strike="noStrike" kern="0" cap="none" spc="0" normalizeH="0" baseline="0" noProof="0">
                <a:ln>
                  <a:noFill/>
                </a:ln>
                <a:solidFill>
                  <a:srgbClr val="FFFF99"/>
                </a:solidFill>
                <a:effectLst/>
                <a:uLnTx/>
                <a:uFillTx/>
                <a:latin typeface="+mn-lt"/>
                <a:ea typeface="Verdana" panose="020B0604030504040204" pitchFamily="34" charset="0"/>
                <a:cs typeface="Verdana" panose="020B0604030504040204" pitchFamily="34" charset="0"/>
              </a:rPr>
              <a:t> The Grace of God</a:t>
            </a:r>
          </a:p>
        </p:txBody>
      </p:sp>
      <p:sp>
        <p:nvSpPr>
          <p:cNvPr id="5" name="Rounded Rectangle 3">
            <a:extLst>
              <a:ext uri="{FF2B5EF4-FFF2-40B4-BE49-F238E27FC236}">
                <a16:creationId xmlns:a16="http://schemas.microsoft.com/office/drawing/2014/main" id="{99A0246F-34C1-2614-8F1C-5AB4987992AA}"/>
              </a:ext>
            </a:extLst>
          </p:cNvPr>
          <p:cNvSpPr/>
          <p:nvPr/>
        </p:nvSpPr>
        <p:spPr bwMode="auto">
          <a:xfrm>
            <a:off x="1009846" y="1838227"/>
            <a:ext cx="7124700" cy="457200"/>
          </a:xfrm>
          <a:prstGeom prst="roundRect">
            <a:avLst/>
          </a:prstGeom>
          <a:solidFill>
            <a:schemeClr val="accent4"/>
          </a:solidFill>
          <a:ln w="9525" cap="flat" cmpd="sng" algn="ctr">
            <a:solidFill>
              <a:srgbClr val="C00000"/>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2400" i="0" u="none" strike="noStrike" kern="0" cap="none" spc="0" normalizeH="0" baseline="0" noProof="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III</a:t>
            </a:r>
            <a:r>
              <a:rPr kumimoji="0" lang="en-US" sz="2400" i="0" u="none" strike="noStrike" kern="0" cap="none" spc="0" normalizeH="0" baseline="0" noProof="0">
                <a:ln>
                  <a:noFill/>
                </a:ln>
                <a:solidFill>
                  <a:schemeClr val="bg1"/>
                </a:solidFill>
                <a:effectLst/>
                <a:uLnTx/>
                <a:uFillTx/>
                <a:latin typeface="+mn-lt"/>
                <a:ea typeface="Verdana" panose="020B0604030504040204" pitchFamily="34" charset="0"/>
                <a:cs typeface="Verdana" panose="020B0604030504040204" pitchFamily="34" charset="0"/>
              </a:rPr>
              <a:t>. </a:t>
            </a:r>
            <a:r>
              <a:rPr kumimoji="0" lang="en-US" sz="2400" i="0" u="none" strike="noStrike" kern="0" cap="none" spc="0" normalizeH="0" baseline="0" noProof="0">
                <a:ln>
                  <a:noFill/>
                </a:ln>
                <a:solidFill>
                  <a:srgbClr val="FFFF99"/>
                </a:solidFill>
                <a:effectLst/>
                <a:uLnTx/>
                <a:uFillTx/>
                <a:latin typeface="+mn-lt"/>
                <a:ea typeface="Verdana" panose="020B0604030504040204" pitchFamily="34" charset="0"/>
                <a:cs typeface="Verdana" panose="020B0604030504040204" pitchFamily="34" charset="0"/>
              </a:rPr>
              <a:t> The Meaning of Faith</a:t>
            </a:r>
          </a:p>
        </p:txBody>
      </p:sp>
    </p:spTree>
    <p:extLst>
      <p:ext uri="{BB962C8B-B14F-4D97-AF65-F5344CB8AC3E}">
        <p14:creationId xmlns:p14="http://schemas.microsoft.com/office/powerpoint/2010/main" val="19508065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267092" y="304800"/>
            <a:ext cx="8610599" cy="6248400"/>
          </a:xfrm>
        </p:spPr>
        <p:txBody>
          <a:bodyPr/>
          <a:lstStyle/>
          <a:p>
            <a:pPr marL="0" indent="0" algn="ctr">
              <a:spcAft>
                <a:spcPts val="0"/>
              </a:spcAft>
              <a:buNone/>
            </a:pPr>
            <a:r>
              <a:rPr lang="en-US" altLang="en-US" sz="3000">
                <a:solidFill>
                  <a:schemeClr val="bg1"/>
                </a:solidFill>
              </a:rPr>
              <a:t>When God gives a command…</a:t>
            </a:r>
          </a:p>
          <a:p>
            <a:pPr marL="0" indent="0" algn="ctr">
              <a:spcAft>
                <a:spcPts val="0"/>
              </a:spcAft>
              <a:buNone/>
            </a:pPr>
            <a:r>
              <a:rPr lang="en-US" altLang="en-US" sz="3000">
                <a:solidFill>
                  <a:schemeClr val="bg1"/>
                </a:solidFill>
              </a:rPr>
              <a:t>And attaches a promise to it…</a:t>
            </a:r>
          </a:p>
          <a:p>
            <a:pPr marL="0" indent="0" algn="ctr">
              <a:spcAft>
                <a:spcPts val="0"/>
              </a:spcAft>
              <a:buNone/>
            </a:pPr>
            <a:r>
              <a:rPr lang="en-US" altLang="en-US" sz="3000">
                <a:solidFill>
                  <a:schemeClr val="bg1"/>
                </a:solidFill>
              </a:rPr>
              <a:t>He will do what He says…</a:t>
            </a:r>
          </a:p>
          <a:p>
            <a:pPr marL="0" indent="0" algn="ctr">
              <a:spcAft>
                <a:spcPts val="0"/>
              </a:spcAft>
              <a:buNone/>
            </a:pPr>
            <a:r>
              <a:rPr lang="en-US" altLang="en-US" sz="3000">
                <a:solidFill>
                  <a:schemeClr val="bg1"/>
                </a:solidFill>
              </a:rPr>
              <a:t>Even if we cannot see the connection between the command and the promise</a:t>
            </a:r>
          </a:p>
          <a:p>
            <a:pPr>
              <a:spcAft>
                <a:spcPts val="0"/>
              </a:spcAft>
              <a:buFont typeface="Arial" panose="020B0604020202020204" pitchFamily="34" charset="0"/>
              <a:buChar char="•"/>
            </a:pPr>
            <a:r>
              <a:rPr lang="en-US" altLang="en-US" sz="3000">
                <a:solidFill>
                  <a:srgbClr val="FFC000"/>
                </a:solidFill>
              </a:rPr>
              <a:t>Jericho:  MARCH . . . WALLS FALL</a:t>
            </a:r>
          </a:p>
          <a:p>
            <a:pPr marL="0" indent="0">
              <a:spcAft>
                <a:spcPts val="600"/>
              </a:spcAft>
              <a:buNone/>
            </a:pPr>
            <a:endParaRPr lang="en-US" altLang="en-US" sz="3000">
              <a:solidFill>
                <a:schemeClr val="bg1"/>
              </a:solidFill>
            </a:endParaRPr>
          </a:p>
        </p:txBody>
      </p:sp>
    </p:spTree>
    <p:extLst>
      <p:ext uri="{BB962C8B-B14F-4D97-AF65-F5344CB8AC3E}">
        <p14:creationId xmlns:p14="http://schemas.microsoft.com/office/powerpoint/2010/main" val="488418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C46441-B001-D0C0-92CF-88C274BD12A9}"/>
              </a:ext>
            </a:extLst>
          </p:cNvPr>
          <p:cNvSpPr>
            <a:spLocks noGrp="1"/>
          </p:cNvSpPr>
          <p:nvPr>
            <p:ph type="title"/>
          </p:nvPr>
        </p:nvSpPr>
        <p:spPr>
          <a:xfrm>
            <a:off x="457200" y="76200"/>
            <a:ext cx="8229600" cy="914400"/>
          </a:xfrm>
        </p:spPr>
        <p:txBody>
          <a:bodyPr/>
          <a:lstStyle/>
          <a:p>
            <a:r>
              <a:rPr lang="en-US" sz="3200">
                <a:solidFill>
                  <a:srgbClr val="FFFF99"/>
                </a:solidFill>
              </a:rPr>
              <a:t>Denominations claim that baptism is salvation by works</a:t>
            </a:r>
          </a:p>
        </p:txBody>
      </p:sp>
      <p:sp>
        <p:nvSpPr>
          <p:cNvPr id="3075" name="Rectangle 3"/>
          <p:cNvSpPr>
            <a:spLocks noGrp="1" noChangeArrowheads="1"/>
          </p:cNvSpPr>
          <p:nvPr>
            <p:ph idx="1"/>
          </p:nvPr>
        </p:nvSpPr>
        <p:spPr>
          <a:xfrm>
            <a:off x="457200" y="1143000"/>
            <a:ext cx="8229600" cy="5410200"/>
          </a:xfrm>
        </p:spPr>
        <p:txBody>
          <a:bodyPr/>
          <a:lstStyle/>
          <a:p>
            <a:pPr>
              <a:spcAft>
                <a:spcPts val="0"/>
              </a:spcAft>
              <a:buFont typeface="Wingdings" panose="05000000000000000000" pitchFamily="2" charset="2"/>
              <a:buChar char="§"/>
            </a:pPr>
            <a:r>
              <a:rPr lang="en-US" altLang="en-US" sz="3000">
                <a:solidFill>
                  <a:schemeClr val="bg1"/>
                </a:solidFill>
              </a:rPr>
              <a:t>Some apostates now make same claims:  </a:t>
            </a:r>
          </a:p>
          <a:p>
            <a:pPr lvl="1">
              <a:spcAft>
                <a:spcPts val="0"/>
              </a:spcAft>
              <a:buFont typeface="Wingdings" panose="05000000000000000000" pitchFamily="2" charset="2"/>
              <a:buChar char="§"/>
            </a:pPr>
            <a:r>
              <a:rPr lang="en-US" altLang="en-US" sz="3000">
                <a:solidFill>
                  <a:srgbClr val="FFFFCC"/>
                </a:solidFill>
              </a:rPr>
              <a:t>“If we must obey a pattern, this is salvation by works, not by grace and faith; the new covenant has no law!”   </a:t>
            </a:r>
          </a:p>
          <a:p>
            <a:pPr>
              <a:spcAft>
                <a:spcPts val="0"/>
              </a:spcAft>
              <a:buFont typeface="Wingdings" panose="05000000000000000000" pitchFamily="2" charset="2"/>
              <a:buChar char="§"/>
            </a:pPr>
            <a:r>
              <a:rPr lang="en-US" altLang="en-US" sz="3000">
                <a:solidFill>
                  <a:schemeClr val="bg1"/>
                </a:solidFill>
              </a:rPr>
              <a:t>This is as wrong as asserting that marching around Jericho was by works, not the gift of God! </a:t>
            </a:r>
            <a:endParaRPr lang="en-US" altLang="en-US" sz="3000">
              <a:solidFill>
                <a:srgbClr val="FFC000"/>
              </a:solidFill>
            </a:endParaRPr>
          </a:p>
          <a:p>
            <a:pPr marL="0" indent="0">
              <a:spcAft>
                <a:spcPts val="600"/>
              </a:spcAft>
              <a:buNone/>
            </a:pPr>
            <a:endParaRPr lang="en-US" altLang="en-US" sz="3000">
              <a:solidFill>
                <a:schemeClr val="bg1"/>
              </a:solidFill>
            </a:endParaRPr>
          </a:p>
        </p:txBody>
      </p:sp>
    </p:spTree>
    <p:extLst>
      <p:ext uri="{BB962C8B-B14F-4D97-AF65-F5344CB8AC3E}">
        <p14:creationId xmlns:p14="http://schemas.microsoft.com/office/powerpoint/2010/main" val="625121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C46441-B001-D0C0-92CF-88C274BD12A9}"/>
              </a:ext>
            </a:extLst>
          </p:cNvPr>
          <p:cNvSpPr>
            <a:spLocks noGrp="1"/>
          </p:cNvSpPr>
          <p:nvPr>
            <p:ph type="title"/>
          </p:nvPr>
        </p:nvSpPr>
        <p:spPr>
          <a:xfrm>
            <a:off x="457200" y="76200"/>
            <a:ext cx="8229600" cy="914400"/>
          </a:xfrm>
        </p:spPr>
        <p:txBody>
          <a:bodyPr/>
          <a:lstStyle/>
          <a:p>
            <a:r>
              <a:rPr lang="en-US" sz="3200">
                <a:solidFill>
                  <a:srgbClr val="FFFF99"/>
                </a:solidFill>
              </a:rPr>
              <a:t>Is it possible for someone to do what God says for the reason He gives?</a:t>
            </a:r>
          </a:p>
        </p:txBody>
      </p:sp>
      <p:sp>
        <p:nvSpPr>
          <p:cNvPr id="3075" name="Rectangle 3"/>
          <p:cNvSpPr>
            <a:spLocks noGrp="1" noChangeArrowheads="1"/>
          </p:cNvSpPr>
          <p:nvPr>
            <p:ph idx="1"/>
          </p:nvPr>
        </p:nvSpPr>
        <p:spPr>
          <a:xfrm>
            <a:off x="457200" y="990600"/>
            <a:ext cx="8229600" cy="5410200"/>
          </a:xfrm>
        </p:spPr>
        <p:txBody>
          <a:bodyPr/>
          <a:lstStyle/>
          <a:p>
            <a:pPr>
              <a:spcAft>
                <a:spcPts val="0"/>
              </a:spcAft>
              <a:buFont typeface="Wingdings" panose="05000000000000000000" pitchFamily="2" charset="2"/>
              <a:buChar char="§"/>
            </a:pPr>
            <a:r>
              <a:rPr lang="en-US" altLang="en-US" sz="3000">
                <a:solidFill>
                  <a:schemeClr val="bg1"/>
                </a:solidFill>
              </a:rPr>
              <a:t>E.g.: baptism . . . Lord’s supper . . . (Ep.2:10)</a:t>
            </a:r>
          </a:p>
          <a:p>
            <a:pPr>
              <a:spcAft>
                <a:spcPts val="0"/>
              </a:spcAft>
              <a:buFont typeface="Wingdings" panose="05000000000000000000" pitchFamily="2" charset="2"/>
              <a:buChar char="§"/>
            </a:pPr>
            <a:r>
              <a:rPr lang="en-US" altLang="en-US" sz="3000">
                <a:solidFill>
                  <a:srgbClr val="FFFFCC"/>
                </a:solidFill>
              </a:rPr>
              <a:t>If so, we can do exactly what God says for the reason He gives w/o violating grace or faith (we obey; we do not earn our salvation). </a:t>
            </a:r>
          </a:p>
          <a:p>
            <a:pPr>
              <a:spcAft>
                <a:spcPts val="0"/>
              </a:spcAft>
              <a:buFont typeface="Wingdings" panose="05000000000000000000" pitchFamily="2" charset="2"/>
              <a:buChar char="§"/>
            </a:pPr>
            <a:r>
              <a:rPr lang="en-US" altLang="en-US" sz="3000">
                <a:solidFill>
                  <a:srgbClr val="FFFFCC"/>
                </a:solidFill>
              </a:rPr>
              <a:t>What else can faith do but submit to God’s will?   </a:t>
            </a:r>
            <a:r>
              <a:rPr lang="en-US" altLang="en-US" sz="3000">
                <a:solidFill>
                  <a:schemeClr val="bg1"/>
                </a:solidFill>
              </a:rPr>
              <a:t>Jer.10:23</a:t>
            </a:r>
          </a:p>
          <a:p>
            <a:pPr>
              <a:spcAft>
                <a:spcPts val="0"/>
              </a:spcAft>
              <a:buFont typeface="Wingdings" panose="05000000000000000000" pitchFamily="2" charset="2"/>
              <a:buChar char="§"/>
            </a:pPr>
            <a:r>
              <a:rPr lang="en-US" altLang="en-US" sz="3000">
                <a:solidFill>
                  <a:schemeClr val="bg1"/>
                </a:solidFill>
              </a:rPr>
              <a:t>Those who try to turn obedience to God’s will into an effort to earn salvation, or to be saved by some way other than the blood of Christ are perverting the word of God.   Just read Josh.6 </a:t>
            </a:r>
          </a:p>
          <a:p>
            <a:pPr marL="0" indent="0">
              <a:spcAft>
                <a:spcPts val="600"/>
              </a:spcAft>
              <a:buNone/>
            </a:pPr>
            <a:endParaRPr lang="en-US" altLang="en-US" sz="3000">
              <a:solidFill>
                <a:schemeClr val="bg1"/>
              </a:solidFill>
            </a:endParaRPr>
          </a:p>
        </p:txBody>
      </p:sp>
    </p:spTree>
    <p:extLst>
      <p:ext uri="{BB962C8B-B14F-4D97-AF65-F5344CB8AC3E}">
        <p14:creationId xmlns:p14="http://schemas.microsoft.com/office/powerpoint/2010/main" val="2807202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09F43B0-6E50-BBFD-CB42-C786D6A07196}"/>
              </a:ext>
            </a:extLst>
          </p:cNvPr>
          <p:cNvSpPr>
            <a:spLocks noGrp="1"/>
          </p:cNvSpPr>
          <p:nvPr>
            <p:ph type="title"/>
          </p:nvPr>
        </p:nvSpPr>
        <p:spPr>
          <a:xfrm>
            <a:off x="457200" y="0"/>
            <a:ext cx="8229600" cy="609600"/>
          </a:xfrm>
        </p:spPr>
        <p:txBody>
          <a:bodyPr/>
          <a:lstStyle/>
          <a:p>
            <a:r>
              <a:rPr lang="en-US" sz="3400">
                <a:solidFill>
                  <a:srgbClr val="CCFFFF"/>
                </a:solidFill>
              </a:rPr>
              <a:t>Archaeology of Jericho</a:t>
            </a:r>
          </a:p>
        </p:txBody>
      </p:sp>
      <p:sp>
        <p:nvSpPr>
          <p:cNvPr id="4" name="Content Placeholder 3">
            <a:extLst>
              <a:ext uri="{FF2B5EF4-FFF2-40B4-BE49-F238E27FC236}">
                <a16:creationId xmlns:a16="http://schemas.microsoft.com/office/drawing/2014/main" id="{A8A01F03-3D34-01EC-AE6D-E75AD009CB09}"/>
              </a:ext>
            </a:extLst>
          </p:cNvPr>
          <p:cNvSpPr>
            <a:spLocks noGrp="1"/>
          </p:cNvSpPr>
          <p:nvPr>
            <p:ph idx="1"/>
          </p:nvPr>
        </p:nvSpPr>
        <p:spPr>
          <a:xfrm>
            <a:off x="304800" y="609600"/>
            <a:ext cx="8534400" cy="5973762"/>
          </a:xfrm>
        </p:spPr>
        <p:txBody>
          <a:bodyPr/>
          <a:lstStyle/>
          <a:p>
            <a:pPr marL="395288" indent="-395288">
              <a:spcAft>
                <a:spcPts val="600"/>
              </a:spcAft>
              <a:buNone/>
            </a:pPr>
            <a:r>
              <a:rPr lang="en-US" sz="2800">
                <a:solidFill>
                  <a:srgbClr val="FFC000"/>
                </a:solidFill>
              </a:rPr>
              <a:t>a. </a:t>
            </a:r>
            <a:r>
              <a:rPr lang="en-US" sz="3000">
                <a:solidFill>
                  <a:srgbClr val="FFFFCC"/>
                </a:solidFill>
              </a:rPr>
              <a:t>Walls and floors were blackened…by fire.  In most rooms the fallen debris was heavily burnt </a:t>
            </a:r>
            <a:br>
              <a:rPr lang="en-US" sz="3000">
                <a:solidFill>
                  <a:srgbClr val="FFFFCC"/>
                </a:solidFill>
              </a:rPr>
            </a:br>
            <a:r>
              <a:rPr lang="en-US" sz="3000">
                <a:solidFill>
                  <a:srgbClr val="FFFFCC"/>
                </a:solidFill>
              </a:rPr>
              <a:t>. . . </a:t>
            </a:r>
            <a:r>
              <a:rPr lang="en-US" sz="2000">
                <a:solidFill>
                  <a:schemeClr val="bg1"/>
                </a:solidFill>
              </a:rPr>
              <a:t>(Kenyon).    </a:t>
            </a:r>
            <a:r>
              <a:rPr lang="en-US" sz="2800">
                <a:solidFill>
                  <a:schemeClr val="bg1"/>
                </a:solidFill>
              </a:rPr>
              <a:t>Josh.6:24</a:t>
            </a:r>
            <a:endParaRPr lang="en-US" sz="3000">
              <a:solidFill>
                <a:schemeClr val="bg1"/>
              </a:solidFill>
            </a:endParaRPr>
          </a:p>
          <a:p>
            <a:pPr marL="395288" indent="-395288">
              <a:spcAft>
                <a:spcPts val="600"/>
              </a:spcAft>
              <a:buNone/>
            </a:pPr>
            <a:r>
              <a:rPr lang="en-US" sz="2800">
                <a:solidFill>
                  <a:srgbClr val="FFC000"/>
                </a:solidFill>
              </a:rPr>
              <a:t>b. </a:t>
            </a:r>
            <a:r>
              <a:rPr lang="en-US" sz="3000">
                <a:solidFill>
                  <a:srgbClr val="FFFFCC"/>
                </a:solidFill>
              </a:rPr>
              <a:t>Garstang found remains of two walls, 14 ft. apart with beams running across them where dwellings were built in the poorer section of the city.  Rahab’s house was on the side of the wall.  </a:t>
            </a:r>
            <a:r>
              <a:rPr lang="en-US" sz="3000">
                <a:solidFill>
                  <a:schemeClr val="bg1"/>
                </a:solidFill>
              </a:rPr>
              <a:t>Josh.2:15  </a:t>
            </a:r>
          </a:p>
          <a:p>
            <a:pPr marL="395288" indent="-395288">
              <a:spcAft>
                <a:spcPts val="600"/>
              </a:spcAft>
              <a:buNone/>
            </a:pPr>
            <a:r>
              <a:rPr lang="en-US" sz="2800">
                <a:solidFill>
                  <a:srgbClr val="FFC000"/>
                </a:solidFill>
              </a:rPr>
              <a:t>c. </a:t>
            </a:r>
            <a:r>
              <a:rPr lang="en-US" sz="3000">
                <a:solidFill>
                  <a:srgbClr val="FFFFCC"/>
                </a:solidFill>
              </a:rPr>
              <a:t>Kenyon described brick pile as result of wall’s ‘collapse.’  Amount of bricks found in  cross-section of Kenyon’s work area would suggest an upper wall 6½</a:t>
            </a:r>
            <a:r>
              <a:rPr lang="en-US" sz="3000" b="1">
                <a:solidFill>
                  <a:srgbClr val="FFFFCC"/>
                </a:solidFill>
                <a:latin typeface="Agency FB" panose="020B0503020202020204" pitchFamily="34" charset="0"/>
              </a:rPr>
              <a:t>’</a:t>
            </a:r>
            <a:r>
              <a:rPr lang="en-US" sz="3000">
                <a:solidFill>
                  <a:srgbClr val="FFFFCC"/>
                </a:solidFill>
              </a:rPr>
              <a:t> wide &amp; 12</a:t>
            </a:r>
            <a:r>
              <a:rPr lang="en-US" sz="3000" b="1">
                <a:solidFill>
                  <a:srgbClr val="FFFFCC"/>
                </a:solidFill>
                <a:latin typeface="Agency FB" panose="020B0503020202020204" pitchFamily="34" charset="0"/>
              </a:rPr>
              <a:t>’</a:t>
            </a:r>
            <a:r>
              <a:rPr lang="en-US" sz="3000">
                <a:solidFill>
                  <a:srgbClr val="FFFFCC"/>
                </a:solidFill>
              </a:rPr>
              <a:t> high.   </a:t>
            </a:r>
            <a:r>
              <a:rPr lang="en-US" sz="3000">
                <a:solidFill>
                  <a:schemeClr val="bg1"/>
                </a:solidFill>
              </a:rPr>
              <a:t>Josh.6:20 </a:t>
            </a:r>
          </a:p>
          <a:p>
            <a:pPr>
              <a:spcAft>
                <a:spcPts val="600"/>
              </a:spcAft>
            </a:pPr>
            <a:endParaRPr lang="en-US" sz="3000">
              <a:solidFill>
                <a:schemeClr val="bg1"/>
              </a:solidFill>
            </a:endParaRPr>
          </a:p>
        </p:txBody>
      </p:sp>
    </p:spTree>
    <p:extLst>
      <p:ext uri="{BB962C8B-B14F-4D97-AF65-F5344CB8AC3E}">
        <p14:creationId xmlns:p14="http://schemas.microsoft.com/office/powerpoint/2010/main" val="1567718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09F43B0-6E50-BBFD-CB42-C786D6A07196}"/>
              </a:ext>
            </a:extLst>
          </p:cNvPr>
          <p:cNvSpPr>
            <a:spLocks noGrp="1"/>
          </p:cNvSpPr>
          <p:nvPr>
            <p:ph type="title"/>
          </p:nvPr>
        </p:nvSpPr>
        <p:spPr>
          <a:xfrm>
            <a:off x="457200" y="0"/>
            <a:ext cx="8229600" cy="609600"/>
          </a:xfrm>
        </p:spPr>
        <p:txBody>
          <a:bodyPr/>
          <a:lstStyle/>
          <a:p>
            <a:r>
              <a:rPr lang="en-US" sz="3400">
                <a:solidFill>
                  <a:srgbClr val="CCFFFF"/>
                </a:solidFill>
              </a:rPr>
              <a:t>Archaeology of Jericho</a:t>
            </a:r>
          </a:p>
        </p:txBody>
      </p:sp>
      <p:sp>
        <p:nvSpPr>
          <p:cNvPr id="4" name="Content Placeholder 3">
            <a:extLst>
              <a:ext uri="{FF2B5EF4-FFF2-40B4-BE49-F238E27FC236}">
                <a16:creationId xmlns:a16="http://schemas.microsoft.com/office/drawing/2014/main" id="{A8A01F03-3D34-01EC-AE6D-E75AD009CB09}"/>
              </a:ext>
            </a:extLst>
          </p:cNvPr>
          <p:cNvSpPr>
            <a:spLocks noGrp="1"/>
          </p:cNvSpPr>
          <p:nvPr>
            <p:ph idx="1"/>
          </p:nvPr>
        </p:nvSpPr>
        <p:spPr>
          <a:xfrm>
            <a:off x="304800" y="609600"/>
            <a:ext cx="8534400" cy="5973762"/>
          </a:xfrm>
        </p:spPr>
        <p:txBody>
          <a:bodyPr/>
          <a:lstStyle/>
          <a:p>
            <a:pPr marL="395288" indent="-395288">
              <a:spcAft>
                <a:spcPts val="600"/>
              </a:spcAft>
              <a:buNone/>
            </a:pPr>
            <a:r>
              <a:rPr lang="en-US" sz="2800">
                <a:solidFill>
                  <a:srgbClr val="FFC000"/>
                </a:solidFill>
              </a:rPr>
              <a:t>d. </a:t>
            </a:r>
            <a:r>
              <a:rPr lang="en-US" sz="3000">
                <a:solidFill>
                  <a:srgbClr val="FFFFCC"/>
                </a:solidFill>
              </a:rPr>
              <a:t>Three Egyptian scarabs (beetle-shaped amu-lets) bearing names of three pharaohs who ruled from 1500 to 1380’s B.C. contradict Ken-</a:t>
            </a:r>
            <a:r>
              <a:rPr lang="en-US" sz="3000" err="1">
                <a:solidFill>
                  <a:srgbClr val="FFFFCC"/>
                </a:solidFill>
              </a:rPr>
              <a:t>yon's</a:t>
            </a:r>
            <a:r>
              <a:rPr lang="en-US" sz="3000">
                <a:solidFill>
                  <a:srgbClr val="FFFFCC"/>
                </a:solidFill>
              </a:rPr>
              <a:t> belief that the city had been abandoned around 1550 B.C.</a:t>
            </a:r>
          </a:p>
          <a:p>
            <a:pPr marL="395288" indent="-395288">
              <a:spcAft>
                <a:spcPts val="600"/>
              </a:spcAft>
              <a:buNone/>
            </a:pPr>
            <a:r>
              <a:rPr lang="en-US" sz="2800">
                <a:solidFill>
                  <a:srgbClr val="FFC000"/>
                </a:solidFill>
              </a:rPr>
              <a:t>e. </a:t>
            </a:r>
            <a:r>
              <a:rPr lang="en-US" sz="3000">
                <a:solidFill>
                  <a:srgbClr val="FFFFCC"/>
                </a:solidFill>
              </a:rPr>
              <a:t>Invasion occurred just after the 14th of Abib </a:t>
            </a:r>
            <a:r>
              <a:rPr lang="en-US" sz="3000">
                <a:solidFill>
                  <a:schemeClr val="bg1"/>
                </a:solidFill>
              </a:rPr>
              <a:t>(Josh.5:10), </a:t>
            </a:r>
            <a:r>
              <a:rPr lang="en-US" sz="3000">
                <a:solidFill>
                  <a:srgbClr val="FFFFCC"/>
                </a:solidFill>
              </a:rPr>
              <a:t>a time of harvest </a:t>
            </a:r>
            <a:r>
              <a:rPr lang="en-US" sz="3000">
                <a:solidFill>
                  <a:schemeClr val="bg1"/>
                </a:solidFill>
              </a:rPr>
              <a:t>(3:15).  </a:t>
            </a:r>
            <a:r>
              <a:rPr lang="en-US" sz="3000">
                <a:solidFill>
                  <a:srgbClr val="FFFFCC"/>
                </a:solidFill>
              </a:rPr>
              <a:t>Rahab dried flax on her roof </a:t>
            </a:r>
            <a:r>
              <a:rPr lang="en-US" sz="3000">
                <a:solidFill>
                  <a:schemeClr val="bg1"/>
                </a:solidFill>
              </a:rPr>
              <a:t>(2:6).  </a:t>
            </a:r>
          </a:p>
          <a:p>
            <a:pPr marL="395288" indent="-395288">
              <a:spcAft>
                <a:spcPts val="600"/>
              </a:spcAft>
              <a:buNone/>
            </a:pPr>
            <a:r>
              <a:rPr lang="en-US" sz="2800">
                <a:solidFill>
                  <a:srgbClr val="FFC000"/>
                </a:solidFill>
              </a:rPr>
              <a:t>f. </a:t>
            </a:r>
            <a:r>
              <a:rPr lang="en-US" sz="3000">
                <a:solidFill>
                  <a:srgbClr val="FFFFCC"/>
                </a:solidFill>
              </a:rPr>
              <a:t>Most abundant item found in the ruins (apart from pottery): </a:t>
            </a:r>
            <a:r>
              <a:rPr lang="en-US" sz="3000" u="sng">
                <a:solidFill>
                  <a:srgbClr val="FFFFCC"/>
                </a:solidFill>
              </a:rPr>
              <a:t>grain</a:t>
            </a:r>
            <a:r>
              <a:rPr lang="en-US" sz="3000">
                <a:solidFill>
                  <a:srgbClr val="FFFFCC"/>
                </a:solidFill>
              </a:rPr>
              <a:t>.  In limited excavation area, Kenyon recovered 6 bushels of grain in one season.   This is unique … </a:t>
            </a:r>
          </a:p>
          <a:p>
            <a:pPr marL="282575" indent="-282575">
              <a:spcAft>
                <a:spcPts val="600"/>
              </a:spcAft>
            </a:pPr>
            <a:endParaRPr lang="en-US" sz="3000">
              <a:solidFill>
                <a:schemeClr val="bg1"/>
              </a:solidFill>
            </a:endParaRPr>
          </a:p>
          <a:p>
            <a:pPr>
              <a:spcAft>
                <a:spcPts val="600"/>
              </a:spcAft>
            </a:pPr>
            <a:endParaRPr lang="en-US" sz="3000">
              <a:solidFill>
                <a:schemeClr val="bg1"/>
              </a:solidFill>
            </a:endParaRPr>
          </a:p>
        </p:txBody>
      </p:sp>
    </p:spTree>
    <p:extLst>
      <p:ext uri="{BB962C8B-B14F-4D97-AF65-F5344CB8AC3E}">
        <p14:creationId xmlns:p14="http://schemas.microsoft.com/office/powerpoint/2010/main" val="586964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09F43B0-6E50-BBFD-CB42-C786D6A07196}"/>
              </a:ext>
            </a:extLst>
          </p:cNvPr>
          <p:cNvSpPr>
            <a:spLocks noGrp="1"/>
          </p:cNvSpPr>
          <p:nvPr>
            <p:ph type="title"/>
          </p:nvPr>
        </p:nvSpPr>
        <p:spPr>
          <a:xfrm>
            <a:off x="457200" y="0"/>
            <a:ext cx="8229600" cy="609600"/>
          </a:xfrm>
        </p:spPr>
        <p:txBody>
          <a:bodyPr/>
          <a:lstStyle/>
          <a:p>
            <a:r>
              <a:rPr lang="en-US" sz="3400">
                <a:solidFill>
                  <a:srgbClr val="CCFFFF"/>
                </a:solidFill>
              </a:rPr>
              <a:t>Archaeology of Jericho</a:t>
            </a:r>
          </a:p>
        </p:txBody>
      </p:sp>
      <p:sp>
        <p:nvSpPr>
          <p:cNvPr id="4" name="Content Placeholder 3">
            <a:extLst>
              <a:ext uri="{FF2B5EF4-FFF2-40B4-BE49-F238E27FC236}">
                <a16:creationId xmlns:a16="http://schemas.microsoft.com/office/drawing/2014/main" id="{A8A01F03-3D34-01EC-AE6D-E75AD009CB09}"/>
              </a:ext>
            </a:extLst>
          </p:cNvPr>
          <p:cNvSpPr>
            <a:spLocks noGrp="1"/>
          </p:cNvSpPr>
          <p:nvPr>
            <p:ph idx="1"/>
          </p:nvPr>
        </p:nvSpPr>
        <p:spPr>
          <a:xfrm>
            <a:off x="304800" y="457200"/>
            <a:ext cx="8534400" cy="5973762"/>
          </a:xfrm>
        </p:spPr>
        <p:txBody>
          <a:bodyPr/>
          <a:lstStyle/>
          <a:p>
            <a:pPr marL="282575" indent="-282575">
              <a:spcAft>
                <a:spcPts val="0"/>
              </a:spcAft>
            </a:pPr>
            <a:r>
              <a:rPr lang="en-US" sz="3000">
                <a:solidFill>
                  <a:schemeClr val="bg1"/>
                </a:solidFill>
              </a:rPr>
              <a:t>Facts –</a:t>
            </a:r>
            <a:r>
              <a:rPr lang="en-US" sz="3000">
                <a:solidFill>
                  <a:srgbClr val="FFFFCC"/>
                </a:solidFill>
              </a:rPr>
              <a:t> </a:t>
            </a:r>
          </a:p>
          <a:p>
            <a:pPr marL="682625" lvl="1" indent="-282575">
              <a:spcBef>
                <a:spcPts val="0"/>
              </a:spcBef>
              <a:spcAft>
                <a:spcPts val="300"/>
              </a:spcAft>
            </a:pPr>
            <a:r>
              <a:rPr lang="en-US" sz="2900">
                <a:solidFill>
                  <a:srgbClr val="CCFFCC"/>
                </a:solidFill>
              </a:rPr>
              <a:t>The city did not fall in a siege (common in ancient times); it was destroyed after only seven days  </a:t>
            </a:r>
            <a:r>
              <a:rPr lang="en-US" sz="2900">
                <a:solidFill>
                  <a:schemeClr val="bg1"/>
                </a:solidFill>
              </a:rPr>
              <a:t>(Josh.6:15, 20)  </a:t>
            </a:r>
          </a:p>
          <a:p>
            <a:pPr marL="682625" lvl="1" indent="-282575">
              <a:spcBef>
                <a:spcPts val="500"/>
              </a:spcBef>
              <a:spcAft>
                <a:spcPts val="300"/>
              </a:spcAft>
            </a:pPr>
            <a:r>
              <a:rPr lang="en-US" sz="2900">
                <a:solidFill>
                  <a:srgbClr val="CCFFCC"/>
                </a:solidFill>
              </a:rPr>
              <a:t>If citizens could have escaped, they would have taken grain with them  </a:t>
            </a:r>
          </a:p>
          <a:p>
            <a:pPr marL="682625" lvl="1" indent="-282575">
              <a:spcBef>
                <a:spcPts val="500"/>
              </a:spcBef>
              <a:spcAft>
                <a:spcPts val="300"/>
              </a:spcAft>
            </a:pPr>
            <a:r>
              <a:rPr lang="en-US" sz="2900">
                <a:solidFill>
                  <a:srgbClr val="CCFFCC"/>
                </a:solidFill>
              </a:rPr>
              <a:t>If siege had lasted for years, they would have eaten the grain  </a:t>
            </a:r>
          </a:p>
          <a:p>
            <a:pPr marL="682625" lvl="1" indent="-282575">
              <a:spcBef>
                <a:spcPts val="500"/>
              </a:spcBef>
              <a:spcAft>
                <a:spcPts val="300"/>
              </a:spcAft>
            </a:pPr>
            <a:r>
              <a:rPr lang="en-US" sz="2900">
                <a:solidFill>
                  <a:srgbClr val="CCFFCC"/>
                </a:solidFill>
              </a:rPr>
              <a:t>Attackers normally plunder grain; this grain was devoted to destruction</a:t>
            </a:r>
          </a:p>
          <a:p>
            <a:pPr marL="282575" indent="-282575">
              <a:spcBef>
                <a:spcPts val="500"/>
              </a:spcBef>
              <a:spcAft>
                <a:spcPts val="300"/>
              </a:spcAft>
            </a:pPr>
            <a:r>
              <a:rPr lang="en-US" sz="3000">
                <a:solidFill>
                  <a:schemeClr val="bg1"/>
                </a:solidFill>
              </a:rPr>
              <a:t>Jericho teaches valuable lessons on several salvation subjects </a:t>
            </a:r>
          </a:p>
          <a:p>
            <a:pPr marL="282575" indent="-282575">
              <a:spcAft>
                <a:spcPts val="600"/>
              </a:spcAft>
            </a:pPr>
            <a:endParaRPr lang="en-US" sz="3000">
              <a:solidFill>
                <a:schemeClr val="bg1"/>
              </a:solidFill>
            </a:endParaRPr>
          </a:p>
          <a:p>
            <a:pPr>
              <a:spcAft>
                <a:spcPts val="600"/>
              </a:spcAft>
            </a:pPr>
            <a:endParaRPr lang="en-US" sz="3000">
              <a:solidFill>
                <a:schemeClr val="bg1"/>
              </a:solidFill>
            </a:endParaRPr>
          </a:p>
        </p:txBody>
      </p:sp>
    </p:spTree>
    <p:extLst>
      <p:ext uri="{BB962C8B-B14F-4D97-AF65-F5344CB8AC3E}">
        <p14:creationId xmlns:p14="http://schemas.microsoft.com/office/powerpoint/2010/main" val="2046478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ounded Rectangle 3">
            <a:extLst>
              <a:ext uri="{FF2B5EF4-FFF2-40B4-BE49-F238E27FC236}">
                <a16:creationId xmlns:a16="http://schemas.microsoft.com/office/drawing/2014/main" id="{CD5FC3C6-987E-4652-8698-4A8DA07D097C}"/>
              </a:ext>
            </a:extLst>
          </p:cNvPr>
          <p:cNvSpPr/>
          <p:nvPr/>
        </p:nvSpPr>
        <p:spPr bwMode="auto">
          <a:xfrm>
            <a:off x="1001046" y="609600"/>
            <a:ext cx="7124700" cy="1219200"/>
          </a:xfrm>
          <a:prstGeom prst="roundRect">
            <a:avLst/>
          </a:prstGeom>
          <a:solidFill>
            <a:schemeClr val="accent4"/>
          </a:solidFill>
          <a:ln w="9525" cap="flat" cmpd="sng" algn="ctr">
            <a:solidFill>
              <a:srgbClr val="C00000"/>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3200" i="0" u="none" strike="noStrike" kern="0" cap="none" spc="0" normalizeH="0" baseline="0" noProof="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a:t>
            </a:r>
            <a:r>
              <a:rPr kumimoji="0" lang="en-US" sz="3200" i="0" u="none" strike="noStrike" kern="0" cap="none" spc="0" normalizeH="0" baseline="0" noProof="0">
                <a:ln>
                  <a:noFill/>
                </a:ln>
                <a:solidFill>
                  <a:schemeClr val="bg1"/>
                </a:solidFill>
                <a:effectLst/>
                <a:uLnTx/>
                <a:uFillTx/>
                <a:latin typeface="+mn-lt"/>
                <a:ea typeface="Verdana" panose="020B0604030504040204" pitchFamily="34" charset="0"/>
                <a:cs typeface="Verdana" panose="020B0604030504040204" pitchFamily="34" charset="0"/>
              </a:rPr>
              <a:t>.  </a:t>
            </a:r>
            <a:r>
              <a:rPr kumimoji="0" lang="en-US" sz="3200" i="0" u="none" strike="noStrike" kern="0" cap="none" spc="0" normalizeH="0" baseline="0" noProof="0">
                <a:ln>
                  <a:noFill/>
                </a:ln>
                <a:solidFill>
                  <a:srgbClr val="FFFF99"/>
                </a:solidFill>
                <a:effectLst/>
                <a:uLnTx/>
                <a:uFillTx/>
                <a:latin typeface="+mn-lt"/>
                <a:ea typeface="Verdana" panose="020B0604030504040204" pitchFamily="34" charset="0"/>
                <a:cs typeface="Verdana" panose="020B0604030504040204" pitchFamily="34" charset="0"/>
              </a:rPr>
              <a:t>God’s Ways Are Not Our Ways</a:t>
            </a:r>
            <a:endParaRPr kumimoji="0" lang="en-US" sz="3200" i="0" u="none" strike="noStrike" kern="0" cap="none" spc="0" normalizeH="0" baseline="0" noProof="0">
              <a:ln>
                <a:noFill/>
              </a:ln>
              <a:solidFill>
                <a:schemeClr val="bg1"/>
              </a:solidFill>
              <a:effectLst/>
              <a:uLnTx/>
              <a:uFillTx/>
              <a:latin typeface="+mn-lt"/>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0759436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267092" y="381000"/>
            <a:ext cx="8610599" cy="5791200"/>
          </a:xfrm>
        </p:spPr>
        <p:txBody>
          <a:bodyPr/>
          <a:lstStyle/>
          <a:p>
            <a:pPr>
              <a:spcAft>
                <a:spcPts val="0"/>
              </a:spcAft>
              <a:buFont typeface="Wingdings" panose="05000000000000000000" pitchFamily="2" charset="2"/>
              <a:buChar char="§"/>
            </a:pPr>
            <a:r>
              <a:rPr lang="en-US" altLang="en-US" sz="3000">
                <a:solidFill>
                  <a:srgbClr val="FFFFCC"/>
                </a:solidFill>
              </a:rPr>
              <a:t>God’s approach: </a:t>
            </a:r>
            <a:r>
              <a:rPr lang="en-US" altLang="en-US" sz="3000">
                <a:solidFill>
                  <a:schemeClr val="bg1"/>
                </a:solidFill>
              </a:rPr>
              <a:t>Josh.3:…15-17</a:t>
            </a:r>
          </a:p>
          <a:p>
            <a:pPr lvl="1">
              <a:spcAft>
                <a:spcPts val="600"/>
              </a:spcAft>
              <a:buFont typeface="Wingdings" panose="05000000000000000000" pitchFamily="2" charset="2"/>
              <a:buChar char="§"/>
            </a:pPr>
            <a:r>
              <a:rPr lang="en-US" altLang="en-US" sz="3000">
                <a:solidFill>
                  <a:srgbClr val="CCFFFF"/>
                </a:solidFill>
              </a:rPr>
              <a:t>In same Jordan, people saw glory of Jesus after being baptized of John.  His followers would partake of His spiritual rest… </a:t>
            </a:r>
          </a:p>
          <a:p>
            <a:pPr>
              <a:spcAft>
                <a:spcPts val="300"/>
              </a:spcAft>
              <a:buFont typeface="Wingdings" panose="05000000000000000000" pitchFamily="2" charset="2"/>
              <a:buChar char="§"/>
            </a:pPr>
            <a:r>
              <a:rPr lang="en-US" altLang="en-US" sz="3000">
                <a:solidFill>
                  <a:srgbClr val="FFFFCC"/>
                </a:solidFill>
              </a:rPr>
              <a:t>God’s instructions:  </a:t>
            </a:r>
          </a:p>
          <a:p>
            <a:pPr lvl="1">
              <a:spcAft>
                <a:spcPts val="600"/>
              </a:spcAft>
              <a:buFont typeface="Wingdings" panose="05000000000000000000" pitchFamily="2" charset="2"/>
              <a:buChar char="§"/>
            </a:pPr>
            <a:r>
              <a:rPr lang="en-US" altLang="en-US" sz="3000">
                <a:solidFill>
                  <a:srgbClr val="CCFFFF"/>
                </a:solidFill>
              </a:rPr>
              <a:t>Israelite army was to encompass the city once a day for 6 days, 7 times on the 7</a:t>
            </a:r>
            <a:r>
              <a:rPr lang="en-US" altLang="en-US" sz="3000" baseline="30000">
                <a:solidFill>
                  <a:srgbClr val="CCFFFF"/>
                </a:solidFill>
              </a:rPr>
              <a:t>th</a:t>
            </a:r>
            <a:r>
              <a:rPr lang="en-US" altLang="en-US" sz="3000">
                <a:solidFill>
                  <a:srgbClr val="CCFFFF"/>
                </a:solidFill>
              </a:rPr>
              <a:t>; then the priests were to blow the trumpets; the people were to shout with a great shout   </a:t>
            </a:r>
          </a:p>
          <a:p>
            <a:pPr marL="457200" lvl="1" indent="0">
              <a:spcAft>
                <a:spcPts val="0"/>
              </a:spcAft>
              <a:buNone/>
            </a:pPr>
            <a:endParaRPr lang="en-US" altLang="en-US" sz="3000">
              <a:solidFill>
                <a:schemeClr val="bg1">
                  <a:lumMod val="95000"/>
                </a:schemeClr>
              </a:solidFill>
            </a:endParaRPr>
          </a:p>
        </p:txBody>
      </p:sp>
    </p:spTree>
    <p:extLst>
      <p:ext uri="{BB962C8B-B14F-4D97-AF65-F5344CB8AC3E}">
        <p14:creationId xmlns:p14="http://schemas.microsoft.com/office/powerpoint/2010/main" val="1183815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267093" y="381000"/>
            <a:ext cx="8610599" cy="5791200"/>
          </a:xfrm>
        </p:spPr>
        <p:txBody>
          <a:bodyPr/>
          <a:lstStyle/>
          <a:p>
            <a:pPr>
              <a:spcAft>
                <a:spcPts val="600"/>
              </a:spcAft>
              <a:buFont typeface="Wingdings" panose="05000000000000000000" pitchFamily="2" charset="2"/>
              <a:buChar char="§"/>
            </a:pPr>
            <a:r>
              <a:rPr lang="en-US" altLang="en-US" sz="3000">
                <a:solidFill>
                  <a:srgbClr val="FFFFCC"/>
                </a:solidFill>
              </a:rPr>
              <a:t>God’s promises: </a:t>
            </a:r>
          </a:p>
          <a:p>
            <a:pPr lvl="1">
              <a:spcAft>
                <a:spcPts val="600"/>
              </a:spcAft>
              <a:buFont typeface="Wingdings" panose="05000000000000000000" pitchFamily="2" charset="2"/>
              <a:buChar char="§"/>
            </a:pPr>
            <a:r>
              <a:rPr lang="en-US" altLang="en-US" sz="3000">
                <a:solidFill>
                  <a:srgbClr val="CCFFFF"/>
                </a:solidFill>
              </a:rPr>
              <a:t>City wall would fall flat.   The ruins appear as if a mighty blast had gone off in the city, forcing the walls outward</a:t>
            </a:r>
            <a:endParaRPr lang="en-US" altLang="en-US" sz="3000">
              <a:solidFill>
                <a:schemeClr val="bg1">
                  <a:lumMod val="95000"/>
                </a:schemeClr>
              </a:solidFill>
            </a:endParaRPr>
          </a:p>
          <a:p>
            <a:pPr>
              <a:spcAft>
                <a:spcPts val="0"/>
              </a:spcAft>
              <a:buFont typeface="Wingdings" panose="05000000000000000000" pitchFamily="2" charset="2"/>
              <a:buChar char="§"/>
            </a:pPr>
            <a:r>
              <a:rPr lang="en-US" altLang="en-US" sz="3000">
                <a:solidFill>
                  <a:srgbClr val="FFFFCC"/>
                </a:solidFill>
              </a:rPr>
              <a:t>God’s ways: </a:t>
            </a:r>
            <a:r>
              <a:rPr lang="en-US" altLang="en-US" sz="3000">
                <a:solidFill>
                  <a:schemeClr val="bg1">
                    <a:lumMod val="95000"/>
                  </a:schemeClr>
                </a:solidFill>
              </a:rPr>
              <a:t> </a:t>
            </a:r>
            <a:r>
              <a:rPr lang="en-US" altLang="en-US" sz="3000">
                <a:solidFill>
                  <a:schemeClr val="bg1"/>
                </a:solidFill>
              </a:rPr>
              <a:t>Is.55:8-9</a:t>
            </a:r>
          </a:p>
          <a:p>
            <a:pPr lvl="1">
              <a:spcAft>
                <a:spcPts val="0"/>
              </a:spcAft>
              <a:buFont typeface="Wingdings" panose="05000000000000000000" pitchFamily="2" charset="2"/>
              <a:buChar char="§"/>
            </a:pPr>
            <a:r>
              <a:rPr lang="en-US" altLang="en-US" sz="3000">
                <a:solidFill>
                  <a:schemeClr val="bg1"/>
                </a:solidFill>
              </a:rPr>
              <a:t>His thoughts: </a:t>
            </a:r>
            <a:r>
              <a:rPr lang="en-US" altLang="en-US" sz="3000">
                <a:solidFill>
                  <a:srgbClr val="CCFFFF"/>
                </a:solidFill>
              </a:rPr>
              <a:t>would we have reasoned like this?</a:t>
            </a:r>
          </a:p>
          <a:p>
            <a:pPr lvl="1">
              <a:spcAft>
                <a:spcPts val="600"/>
              </a:spcAft>
              <a:buFont typeface="Wingdings" panose="05000000000000000000" pitchFamily="2" charset="2"/>
              <a:buChar char="§"/>
            </a:pPr>
            <a:r>
              <a:rPr lang="en-US" altLang="en-US" sz="3000">
                <a:solidFill>
                  <a:schemeClr val="bg1"/>
                </a:solidFill>
              </a:rPr>
              <a:t>His ways: </a:t>
            </a:r>
            <a:r>
              <a:rPr lang="en-US" altLang="en-US" sz="3000">
                <a:solidFill>
                  <a:srgbClr val="CCFFFF"/>
                </a:solidFill>
              </a:rPr>
              <a:t>would we have done it this way?</a:t>
            </a:r>
          </a:p>
          <a:p>
            <a:pPr>
              <a:spcAft>
                <a:spcPts val="0"/>
              </a:spcAft>
              <a:buFont typeface="Wingdings" panose="05000000000000000000" pitchFamily="2" charset="2"/>
              <a:buChar char="§"/>
            </a:pPr>
            <a:r>
              <a:rPr lang="en-US" altLang="en-US" sz="3000">
                <a:solidFill>
                  <a:schemeClr val="bg1">
                    <a:lumMod val="95000"/>
                  </a:schemeClr>
                </a:solidFill>
              </a:rPr>
              <a:t>Citizens of Jericho probably thought Israelites were ridiculous.  No battering ram?</a:t>
            </a:r>
          </a:p>
          <a:p>
            <a:pPr lvl="1">
              <a:spcAft>
                <a:spcPts val="600"/>
              </a:spcAft>
              <a:buFont typeface="Wingdings" panose="05000000000000000000" pitchFamily="2" charset="2"/>
              <a:buChar char="§"/>
            </a:pPr>
            <a:endParaRPr lang="en-US" altLang="en-US" sz="3000">
              <a:solidFill>
                <a:srgbClr val="CCFFFF"/>
              </a:solidFill>
            </a:endParaRPr>
          </a:p>
        </p:txBody>
      </p:sp>
    </p:spTree>
    <p:extLst>
      <p:ext uri="{BB962C8B-B14F-4D97-AF65-F5344CB8AC3E}">
        <p14:creationId xmlns:p14="http://schemas.microsoft.com/office/powerpoint/2010/main" val="1209450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275735" y="304800"/>
            <a:ext cx="8610599" cy="5715000"/>
          </a:xfrm>
        </p:spPr>
        <p:txBody>
          <a:bodyPr/>
          <a:lstStyle/>
          <a:p>
            <a:pPr marL="0" indent="0" algn="ctr">
              <a:spcBef>
                <a:spcPts val="600"/>
              </a:spcBef>
              <a:spcAft>
                <a:spcPts val="0"/>
              </a:spcAft>
              <a:buNone/>
            </a:pPr>
            <a:r>
              <a:rPr lang="en-US" altLang="en-US" sz="2700">
                <a:solidFill>
                  <a:schemeClr val="bg1"/>
                </a:solidFill>
              </a:rPr>
              <a:t>God’s ways</a:t>
            </a:r>
          </a:p>
          <a:p>
            <a:pPr>
              <a:spcAft>
                <a:spcPts val="0"/>
              </a:spcAft>
              <a:buFont typeface="Wingdings" panose="05000000000000000000" pitchFamily="2" charset="2"/>
              <a:buChar char="§"/>
            </a:pPr>
            <a:r>
              <a:rPr lang="en-US" altLang="en-US" sz="2800">
                <a:solidFill>
                  <a:schemeClr val="bg1"/>
                </a:solidFill>
              </a:rPr>
              <a:t>Is.55:8-9</a:t>
            </a:r>
          </a:p>
          <a:p>
            <a:pPr>
              <a:spcAft>
                <a:spcPts val="600"/>
              </a:spcAft>
              <a:buFont typeface="Wingdings" panose="05000000000000000000" pitchFamily="2" charset="2"/>
              <a:buChar char="§"/>
            </a:pPr>
            <a:r>
              <a:rPr lang="en-US" altLang="en-US" sz="3000">
                <a:solidFill>
                  <a:schemeClr val="bg1"/>
                </a:solidFill>
              </a:rPr>
              <a:t>Jer.10:23, the way is not in us</a:t>
            </a:r>
          </a:p>
          <a:p>
            <a:pPr lvl="1">
              <a:spcAft>
                <a:spcPts val="600"/>
              </a:spcAft>
              <a:buFont typeface="Wingdings" panose="05000000000000000000" pitchFamily="2" charset="2"/>
              <a:buChar char="§"/>
            </a:pPr>
            <a:r>
              <a:rPr lang="en-US" altLang="en-US" sz="3000">
                <a:solidFill>
                  <a:srgbClr val="FFC000"/>
                </a:solidFill>
              </a:rPr>
              <a:t>Save the firstborn,  </a:t>
            </a:r>
            <a:r>
              <a:rPr lang="en-US" altLang="en-US" sz="3000">
                <a:solidFill>
                  <a:schemeClr val="bg1"/>
                </a:solidFill>
              </a:rPr>
              <a:t>Ex.12:22 (blood…)?  </a:t>
            </a:r>
          </a:p>
          <a:p>
            <a:pPr lvl="1">
              <a:spcAft>
                <a:spcPts val="600"/>
              </a:spcAft>
              <a:buFont typeface="Wingdings" panose="05000000000000000000" pitchFamily="2" charset="2"/>
              <a:buChar char="§"/>
            </a:pPr>
            <a:r>
              <a:rPr lang="en-US" altLang="en-US" sz="3000">
                <a:solidFill>
                  <a:srgbClr val="FFC000"/>
                </a:solidFill>
              </a:rPr>
              <a:t>Cure snakebite,  </a:t>
            </a:r>
            <a:r>
              <a:rPr lang="en-US" altLang="en-US" sz="3000">
                <a:solidFill>
                  <a:schemeClr val="bg1"/>
                </a:solidFill>
              </a:rPr>
              <a:t>Nu.21, (serpent of brass)?  </a:t>
            </a:r>
          </a:p>
          <a:p>
            <a:pPr lvl="1">
              <a:spcAft>
                <a:spcPts val="600"/>
              </a:spcAft>
              <a:buFont typeface="Wingdings" panose="05000000000000000000" pitchFamily="2" charset="2"/>
              <a:buChar char="§"/>
            </a:pPr>
            <a:r>
              <a:rPr lang="en-US" altLang="en-US" sz="3000">
                <a:solidFill>
                  <a:srgbClr val="FFC000"/>
                </a:solidFill>
              </a:rPr>
              <a:t>Heal leprosy,  </a:t>
            </a:r>
            <a:r>
              <a:rPr lang="en-US" altLang="en-US" sz="3000">
                <a:solidFill>
                  <a:schemeClr val="bg1"/>
                </a:solidFill>
              </a:rPr>
              <a:t>2 K.5 (dip in Jordan)?  </a:t>
            </a:r>
          </a:p>
          <a:p>
            <a:pPr lvl="1">
              <a:spcAft>
                <a:spcPts val="600"/>
              </a:spcAft>
              <a:buFont typeface="Wingdings" panose="05000000000000000000" pitchFamily="2" charset="2"/>
              <a:buChar char="§"/>
            </a:pPr>
            <a:r>
              <a:rPr lang="en-US" altLang="en-US" sz="3000">
                <a:solidFill>
                  <a:srgbClr val="FFC000"/>
                </a:solidFill>
              </a:rPr>
              <a:t>Salvation,</a:t>
            </a:r>
            <a:r>
              <a:rPr lang="en-US" altLang="en-US" sz="3000">
                <a:solidFill>
                  <a:schemeClr val="bg1"/>
                </a:solidFill>
              </a:rPr>
              <a:t>  Ac.22:16</a:t>
            </a:r>
          </a:p>
          <a:p>
            <a:pPr>
              <a:spcAft>
                <a:spcPts val="600"/>
              </a:spcAft>
              <a:buFont typeface="Wingdings" panose="05000000000000000000" pitchFamily="2" charset="2"/>
              <a:buChar char="§"/>
            </a:pPr>
            <a:r>
              <a:rPr lang="en-US" altLang="en-US" sz="3100">
                <a:solidFill>
                  <a:srgbClr val="99FFCC"/>
                </a:solidFill>
              </a:rPr>
              <a:t>Unbelievers do not understand God’s ways</a:t>
            </a:r>
          </a:p>
          <a:p>
            <a:pPr marL="457200" lvl="1" indent="0">
              <a:spcAft>
                <a:spcPts val="0"/>
              </a:spcAft>
              <a:buNone/>
            </a:pPr>
            <a:endParaRPr lang="en-US" altLang="en-US" sz="3000">
              <a:solidFill>
                <a:schemeClr val="bg1">
                  <a:lumMod val="95000"/>
                </a:schemeClr>
              </a:solidFill>
            </a:endParaRPr>
          </a:p>
        </p:txBody>
      </p:sp>
    </p:spTree>
    <p:extLst>
      <p:ext uri="{BB962C8B-B14F-4D97-AF65-F5344CB8AC3E}">
        <p14:creationId xmlns:p14="http://schemas.microsoft.com/office/powerpoint/2010/main" val="1500676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ounded Rectangle 3">
            <a:extLst>
              <a:ext uri="{FF2B5EF4-FFF2-40B4-BE49-F238E27FC236}">
                <a16:creationId xmlns:a16="http://schemas.microsoft.com/office/drawing/2014/main" id="{CD5FC3C6-987E-4652-8698-4A8DA07D097C}"/>
              </a:ext>
            </a:extLst>
          </p:cNvPr>
          <p:cNvSpPr/>
          <p:nvPr/>
        </p:nvSpPr>
        <p:spPr bwMode="auto">
          <a:xfrm>
            <a:off x="1001046" y="609600"/>
            <a:ext cx="7124700" cy="457200"/>
          </a:xfrm>
          <a:prstGeom prst="roundRect">
            <a:avLst/>
          </a:prstGeom>
          <a:solidFill>
            <a:schemeClr val="accent4"/>
          </a:solidFill>
          <a:ln w="9525" cap="flat" cmpd="sng" algn="ctr">
            <a:solidFill>
              <a:srgbClr val="C00000"/>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2400" i="0" u="none" strike="noStrike" kern="0" cap="none" spc="0" normalizeH="0" baseline="0" noProof="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a:t>
            </a:r>
            <a:r>
              <a:rPr kumimoji="0" lang="en-US" sz="2400" i="0" u="none" strike="noStrike" kern="0" cap="none" spc="0" normalizeH="0" baseline="0" noProof="0">
                <a:ln>
                  <a:noFill/>
                </a:ln>
                <a:solidFill>
                  <a:schemeClr val="bg1"/>
                </a:solidFill>
                <a:effectLst/>
                <a:uLnTx/>
                <a:uFillTx/>
                <a:latin typeface="+mn-lt"/>
                <a:ea typeface="Verdana" panose="020B0604030504040204" pitchFamily="34" charset="0"/>
                <a:cs typeface="Verdana" panose="020B0604030504040204" pitchFamily="34" charset="0"/>
              </a:rPr>
              <a:t>.  </a:t>
            </a:r>
            <a:r>
              <a:rPr kumimoji="0" lang="en-US" sz="2400" i="0" u="none" strike="noStrike" kern="0" cap="none" spc="0" normalizeH="0" baseline="0" noProof="0">
                <a:ln>
                  <a:noFill/>
                </a:ln>
                <a:solidFill>
                  <a:srgbClr val="FFFF99"/>
                </a:solidFill>
                <a:effectLst/>
                <a:uLnTx/>
                <a:uFillTx/>
                <a:latin typeface="+mn-lt"/>
                <a:ea typeface="Verdana" panose="020B0604030504040204" pitchFamily="34" charset="0"/>
                <a:cs typeface="Verdana" panose="020B0604030504040204" pitchFamily="34" charset="0"/>
              </a:rPr>
              <a:t>God’s Ways Are Not Our Ways</a:t>
            </a:r>
            <a:endParaRPr kumimoji="0" lang="en-US" sz="2400" i="0" u="none" strike="noStrike" kern="0" cap="none" spc="0" normalizeH="0" baseline="0" noProof="0">
              <a:ln>
                <a:noFill/>
              </a:ln>
              <a:solidFill>
                <a:schemeClr val="bg1"/>
              </a:solidFill>
              <a:effectLst/>
              <a:uLnTx/>
              <a:uFillTx/>
              <a:latin typeface="+mn-lt"/>
              <a:ea typeface="Verdana" panose="020B0604030504040204" pitchFamily="34" charset="0"/>
              <a:cs typeface="Verdana" panose="020B0604030504040204" pitchFamily="34" charset="0"/>
            </a:endParaRPr>
          </a:p>
        </p:txBody>
      </p:sp>
      <p:sp>
        <p:nvSpPr>
          <p:cNvPr id="3" name="Rounded Rectangle 3">
            <a:extLst>
              <a:ext uri="{FF2B5EF4-FFF2-40B4-BE49-F238E27FC236}">
                <a16:creationId xmlns:a16="http://schemas.microsoft.com/office/drawing/2014/main" id="{34A24A55-A4C3-618F-AE0C-C8152097099D}"/>
              </a:ext>
            </a:extLst>
          </p:cNvPr>
          <p:cNvSpPr/>
          <p:nvPr/>
        </p:nvSpPr>
        <p:spPr bwMode="auto">
          <a:xfrm>
            <a:off x="1018881" y="1219200"/>
            <a:ext cx="7124700" cy="1219200"/>
          </a:xfrm>
          <a:prstGeom prst="roundRect">
            <a:avLst/>
          </a:prstGeom>
          <a:solidFill>
            <a:schemeClr val="accent4"/>
          </a:solidFill>
          <a:ln w="9525" cap="flat" cmpd="sng" algn="ctr">
            <a:solidFill>
              <a:srgbClr val="C00000"/>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3200" i="0" u="none" strike="noStrike" kern="0" cap="none" spc="0" normalizeH="0" baseline="0" noProof="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II</a:t>
            </a:r>
            <a:r>
              <a:rPr kumimoji="0" lang="en-US" sz="3200" i="0" u="none" strike="noStrike" kern="0" cap="none" spc="0" normalizeH="0" baseline="0" noProof="0">
                <a:ln>
                  <a:noFill/>
                </a:ln>
                <a:solidFill>
                  <a:schemeClr val="bg1"/>
                </a:solidFill>
                <a:effectLst/>
                <a:uLnTx/>
                <a:uFillTx/>
                <a:latin typeface="+mn-lt"/>
                <a:ea typeface="Verdana" panose="020B0604030504040204" pitchFamily="34" charset="0"/>
                <a:cs typeface="Verdana" panose="020B0604030504040204" pitchFamily="34" charset="0"/>
              </a:rPr>
              <a:t>.  </a:t>
            </a:r>
            <a:r>
              <a:rPr kumimoji="0" lang="en-US" sz="3200" i="0" u="none" strike="noStrike" kern="0" cap="none" spc="0" normalizeH="0" baseline="0" noProof="0">
                <a:ln>
                  <a:noFill/>
                </a:ln>
                <a:solidFill>
                  <a:srgbClr val="FFFF99"/>
                </a:solidFill>
                <a:effectLst/>
                <a:uLnTx/>
                <a:uFillTx/>
                <a:latin typeface="+mn-lt"/>
                <a:ea typeface="Verdana" panose="020B0604030504040204" pitchFamily="34" charset="0"/>
                <a:cs typeface="Verdana" panose="020B0604030504040204" pitchFamily="34" charset="0"/>
              </a:rPr>
              <a:t>The Grace of God</a:t>
            </a:r>
          </a:p>
        </p:txBody>
      </p:sp>
    </p:spTree>
    <p:extLst>
      <p:ext uri="{BB962C8B-B14F-4D97-AF65-F5344CB8AC3E}">
        <p14:creationId xmlns:p14="http://schemas.microsoft.com/office/powerpoint/2010/main" val="3903828307"/>
      </p:ext>
    </p:extLst>
  </p:cSld>
  <p:clrMapOvr>
    <a:masterClrMapping/>
  </p:clrMapOvr>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Pixel</Template>
  <TotalTime>0</TotalTime>
  <Words>1223</Words>
  <Application>Microsoft Office PowerPoint</Application>
  <PresentationFormat>On-screen Show (4:3)</PresentationFormat>
  <Paragraphs>103</Paragraphs>
  <Slides>19</Slides>
  <Notes>11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19</vt:i4>
      </vt:variant>
    </vt:vector>
  </HeadingPairs>
  <TitlesOfParts>
    <vt:vector size="25" baseType="lpstr">
      <vt:lpstr>Agency FB</vt:lpstr>
      <vt:lpstr>Arial</vt:lpstr>
      <vt:lpstr>Verdana</vt:lpstr>
      <vt:lpstr>Wingdings</vt:lpstr>
      <vt:lpstr>1_Default Design</vt:lpstr>
      <vt:lpstr>Default Design</vt:lpstr>
      <vt:lpstr>PowerPoint Presentation</vt:lpstr>
      <vt:lpstr>Archaeology of Jericho</vt:lpstr>
      <vt:lpstr>Archaeology of Jericho</vt:lpstr>
      <vt:lpstr>Archaeology of Jericho</vt:lpstr>
      <vt:lpstr>PowerPoint Presentation</vt:lpstr>
      <vt:lpstr>PowerPoint Presentation</vt:lpstr>
      <vt:lpstr>PowerPoint Presentation</vt:lpstr>
      <vt:lpstr>PowerPoint Presentation</vt:lpstr>
      <vt:lpstr>PowerPoint Presentation</vt:lpstr>
      <vt:lpstr>Josh.6:2, “I have given…” [1:3; 8:1; 24:13]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Denominations claim that baptism is salvation by works</vt:lpstr>
      <vt:lpstr>Is it possible for someone to do what God says for the reason He gives?</vt:lpstr>
    </vt:vector>
  </TitlesOfParts>
  <Company>Duggin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dc:creator>
  <cp:lastModifiedBy>Ty Johnson</cp:lastModifiedBy>
  <cp:revision>2</cp:revision>
  <dcterms:created xsi:type="dcterms:W3CDTF">2011-08-18T15:42:19Z</dcterms:created>
  <dcterms:modified xsi:type="dcterms:W3CDTF">2024-01-06T03:08:20Z</dcterms:modified>
</cp:coreProperties>
</file>