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305" r:id="rId2"/>
    <p:sldId id="512" r:id="rId3"/>
    <p:sldId id="607" r:id="rId4"/>
    <p:sldId id="608" r:id="rId5"/>
    <p:sldId id="475" r:id="rId6"/>
    <p:sldId id="585" r:id="rId7"/>
    <p:sldId id="609" r:id="rId8"/>
    <p:sldId id="610" r:id="rId9"/>
    <p:sldId id="597" r:id="rId10"/>
    <p:sldId id="611" r:id="rId11"/>
    <p:sldId id="571" r:id="rId12"/>
    <p:sldId id="612" r:id="rId13"/>
    <p:sldId id="599" r:id="rId14"/>
    <p:sldId id="613" r:id="rId15"/>
    <p:sldId id="614" r:id="rId16"/>
    <p:sldId id="600" r:id="rId17"/>
    <p:sldId id="619" r:id="rId18"/>
    <p:sldId id="601" r:id="rId19"/>
    <p:sldId id="618" r:id="rId20"/>
    <p:sldId id="62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CCFFFF"/>
    <a:srgbClr val="C0C0C0"/>
    <a:srgbClr val="99FF66"/>
    <a:srgbClr val="FFFF99"/>
    <a:srgbClr val="00FFCC"/>
    <a:srgbClr val="FFCC66"/>
    <a:srgbClr val="FF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07C368-46E9-4250-8786-DEFA6C3F9F3B}" v="1545" dt="2024-01-14T12:53:23.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FA07C368-46E9-4250-8786-DEFA6C3F9F3B}"/>
    <pc:docChg chg="custSel addSld delSld modSld sldOrd">
      <pc:chgData name="rick duggin" userId="0b05f36c4f69b508" providerId="LiveId" clId="{FA07C368-46E9-4250-8786-DEFA6C3F9F3B}" dt="2024-01-14T12:53:23.658" v="2597" actId="207"/>
      <pc:docMkLst>
        <pc:docMk/>
      </pc:docMkLst>
      <pc:sldChg chg="delSp modSp mod modTransition">
        <pc:chgData name="rick duggin" userId="0b05f36c4f69b508" providerId="LiveId" clId="{FA07C368-46E9-4250-8786-DEFA6C3F9F3B}" dt="2024-01-13T19:03:30.115" v="1894" actId="947"/>
        <pc:sldMkLst>
          <pc:docMk/>
          <pc:sldMk cId="297008950" sldId="365"/>
        </pc:sldMkLst>
        <pc:spChg chg="del mod">
          <ac:chgData name="rick duggin" userId="0b05f36c4f69b508" providerId="LiveId" clId="{FA07C368-46E9-4250-8786-DEFA6C3F9F3B}" dt="2024-01-12T18:56:51.754" v="1" actId="478"/>
          <ac:spMkLst>
            <pc:docMk/>
            <pc:sldMk cId="297008950" sldId="365"/>
            <ac:spMk id="2" creationId="{00000000-0000-0000-0000-000000000000}"/>
          </ac:spMkLst>
        </pc:spChg>
        <pc:spChg chg="mod">
          <ac:chgData name="rick duggin" userId="0b05f36c4f69b508" providerId="LiveId" clId="{FA07C368-46E9-4250-8786-DEFA6C3F9F3B}" dt="2024-01-13T19:03:30.115" v="1894" actId="947"/>
          <ac:spMkLst>
            <pc:docMk/>
            <pc:sldMk cId="297008950" sldId="365"/>
            <ac:spMk id="2051" creationId="{00000000-0000-0000-0000-000000000000}"/>
          </ac:spMkLst>
        </pc:spChg>
      </pc:sldChg>
      <pc:sldChg chg="modSp mod">
        <pc:chgData name="rick duggin" userId="0b05f36c4f69b508" providerId="LiveId" clId="{FA07C368-46E9-4250-8786-DEFA6C3F9F3B}" dt="2024-01-12T21:21:31.295" v="1809" actId="404"/>
        <pc:sldMkLst>
          <pc:docMk/>
          <pc:sldMk cId="0" sldId="371"/>
        </pc:sldMkLst>
        <pc:spChg chg="mod">
          <ac:chgData name="rick duggin" userId="0b05f36c4f69b508" providerId="LiveId" clId="{FA07C368-46E9-4250-8786-DEFA6C3F9F3B}" dt="2024-01-12T21:21:31.295" v="1809" actId="404"/>
          <ac:spMkLst>
            <pc:docMk/>
            <pc:sldMk cId="0" sldId="371"/>
            <ac:spMk id="15363" creationId="{F9711AA5-4532-420D-B123-322C6A898617}"/>
          </ac:spMkLst>
        </pc:spChg>
      </pc:sldChg>
      <pc:sldChg chg="modSp mod">
        <pc:chgData name="rick duggin" userId="0b05f36c4f69b508" providerId="LiveId" clId="{FA07C368-46E9-4250-8786-DEFA6C3F9F3B}" dt="2024-01-12T19:12:46.055" v="475" actId="20577"/>
        <pc:sldMkLst>
          <pc:docMk/>
          <pc:sldMk cId="225994380" sldId="475"/>
        </pc:sldMkLst>
        <pc:spChg chg="mod">
          <ac:chgData name="rick duggin" userId="0b05f36c4f69b508" providerId="LiveId" clId="{FA07C368-46E9-4250-8786-DEFA6C3F9F3B}" dt="2024-01-12T19:12:46.055" v="475" actId="20577"/>
          <ac:spMkLst>
            <pc:docMk/>
            <pc:sldMk cId="225994380" sldId="475"/>
            <ac:spMk id="3" creationId="{1BBC1824-2D85-4E16-8CEF-63034EC2D16E}"/>
          </ac:spMkLst>
        </pc:spChg>
      </pc:sldChg>
      <pc:sldChg chg="modSp modAnim">
        <pc:chgData name="rick duggin" userId="0b05f36c4f69b508" providerId="LiveId" clId="{FA07C368-46E9-4250-8786-DEFA6C3F9F3B}" dt="2024-01-13T19:07:52.047" v="1904" actId="6549"/>
        <pc:sldMkLst>
          <pc:docMk/>
          <pc:sldMk cId="1969904012" sldId="512"/>
        </pc:sldMkLst>
        <pc:spChg chg="mod">
          <ac:chgData name="rick duggin" userId="0b05f36c4f69b508" providerId="LiveId" clId="{FA07C368-46E9-4250-8786-DEFA6C3F9F3B}" dt="2024-01-13T19:07:52.047" v="1904" actId="6549"/>
          <ac:spMkLst>
            <pc:docMk/>
            <pc:sldMk cId="1969904012" sldId="512"/>
            <ac:spMk id="3" creationId="{2C4FEF49-D215-45CC-B150-F310FB4A74D2}"/>
          </ac:spMkLst>
        </pc:spChg>
        <pc:spChg chg="mod">
          <ac:chgData name="rick duggin" userId="0b05f36c4f69b508" providerId="LiveId" clId="{FA07C368-46E9-4250-8786-DEFA6C3F9F3B}" dt="2024-01-12T19:04:16.946" v="356" actId="14100"/>
          <ac:spMkLst>
            <pc:docMk/>
            <pc:sldMk cId="1969904012" sldId="512"/>
            <ac:spMk id="4" creationId="{40596B6C-3AD8-4E42-8FBA-74C9243DE4BF}"/>
          </ac:spMkLst>
        </pc:spChg>
      </pc:sldChg>
      <pc:sldChg chg="delSp modSp mod modAnim">
        <pc:chgData name="rick duggin" userId="0b05f36c4f69b508" providerId="LiveId" clId="{FA07C368-46E9-4250-8786-DEFA6C3F9F3B}" dt="2024-01-13T19:21:37.814" v="1911" actId="207"/>
        <pc:sldMkLst>
          <pc:docMk/>
          <pc:sldMk cId="2201169860" sldId="571"/>
        </pc:sldMkLst>
        <pc:spChg chg="mod">
          <ac:chgData name="rick duggin" userId="0b05f36c4f69b508" providerId="LiveId" clId="{FA07C368-46E9-4250-8786-DEFA6C3F9F3B}" dt="2024-01-13T19:21:37.814" v="1911" actId="207"/>
          <ac:spMkLst>
            <pc:docMk/>
            <pc:sldMk cId="2201169860" sldId="571"/>
            <ac:spMk id="3" creationId="{2C4FEF49-D215-45CC-B150-F310FB4A74D2}"/>
          </ac:spMkLst>
        </pc:spChg>
        <pc:spChg chg="del mod">
          <ac:chgData name="rick duggin" userId="0b05f36c4f69b508" providerId="LiveId" clId="{FA07C368-46E9-4250-8786-DEFA6C3F9F3B}" dt="2024-01-12T19:26:00.240" v="627" actId="478"/>
          <ac:spMkLst>
            <pc:docMk/>
            <pc:sldMk cId="2201169860" sldId="571"/>
            <ac:spMk id="4" creationId="{40596B6C-3AD8-4E42-8FBA-74C9243DE4BF}"/>
          </ac:spMkLst>
        </pc:spChg>
      </pc:sldChg>
      <pc:sldChg chg="modSp modAnim">
        <pc:chgData name="rick duggin" userId="0b05f36c4f69b508" providerId="LiveId" clId="{FA07C368-46E9-4250-8786-DEFA6C3F9F3B}" dt="2024-01-13T19:08:48.015" v="1905"/>
        <pc:sldMkLst>
          <pc:docMk/>
          <pc:sldMk cId="2944103533" sldId="585"/>
        </pc:sldMkLst>
        <pc:spChg chg="mod">
          <ac:chgData name="rick duggin" userId="0b05f36c4f69b508" providerId="LiveId" clId="{FA07C368-46E9-4250-8786-DEFA6C3F9F3B}" dt="2024-01-12T20:18:10.644" v="1566" actId="20577"/>
          <ac:spMkLst>
            <pc:docMk/>
            <pc:sldMk cId="2944103533" sldId="585"/>
            <ac:spMk id="3" creationId="{2C4FEF49-D215-45CC-B150-F310FB4A74D2}"/>
          </ac:spMkLst>
        </pc:spChg>
      </pc:sldChg>
      <pc:sldChg chg="modSp mod modAnim">
        <pc:chgData name="rick duggin" userId="0b05f36c4f69b508" providerId="LiveId" clId="{FA07C368-46E9-4250-8786-DEFA6C3F9F3B}" dt="2024-01-12T20:21:20.635" v="1581"/>
        <pc:sldMkLst>
          <pc:docMk/>
          <pc:sldMk cId="1348796855" sldId="597"/>
        </pc:sldMkLst>
        <pc:spChg chg="mod">
          <ac:chgData name="rick duggin" userId="0b05f36c4f69b508" providerId="LiveId" clId="{FA07C368-46E9-4250-8786-DEFA6C3F9F3B}" dt="2024-01-12T20:20:41.389" v="1579" actId="20577"/>
          <ac:spMkLst>
            <pc:docMk/>
            <pc:sldMk cId="1348796855" sldId="597"/>
            <ac:spMk id="3" creationId="{2C4FEF49-D215-45CC-B150-F310FB4A74D2}"/>
          </ac:spMkLst>
        </pc:spChg>
      </pc:sldChg>
      <pc:sldChg chg="del">
        <pc:chgData name="rick duggin" userId="0b05f36c4f69b508" providerId="LiveId" clId="{FA07C368-46E9-4250-8786-DEFA6C3F9F3B}" dt="2024-01-12T19:29:29.103" v="816" actId="47"/>
        <pc:sldMkLst>
          <pc:docMk/>
          <pc:sldMk cId="3846915185" sldId="598"/>
        </pc:sldMkLst>
      </pc:sldChg>
      <pc:sldChg chg="modSp mod modAnim">
        <pc:chgData name="rick duggin" userId="0b05f36c4f69b508" providerId="LiveId" clId="{FA07C368-46E9-4250-8786-DEFA6C3F9F3B}" dt="2024-01-13T19:23:47.038" v="1936" actId="20577"/>
        <pc:sldMkLst>
          <pc:docMk/>
          <pc:sldMk cId="3015542213" sldId="599"/>
        </pc:sldMkLst>
        <pc:spChg chg="mod">
          <ac:chgData name="rick duggin" userId="0b05f36c4f69b508" providerId="LiveId" clId="{FA07C368-46E9-4250-8786-DEFA6C3F9F3B}" dt="2024-01-13T19:23:47.038" v="1936" actId="20577"/>
          <ac:spMkLst>
            <pc:docMk/>
            <pc:sldMk cId="3015542213" sldId="599"/>
            <ac:spMk id="3" creationId="{2C4FEF49-D215-45CC-B150-F310FB4A74D2}"/>
          </ac:spMkLst>
        </pc:spChg>
      </pc:sldChg>
      <pc:sldChg chg="modSp modAnim">
        <pc:chgData name="rick duggin" userId="0b05f36c4f69b508" providerId="LiveId" clId="{FA07C368-46E9-4250-8786-DEFA6C3F9F3B}" dt="2024-01-13T20:26:55.238" v="2560" actId="207"/>
        <pc:sldMkLst>
          <pc:docMk/>
          <pc:sldMk cId="2772751100" sldId="600"/>
        </pc:sldMkLst>
        <pc:spChg chg="mod">
          <ac:chgData name="rick duggin" userId="0b05f36c4f69b508" providerId="LiveId" clId="{FA07C368-46E9-4250-8786-DEFA6C3F9F3B}" dt="2024-01-13T20:26:55.238" v="2560" actId="207"/>
          <ac:spMkLst>
            <pc:docMk/>
            <pc:sldMk cId="2772751100" sldId="600"/>
            <ac:spMk id="3" creationId="{2C4FEF49-D215-45CC-B150-F310FB4A74D2}"/>
          </ac:spMkLst>
        </pc:spChg>
      </pc:sldChg>
      <pc:sldChg chg="modSp mod ord modAnim">
        <pc:chgData name="rick duggin" userId="0b05f36c4f69b508" providerId="LiveId" clId="{FA07C368-46E9-4250-8786-DEFA6C3F9F3B}" dt="2024-01-13T20:27:49.057" v="2562"/>
        <pc:sldMkLst>
          <pc:docMk/>
          <pc:sldMk cId="886662327" sldId="601"/>
        </pc:sldMkLst>
        <pc:spChg chg="mod">
          <ac:chgData name="rick duggin" userId="0b05f36c4f69b508" providerId="LiveId" clId="{FA07C368-46E9-4250-8786-DEFA6C3F9F3B}" dt="2024-01-13T20:22:07.482" v="2557" actId="20577"/>
          <ac:spMkLst>
            <pc:docMk/>
            <pc:sldMk cId="886662327" sldId="601"/>
            <ac:spMk id="3" creationId="{2C4FEF49-D215-45CC-B150-F310FB4A74D2}"/>
          </ac:spMkLst>
        </pc:spChg>
        <pc:spChg chg="mod">
          <ac:chgData name="rick duggin" userId="0b05f36c4f69b508" providerId="LiveId" clId="{FA07C368-46E9-4250-8786-DEFA6C3F9F3B}" dt="2024-01-12T21:17:47.755" v="1743" actId="14100"/>
          <ac:spMkLst>
            <pc:docMk/>
            <pc:sldMk cId="886662327" sldId="601"/>
            <ac:spMk id="4" creationId="{40596B6C-3AD8-4E42-8FBA-74C9243DE4BF}"/>
          </ac:spMkLst>
        </pc:spChg>
      </pc:sldChg>
      <pc:sldChg chg="modSp mod">
        <pc:chgData name="rick duggin" userId="0b05f36c4f69b508" providerId="LiveId" clId="{FA07C368-46E9-4250-8786-DEFA6C3F9F3B}" dt="2024-01-12T20:13:30.071" v="1529" actId="207"/>
        <pc:sldMkLst>
          <pc:docMk/>
          <pc:sldMk cId="3163809494" sldId="607"/>
        </pc:sldMkLst>
        <pc:spChg chg="mod">
          <ac:chgData name="rick duggin" userId="0b05f36c4f69b508" providerId="LiveId" clId="{FA07C368-46E9-4250-8786-DEFA6C3F9F3B}" dt="2024-01-12T20:13:30.071" v="1529" actId="207"/>
          <ac:spMkLst>
            <pc:docMk/>
            <pc:sldMk cId="3163809494" sldId="607"/>
            <ac:spMk id="3" creationId="{2C4FEF49-D215-45CC-B150-F310FB4A74D2}"/>
          </ac:spMkLst>
        </pc:spChg>
        <pc:spChg chg="mod">
          <ac:chgData name="rick duggin" userId="0b05f36c4f69b508" providerId="LiveId" clId="{FA07C368-46E9-4250-8786-DEFA6C3F9F3B}" dt="2024-01-12T19:09:12.940" v="429" actId="207"/>
          <ac:spMkLst>
            <pc:docMk/>
            <pc:sldMk cId="3163809494" sldId="607"/>
            <ac:spMk id="4" creationId="{40596B6C-3AD8-4E42-8FBA-74C9243DE4BF}"/>
          </ac:spMkLst>
        </pc:spChg>
      </pc:sldChg>
      <pc:sldChg chg="modSp mod modAnim">
        <pc:chgData name="rick duggin" userId="0b05f36c4f69b508" providerId="LiveId" clId="{FA07C368-46E9-4250-8786-DEFA6C3F9F3B}" dt="2024-01-12T21:07:46.169" v="1714"/>
        <pc:sldMkLst>
          <pc:docMk/>
          <pc:sldMk cId="2621583863" sldId="608"/>
        </pc:sldMkLst>
        <pc:spChg chg="mod">
          <ac:chgData name="rick duggin" userId="0b05f36c4f69b508" providerId="LiveId" clId="{FA07C368-46E9-4250-8786-DEFA6C3F9F3B}" dt="2024-01-12T20:17:06.971" v="1558" actId="6549"/>
          <ac:spMkLst>
            <pc:docMk/>
            <pc:sldMk cId="2621583863" sldId="608"/>
            <ac:spMk id="3" creationId="{2C4FEF49-D215-45CC-B150-F310FB4A74D2}"/>
          </ac:spMkLst>
        </pc:spChg>
        <pc:spChg chg="mod">
          <ac:chgData name="rick duggin" userId="0b05f36c4f69b508" providerId="LiveId" clId="{FA07C368-46E9-4250-8786-DEFA6C3F9F3B}" dt="2024-01-12T19:10:19.899" v="436" actId="207"/>
          <ac:spMkLst>
            <pc:docMk/>
            <pc:sldMk cId="2621583863" sldId="608"/>
            <ac:spMk id="4" creationId="{40596B6C-3AD8-4E42-8FBA-74C9243DE4BF}"/>
          </ac:spMkLst>
        </pc:spChg>
      </pc:sldChg>
      <pc:sldChg chg="delSp modSp mod modAnim">
        <pc:chgData name="rick duggin" userId="0b05f36c4f69b508" providerId="LiveId" clId="{FA07C368-46E9-4250-8786-DEFA6C3F9F3B}" dt="2024-01-12T21:22:37.362" v="1811"/>
        <pc:sldMkLst>
          <pc:docMk/>
          <pc:sldMk cId="727526382" sldId="609"/>
        </pc:sldMkLst>
        <pc:spChg chg="mod">
          <ac:chgData name="rick duggin" userId="0b05f36c4f69b508" providerId="LiveId" clId="{FA07C368-46E9-4250-8786-DEFA6C3F9F3B}" dt="2024-01-12T20:19:51.959" v="1574" actId="207"/>
          <ac:spMkLst>
            <pc:docMk/>
            <pc:sldMk cId="727526382" sldId="609"/>
            <ac:spMk id="3" creationId="{2C4FEF49-D215-45CC-B150-F310FB4A74D2}"/>
          </ac:spMkLst>
        </pc:spChg>
        <pc:spChg chg="del mod">
          <ac:chgData name="rick duggin" userId="0b05f36c4f69b508" providerId="LiveId" clId="{FA07C368-46E9-4250-8786-DEFA6C3F9F3B}" dt="2024-01-12T20:18:57.029" v="1568" actId="478"/>
          <ac:spMkLst>
            <pc:docMk/>
            <pc:sldMk cId="727526382" sldId="609"/>
            <ac:spMk id="4" creationId="{40596B6C-3AD8-4E42-8FBA-74C9243DE4BF}"/>
          </ac:spMkLst>
        </pc:spChg>
      </pc:sldChg>
      <pc:sldChg chg="modSp mod">
        <pc:chgData name="rick duggin" userId="0b05f36c4f69b508" providerId="LiveId" clId="{FA07C368-46E9-4250-8786-DEFA6C3F9F3B}" dt="2024-01-12T20:25:00.092" v="1597" actId="20577"/>
        <pc:sldMkLst>
          <pc:docMk/>
          <pc:sldMk cId="3498118511" sldId="610"/>
        </pc:sldMkLst>
        <pc:spChg chg="mod">
          <ac:chgData name="rick duggin" userId="0b05f36c4f69b508" providerId="LiveId" clId="{FA07C368-46E9-4250-8786-DEFA6C3F9F3B}" dt="2024-01-12T19:12:54.500" v="481" actId="6549"/>
          <ac:spMkLst>
            <pc:docMk/>
            <pc:sldMk cId="3498118511" sldId="610"/>
            <ac:spMk id="2" creationId="{1ED6D26E-C96F-4CE1-FB3C-C5E5B324B0A6}"/>
          </ac:spMkLst>
        </pc:spChg>
        <pc:spChg chg="mod">
          <ac:chgData name="rick duggin" userId="0b05f36c4f69b508" providerId="LiveId" clId="{FA07C368-46E9-4250-8786-DEFA6C3F9F3B}" dt="2024-01-12T20:25:00.092" v="1597" actId="20577"/>
          <ac:spMkLst>
            <pc:docMk/>
            <pc:sldMk cId="3498118511" sldId="610"/>
            <ac:spMk id="3" creationId="{1BBC1824-2D85-4E16-8CEF-63034EC2D16E}"/>
          </ac:spMkLst>
        </pc:spChg>
      </pc:sldChg>
      <pc:sldChg chg="modSp mod">
        <pc:chgData name="rick duggin" userId="0b05f36c4f69b508" providerId="LiveId" clId="{FA07C368-46E9-4250-8786-DEFA6C3F9F3B}" dt="2024-01-12T20:25:17.375" v="1608" actId="20577"/>
        <pc:sldMkLst>
          <pc:docMk/>
          <pc:sldMk cId="1329228034" sldId="611"/>
        </pc:sldMkLst>
        <pc:spChg chg="mod">
          <ac:chgData name="rick duggin" userId="0b05f36c4f69b508" providerId="LiveId" clId="{FA07C368-46E9-4250-8786-DEFA6C3F9F3B}" dt="2024-01-12T19:13:02.684" v="488" actId="6549"/>
          <ac:spMkLst>
            <pc:docMk/>
            <pc:sldMk cId="1329228034" sldId="611"/>
            <ac:spMk id="2" creationId="{1ED6D26E-C96F-4CE1-FB3C-C5E5B324B0A6}"/>
          </ac:spMkLst>
        </pc:spChg>
        <pc:spChg chg="mod">
          <ac:chgData name="rick duggin" userId="0b05f36c4f69b508" providerId="LiveId" clId="{FA07C368-46E9-4250-8786-DEFA6C3F9F3B}" dt="2024-01-12T20:25:12.596" v="1603" actId="20577"/>
          <ac:spMkLst>
            <pc:docMk/>
            <pc:sldMk cId="1329228034" sldId="611"/>
            <ac:spMk id="3" creationId="{1BBC1824-2D85-4E16-8CEF-63034EC2D16E}"/>
          </ac:spMkLst>
        </pc:spChg>
        <pc:spChg chg="mod">
          <ac:chgData name="rick duggin" userId="0b05f36c4f69b508" providerId="LiveId" clId="{FA07C368-46E9-4250-8786-DEFA6C3F9F3B}" dt="2024-01-12T20:25:17.375" v="1608" actId="20577"/>
          <ac:spMkLst>
            <pc:docMk/>
            <pc:sldMk cId="1329228034" sldId="611"/>
            <ac:spMk id="4" creationId="{AEC92416-9FAF-CA87-F209-CE3B382DE08D}"/>
          </ac:spMkLst>
        </pc:spChg>
      </pc:sldChg>
      <pc:sldChg chg="modSp mod">
        <pc:chgData name="rick duggin" userId="0b05f36c4f69b508" providerId="LiveId" clId="{FA07C368-46E9-4250-8786-DEFA6C3F9F3B}" dt="2024-01-12T20:25:36.611" v="1624" actId="20577"/>
        <pc:sldMkLst>
          <pc:docMk/>
          <pc:sldMk cId="1964199091" sldId="612"/>
        </pc:sldMkLst>
        <pc:spChg chg="mod">
          <ac:chgData name="rick duggin" userId="0b05f36c4f69b508" providerId="LiveId" clId="{FA07C368-46E9-4250-8786-DEFA6C3F9F3B}" dt="2024-01-12T19:13:08.959" v="493" actId="20577"/>
          <ac:spMkLst>
            <pc:docMk/>
            <pc:sldMk cId="1964199091" sldId="612"/>
            <ac:spMk id="2" creationId="{1ED6D26E-C96F-4CE1-FB3C-C5E5B324B0A6}"/>
          </ac:spMkLst>
        </pc:spChg>
        <pc:spChg chg="mod">
          <ac:chgData name="rick duggin" userId="0b05f36c4f69b508" providerId="LiveId" clId="{FA07C368-46E9-4250-8786-DEFA6C3F9F3B}" dt="2024-01-12T20:25:24.870" v="1613" actId="20577"/>
          <ac:spMkLst>
            <pc:docMk/>
            <pc:sldMk cId="1964199091" sldId="612"/>
            <ac:spMk id="3" creationId="{1BBC1824-2D85-4E16-8CEF-63034EC2D16E}"/>
          </ac:spMkLst>
        </pc:spChg>
        <pc:spChg chg="mod">
          <ac:chgData name="rick duggin" userId="0b05f36c4f69b508" providerId="LiveId" clId="{FA07C368-46E9-4250-8786-DEFA6C3F9F3B}" dt="2024-01-12T20:25:29.140" v="1618" actId="20577"/>
          <ac:spMkLst>
            <pc:docMk/>
            <pc:sldMk cId="1964199091" sldId="612"/>
            <ac:spMk id="4" creationId="{AEC92416-9FAF-CA87-F209-CE3B382DE08D}"/>
          </ac:spMkLst>
        </pc:spChg>
        <pc:spChg chg="mod">
          <ac:chgData name="rick duggin" userId="0b05f36c4f69b508" providerId="LiveId" clId="{FA07C368-46E9-4250-8786-DEFA6C3F9F3B}" dt="2024-01-12T20:25:36.611" v="1624" actId="20577"/>
          <ac:spMkLst>
            <pc:docMk/>
            <pc:sldMk cId="1964199091" sldId="612"/>
            <ac:spMk id="5" creationId="{D8A9C802-5072-9327-8F69-0313B2AE355F}"/>
          </ac:spMkLst>
        </pc:spChg>
      </pc:sldChg>
      <pc:sldChg chg="addSp modSp mod modAnim">
        <pc:chgData name="rick duggin" userId="0b05f36c4f69b508" providerId="LiveId" clId="{FA07C368-46E9-4250-8786-DEFA6C3F9F3B}" dt="2024-01-13T19:34:47.577" v="2184" actId="14100"/>
        <pc:sldMkLst>
          <pc:docMk/>
          <pc:sldMk cId="3734394034" sldId="613"/>
        </pc:sldMkLst>
        <pc:spChg chg="mod">
          <ac:chgData name="rick duggin" userId="0b05f36c4f69b508" providerId="LiveId" clId="{FA07C368-46E9-4250-8786-DEFA6C3F9F3B}" dt="2024-01-12T20:44:28.641" v="1713" actId="207"/>
          <ac:spMkLst>
            <pc:docMk/>
            <pc:sldMk cId="3734394034" sldId="613"/>
            <ac:spMk id="3" creationId="{2C4FEF49-D215-45CC-B150-F310FB4A74D2}"/>
          </ac:spMkLst>
        </pc:spChg>
        <pc:spChg chg="add mod">
          <ac:chgData name="rick duggin" userId="0b05f36c4f69b508" providerId="LiveId" clId="{FA07C368-46E9-4250-8786-DEFA6C3F9F3B}" dt="2024-01-13T19:34:47.577" v="2184" actId="14100"/>
          <ac:spMkLst>
            <pc:docMk/>
            <pc:sldMk cId="3734394034" sldId="613"/>
            <ac:spMk id="5" creationId="{2D3D30F1-54EE-9AED-1093-8DA412367853}"/>
          </ac:spMkLst>
        </pc:spChg>
      </pc:sldChg>
      <pc:sldChg chg="modSp mod">
        <pc:chgData name="rick duggin" userId="0b05f36c4f69b508" providerId="LiveId" clId="{FA07C368-46E9-4250-8786-DEFA6C3F9F3B}" dt="2024-01-12T20:25:59.212" v="1646" actId="20577"/>
        <pc:sldMkLst>
          <pc:docMk/>
          <pc:sldMk cId="114799390" sldId="614"/>
        </pc:sldMkLst>
        <pc:spChg chg="mod">
          <ac:chgData name="rick duggin" userId="0b05f36c4f69b508" providerId="LiveId" clId="{FA07C368-46E9-4250-8786-DEFA6C3F9F3B}" dt="2024-01-12T19:13:16.655" v="499" actId="6549"/>
          <ac:spMkLst>
            <pc:docMk/>
            <pc:sldMk cId="114799390" sldId="614"/>
            <ac:spMk id="2" creationId="{1ED6D26E-C96F-4CE1-FB3C-C5E5B324B0A6}"/>
          </ac:spMkLst>
        </pc:spChg>
        <pc:spChg chg="mod">
          <ac:chgData name="rick duggin" userId="0b05f36c4f69b508" providerId="LiveId" clId="{FA07C368-46E9-4250-8786-DEFA6C3F9F3B}" dt="2024-01-12T20:25:44.835" v="1629" actId="20577"/>
          <ac:spMkLst>
            <pc:docMk/>
            <pc:sldMk cId="114799390" sldId="614"/>
            <ac:spMk id="3" creationId="{1BBC1824-2D85-4E16-8CEF-63034EC2D16E}"/>
          </ac:spMkLst>
        </pc:spChg>
        <pc:spChg chg="mod">
          <ac:chgData name="rick duggin" userId="0b05f36c4f69b508" providerId="LiveId" clId="{FA07C368-46E9-4250-8786-DEFA6C3F9F3B}" dt="2024-01-12T20:25:49.156" v="1634" actId="20577"/>
          <ac:spMkLst>
            <pc:docMk/>
            <pc:sldMk cId="114799390" sldId="614"/>
            <ac:spMk id="4" creationId="{AEC92416-9FAF-CA87-F209-CE3B382DE08D}"/>
          </ac:spMkLst>
        </pc:spChg>
        <pc:spChg chg="mod">
          <ac:chgData name="rick duggin" userId="0b05f36c4f69b508" providerId="LiveId" clId="{FA07C368-46E9-4250-8786-DEFA6C3F9F3B}" dt="2024-01-12T20:25:54.408" v="1641" actId="6549"/>
          <ac:spMkLst>
            <pc:docMk/>
            <pc:sldMk cId="114799390" sldId="614"/>
            <ac:spMk id="5" creationId="{D8A9C802-5072-9327-8F69-0313B2AE355F}"/>
          </ac:spMkLst>
        </pc:spChg>
        <pc:spChg chg="mod">
          <ac:chgData name="rick duggin" userId="0b05f36c4f69b508" providerId="LiveId" clId="{FA07C368-46E9-4250-8786-DEFA6C3F9F3B}" dt="2024-01-12T20:25:59.212" v="1646" actId="20577"/>
          <ac:spMkLst>
            <pc:docMk/>
            <pc:sldMk cId="114799390" sldId="614"/>
            <ac:spMk id="6" creationId="{1761DE48-A36F-3CD0-052C-6E4A52BB0243}"/>
          </ac:spMkLst>
        </pc:spChg>
      </pc:sldChg>
      <pc:sldChg chg="modSp del mod">
        <pc:chgData name="rick duggin" userId="0b05f36c4f69b508" providerId="LiveId" clId="{FA07C368-46E9-4250-8786-DEFA6C3F9F3B}" dt="2024-01-12T19:57:31.595" v="1445" actId="47"/>
        <pc:sldMkLst>
          <pc:docMk/>
          <pc:sldMk cId="1125332997" sldId="615"/>
        </pc:sldMkLst>
        <pc:spChg chg="mod">
          <ac:chgData name="rick duggin" userId="0b05f36c4f69b508" providerId="LiveId" clId="{FA07C368-46E9-4250-8786-DEFA6C3F9F3B}" dt="2024-01-12T19:13:57.249" v="501" actId="207"/>
          <ac:spMkLst>
            <pc:docMk/>
            <pc:sldMk cId="1125332997" sldId="615"/>
            <ac:spMk id="4" creationId="{40596B6C-3AD8-4E42-8FBA-74C9243DE4BF}"/>
          </ac:spMkLst>
        </pc:spChg>
      </pc:sldChg>
      <pc:sldChg chg="modSp del mod">
        <pc:chgData name="rick duggin" userId="0b05f36c4f69b508" providerId="LiveId" clId="{FA07C368-46E9-4250-8786-DEFA6C3F9F3B}" dt="2024-01-12T19:58:25.258" v="1446" actId="47"/>
        <pc:sldMkLst>
          <pc:docMk/>
          <pc:sldMk cId="675355627" sldId="616"/>
        </pc:sldMkLst>
        <pc:spChg chg="mod">
          <ac:chgData name="rick duggin" userId="0b05f36c4f69b508" providerId="LiveId" clId="{FA07C368-46E9-4250-8786-DEFA6C3F9F3B}" dt="2024-01-12T19:14:04.318" v="502" actId="207"/>
          <ac:spMkLst>
            <pc:docMk/>
            <pc:sldMk cId="675355627" sldId="616"/>
            <ac:spMk id="4" creationId="{40596B6C-3AD8-4E42-8FBA-74C9243DE4BF}"/>
          </ac:spMkLst>
        </pc:spChg>
      </pc:sldChg>
      <pc:sldChg chg="del">
        <pc:chgData name="rick duggin" userId="0b05f36c4f69b508" providerId="LiveId" clId="{FA07C368-46E9-4250-8786-DEFA6C3F9F3B}" dt="2024-01-12T19:58:31.406" v="1447" actId="47"/>
        <pc:sldMkLst>
          <pc:docMk/>
          <pc:sldMk cId="1328207923" sldId="617"/>
        </pc:sldMkLst>
      </pc:sldChg>
      <pc:sldChg chg="modSp mod modAnim">
        <pc:chgData name="rick duggin" userId="0b05f36c4f69b508" providerId="LiveId" clId="{FA07C368-46E9-4250-8786-DEFA6C3F9F3B}" dt="2024-01-13T19:15:50.707" v="1910" actId="20577"/>
        <pc:sldMkLst>
          <pc:docMk/>
          <pc:sldMk cId="508419715" sldId="618"/>
        </pc:sldMkLst>
        <pc:spChg chg="mod">
          <ac:chgData name="rick duggin" userId="0b05f36c4f69b508" providerId="LiveId" clId="{FA07C368-46E9-4250-8786-DEFA6C3F9F3B}" dt="2024-01-13T19:15:50.707" v="1910" actId="20577"/>
          <ac:spMkLst>
            <pc:docMk/>
            <pc:sldMk cId="508419715" sldId="618"/>
            <ac:spMk id="3" creationId="{2C4FEF49-D215-45CC-B150-F310FB4A74D2}"/>
          </ac:spMkLst>
        </pc:spChg>
        <pc:spChg chg="mod">
          <ac:chgData name="rick duggin" userId="0b05f36c4f69b508" providerId="LiveId" clId="{FA07C368-46E9-4250-8786-DEFA6C3F9F3B}" dt="2024-01-12T20:35:54.235" v="1677" actId="207"/>
          <ac:spMkLst>
            <pc:docMk/>
            <pc:sldMk cId="508419715" sldId="618"/>
            <ac:spMk id="4" creationId="{40596B6C-3AD8-4E42-8FBA-74C9243DE4BF}"/>
          </ac:spMkLst>
        </pc:spChg>
      </pc:sldChg>
      <pc:sldChg chg="delSp modSp add mod modAnim">
        <pc:chgData name="rick duggin" userId="0b05f36c4f69b508" providerId="LiveId" clId="{FA07C368-46E9-4250-8786-DEFA6C3F9F3B}" dt="2024-01-13T19:47:54.383" v="2408" actId="6549"/>
        <pc:sldMkLst>
          <pc:docMk/>
          <pc:sldMk cId="2794377673" sldId="619"/>
        </pc:sldMkLst>
        <pc:spChg chg="mod">
          <ac:chgData name="rick duggin" userId="0b05f36c4f69b508" providerId="LiveId" clId="{FA07C368-46E9-4250-8786-DEFA6C3F9F3B}" dt="2024-01-13T19:47:54.383" v="2408" actId="6549"/>
          <ac:spMkLst>
            <pc:docMk/>
            <pc:sldMk cId="2794377673" sldId="619"/>
            <ac:spMk id="3" creationId="{2C4FEF49-D215-45CC-B150-F310FB4A74D2}"/>
          </ac:spMkLst>
        </pc:spChg>
        <pc:spChg chg="del mod">
          <ac:chgData name="rick duggin" userId="0b05f36c4f69b508" providerId="LiveId" clId="{FA07C368-46E9-4250-8786-DEFA6C3F9F3B}" dt="2024-01-12T21:15:10.706" v="1716" actId="478"/>
          <ac:spMkLst>
            <pc:docMk/>
            <pc:sldMk cId="2794377673" sldId="619"/>
            <ac:spMk id="4" creationId="{40596B6C-3AD8-4E42-8FBA-74C9243DE4BF}"/>
          </ac:spMkLst>
        </pc:spChg>
      </pc:sldChg>
      <pc:sldChg chg="modSp add mod modAnim">
        <pc:chgData name="rick duggin" userId="0b05f36c4f69b508" providerId="LiveId" clId="{FA07C368-46E9-4250-8786-DEFA6C3F9F3B}" dt="2024-01-14T12:53:23.658" v="2597" actId="207"/>
        <pc:sldMkLst>
          <pc:docMk/>
          <pc:sldMk cId="655045005" sldId="620"/>
        </pc:sldMkLst>
        <pc:spChg chg="mod">
          <ac:chgData name="rick duggin" userId="0b05f36c4f69b508" providerId="LiveId" clId="{FA07C368-46E9-4250-8786-DEFA6C3F9F3B}" dt="2024-01-14T12:53:23.658" v="2597" actId="207"/>
          <ac:spMkLst>
            <pc:docMk/>
            <pc:sldMk cId="655045005" sldId="620"/>
            <ac:spMk id="3" creationId="{2C4FEF49-D215-45CC-B150-F310FB4A74D2}"/>
          </ac:spMkLst>
        </pc:spChg>
        <pc:spChg chg="mod">
          <ac:chgData name="rick duggin" userId="0b05f36c4f69b508" providerId="LiveId" clId="{FA07C368-46E9-4250-8786-DEFA6C3F9F3B}" dt="2024-01-14T12:50:48.415" v="2579" actId="20577"/>
          <ac:spMkLst>
            <pc:docMk/>
            <pc:sldMk cId="655045005" sldId="620"/>
            <ac:spMk id="4" creationId="{40596B6C-3AD8-4E42-8FBA-74C9243DE4B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07124" y="524167"/>
            <a:ext cx="5935715" cy="1480124"/>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CC"/>
                </a:solidFill>
              </a:rPr>
              <a:t>What is a Christian?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A Disciple Who Obeys as Jesus Did</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ED6D26E-C96F-4CE1-FB3C-C5E5B324B0A6}"/>
              </a:ext>
            </a:extLst>
          </p:cNvPr>
          <p:cNvSpPr/>
          <p:nvPr/>
        </p:nvSpPr>
        <p:spPr>
          <a:xfrm>
            <a:off x="1409921" y="1923426"/>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III. </a:t>
            </a:r>
            <a:r>
              <a:rPr lang="en-US" sz="3600" dirty="0">
                <a:solidFill>
                  <a:srgbClr val="FFFF99"/>
                </a:solidFill>
                <a:ea typeface="Verdana" panose="020B0604030504040204" pitchFamily="34" charset="0"/>
              </a:rPr>
              <a:t>A Voice Through</a:t>
            </a:r>
            <a:br>
              <a:rPr lang="en-US" sz="3600" dirty="0">
                <a:solidFill>
                  <a:srgbClr val="FFFF99"/>
                </a:solidFill>
                <a:ea typeface="Verdana" panose="020B0604030504040204" pitchFamily="34" charset="0"/>
              </a:rPr>
            </a:br>
            <a:r>
              <a:rPr lang="en-US" sz="3600" dirty="0">
                <a:solidFill>
                  <a:srgbClr val="FFFF99"/>
                </a:solidFill>
                <a:ea typeface="Verdana" panose="020B0604030504040204" pitchFamily="34" charset="0"/>
              </a:rPr>
              <a:t>Which Jesus Speaks</a:t>
            </a:r>
            <a:endParaRPr lang="en-US" sz="4000" dirty="0">
              <a:solidFill>
                <a:srgbClr val="FFFF99"/>
              </a:solidFill>
            </a:endParaRPr>
          </a:p>
        </p:txBody>
      </p:sp>
      <p:sp>
        <p:nvSpPr>
          <p:cNvPr id="4" name="Rectangle: Rounded Corners 3">
            <a:extLst>
              <a:ext uri="{FF2B5EF4-FFF2-40B4-BE49-F238E27FC236}">
                <a16:creationId xmlns:a16="http://schemas.microsoft.com/office/drawing/2014/main" id="{AEC92416-9FAF-CA87-F209-CE3B382DE08D}"/>
              </a:ext>
            </a:extLst>
          </p:cNvPr>
          <p:cNvSpPr/>
          <p:nvPr/>
        </p:nvSpPr>
        <p:spPr>
          <a:xfrm>
            <a:off x="1409921" y="1263550"/>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A Mind Through Which Jesus Thinks</a:t>
            </a:r>
            <a:endParaRPr lang="en-US" sz="2400" dirty="0">
              <a:solidFill>
                <a:schemeClr val="bg1"/>
              </a:solidFill>
            </a:endParaRPr>
          </a:p>
        </p:txBody>
      </p:sp>
    </p:spTree>
    <p:extLst>
      <p:ext uri="{BB962C8B-B14F-4D97-AF65-F5344CB8AC3E}">
        <p14:creationId xmlns:p14="http://schemas.microsoft.com/office/powerpoint/2010/main" val="1329228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386499"/>
            <a:ext cx="8229600" cy="5977353"/>
          </a:xfrm>
        </p:spPr>
        <p:txBody>
          <a:bodyPr/>
          <a:lstStyle/>
          <a:p>
            <a:pPr>
              <a:spcAft>
                <a:spcPts val="600"/>
              </a:spcAft>
              <a:buFont typeface="Arial" panose="020B0604020202020204" pitchFamily="34" charset="0"/>
              <a:buChar char="•"/>
            </a:pPr>
            <a:r>
              <a:rPr lang="en-US" dirty="0">
                <a:solidFill>
                  <a:schemeClr val="bg1"/>
                </a:solidFill>
              </a:rPr>
              <a:t>Jn.10:3-4, </a:t>
            </a:r>
            <a:r>
              <a:rPr lang="en-US" dirty="0">
                <a:solidFill>
                  <a:srgbClr val="CCFFFF"/>
                </a:solidFill>
              </a:rPr>
              <a:t>sheep know  </a:t>
            </a:r>
          </a:p>
          <a:p>
            <a:pPr>
              <a:spcAft>
                <a:spcPts val="600"/>
              </a:spcAft>
              <a:buFont typeface="Arial" panose="020B0604020202020204" pitchFamily="34" charset="0"/>
              <a:buChar char="•"/>
            </a:pPr>
            <a:r>
              <a:rPr lang="en-US" sz="3200" dirty="0">
                <a:solidFill>
                  <a:schemeClr val="bg1"/>
                </a:solidFill>
                <a:ea typeface="Times New Roman" panose="02020603050405020304" pitchFamily="18" charset="0"/>
              </a:rPr>
              <a:t>Jn.10:5, </a:t>
            </a:r>
            <a:r>
              <a:rPr lang="en-US" dirty="0">
                <a:solidFill>
                  <a:srgbClr val="CCFFFF"/>
                </a:solidFill>
                <a:ea typeface="Times New Roman" panose="02020603050405020304" pitchFamily="18" charset="0"/>
              </a:rPr>
              <a:t>avoid voice of strangers</a:t>
            </a:r>
          </a:p>
          <a:p>
            <a:pPr>
              <a:spcAft>
                <a:spcPts val="600"/>
              </a:spcAft>
              <a:buFont typeface="Arial" panose="020B0604020202020204" pitchFamily="34" charset="0"/>
              <a:buChar char="•"/>
            </a:pPr>
            <a:r>
              <a:rPr lang="en-US" dirty="0">
                <a:solidFill>
                  <a:schemeClr val="bg1"/>
                </a:solidFill>
                <a:ea typeface="Times New Roman" panose="02020603050405020304" pitchFamily="18" charset="0"/>
              </a:rPr>
              <a:t>Hb.3:7, </a:t>
            </a:r>
            <a:r>
              <a:rPr lang="en-US" dirty="0">
                <a:solidFill>
                  <a:srgbClr val="CCFFFF"/>
                </a:solidFill>
                <a:ea typeface="Times New Roman" panose="02020603050405020304" pitchFamily="18" charset="0"/>
              </a:rPr>
              <a:t>do not harden hearts</a:t>
            </a:r>
          </a:p>
          <a:p>
            <a:pPr lvl="1">
              <a:spcAft>
                <a:spcPts val="600"/>
              </a:spcAft>
              <a:buFont typeface="Arial" panose="020B0604020202020204" pitchFamily="34" charset="0"/>
              <a:buChar char="•"/>
            </a:pPr>
            <a:r>
              <a:rPr lang="en-US" sz="3100" dirty="0">
                <a:solidFill>
                  <a:srgbClr val="FFFFCC"/>
                </a:solidFill>
                <a:ea typeface="Times New Roman" panose="02020603050405020304" pitchFamily="18" charset="0"/>
              </a:rPr>
              <a:t>Calls sinners to repentance, </a:t>
            </a:r>
            <a:r>
              <a:rPr lang="en-US" sz="3100" dirty="0">
                <a:solidFill>
                  <a:schemeClr val="bg1"/>
                </a:solidFill>
                <a:ea typeface="Times New Roman" panose="02020603050405020304" pitchFamily="18" charset="0"/>
              </a:rPr>
              <a:t>Mk.2:17</a:t>
            </a:r>
          </a:p>
          <a:p>
            <a:pPr lvl="1">
              <a:spcAft>
                <a:spcPts val="600"/>
              </a:spcAft>
              <a:buFont typeface="Arial" panose="020B0604020202020204" pitchFamily="34" charset="0"/>
              <a:buChar char="•"/>
            </a:pPr>
            <a:r>
              <a:rPr lang="en-US" sz="3100" dirty="0">
                <a:solidFill>
                  <a:srgbClr val="FFFFCC"/>
                </a:solidFill>
                <a:ea typeface="Times New Roman" panose="02020603050405020304" pitchFamily="18" charset="0"/>
              </a:rPr>
              <a:t>Glorifies God, </a:t>
            </a:r>
            <a:r>
              <a:rPr lang="en-US" sz="3100" dirty="0">
                <a:solidFill>
                  <a:schemeClr val="bg1"/>
                </a:solidFill>
                <a:ea typeface="Times New Roman" panose="02020603050405020304" pitchFamily="18" charset="0"/>
              </a:rPr>
              <a:t>Lk.7:11…16</a:t>
            </a:r>
          </a:p>
          <a:p>
            <a:pPr lvl="1">
              <a:spcAft>
                <a:spcPts val="600"/>
              </a:spcAft>
              <a:buFont typeface="Arial" panose="020B0604020202020204" pitchFamily="34" charset="0"/>
              <a:buChar char="•"/>
            </a:pPr>
            <a:r>
              <a:rPr lang="en-US" sz="3100" dirty="0">
                <a:solidFill>
                  <a:srgbClr val="FFFFCC"/>
                </a:solidFill>
                <a:ea typeface="Times New Roman" panose="02020603050405020304" pitchFamily="18" charset="0"/>
              </a:rPr>
              <a:t>How much more in spiritual resurrection?  </a:t>
            </a:r>
            <a:r>
              <a:rPr lang="en-US" sz="3100" dirty="0">
                <a:solidFill>
                  <a:schemeClr val="bg1"/>
                </a:solidFill>
                <a:ea typeface="Times New Roman" panose="02020603050405020304" pitchFamily="18" charset="0"/>
              </a:rPr>
              <a:t>(Ro.6)</a:t>
            </a:r>
          </a:p>
        </p:txBody>
      </p:sp>
    </p:spTree>
    <p:extLst>
      <p:ext uri="{BB962C8B-B14F-4D97-AF65-F5344CB8AC3E}">
        <p14:creationId xmlns:p14="http://schemas.microsoft.com/office/powerpoint/2010/main" val="220116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A Disciple Who Obeys as Jesus Did</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ED6D26E-C96F-4CE1-FB3C-C5E5B324B0A6}"/>
              </a:ext>
            </a:extLst>
          </p:cNvPr>
          <p:cNvSpPr/>
          <p:nvPr/>
        </p:nvSpPr>
        <p:spPr>
          <a:xfrm>
            <a:off x="1409921" y="2479606"/>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IV. </a:t>
            </a:r>
            <a:r>
              <a:rPr lang="en-US" sz="3600" dirty="0">
                <a:solidFill>
                  <a:srgbClr val="FFFF99"/>
                </a:solidFill>
                <a:ea typeface="Verdana" panose="020B0604030504040204" pitchFamily="34" charset="0"/>
              </a:rPr>
              <a:t>An Eye Through</a:t>
            </a:r>
            <a:br>
              <a:rPr lang="en-US" sz="3600" dirty="0">
                <a:solidFill>
                  <a:srgbClr val="FFFF99"/>
                </a:solidFill>
                <a:ea typeface="Verdana" panose="020B0604030504040204" pitchFamily="34" charset="0"/>
              </a:rPr>
            </a:br>
            <a:r>
              <a:rPr lang="en-US" sz="3600" dirty="0">
                <a:solidFill>
                  <a:srgbClr val="FFFF99"/>
                </a:solidFill>
                <a:ea typeface="Verdana" panose="020B0604030504040204" pitchFamily="34" charset="0"/>
              </a:rPr>
              <a:t>Which Jesus Sees</a:t>
            </a:r>
            <a:endParaRPr lang="en-US" sz="4000" dirty="0">
              <a:solidFill>
                <a:srgbClr val="FFFF99"/>
              </a:solidFill>
            </a:endParaRPr>
          </a:p>
        </p:txBody>
      </p:sp>
      <p:sp>
        <p:nvSpPr>
          <p:cNvPr id="4" name="Rectangle: Rounded Corners 3">
            <a:extLst>
              <a:ext uri="{FF2B5EF4-FFF2-40B4-BE49-F238E27FC236}">
                <a16:creationId xmlns:a16="http://schemas.microsoft.com/office/drawing/2014/main" id="{AEC92416-9FAF-CA87-F209-CE3B382DE08D}"/>
              </a:ext>
            </a:extLst>
          </p:cNvPr>
          <p:cNvSpPr/>
          <p:nvPr/>
        </p:nvSpPr>
        <p:spPr>
          <a:xfrm>
            <a:off x="1417780" y="1235270"/>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A Mind Through Which Jesus Thinks</a:t>
            </a:r>
            <a:endParaRPr lang="en-US" sz="2400" dirty="0">
              <a:solidFill>
                <a:schemeClr val="bg1"/>
              </a:solidFill>
            </a:endParaRPr>
          </a:p>
        </p:txBody>
      </p:sp>
      <p:sp>
        <p:nvSpPr>
          <p:cNvPr id="5" name="Rectangle: Rounded Corners 4">
            <a:extLst>
              <a:ext uri="{FF2B5EF4-FFF2-40B4-BE49-F238E27FC236}">
                <a16:creationId xmlns:a16="http://schemas.microsoft.com/office/drawing/2014/main" id="{D8A9C802-5072-9327-8F69-0313B2AE355F}"/>
              </a:ext>
            </a:extLst>
          </p:cNvPr>
          <p:cNvSpPr/>
          <p:nvPr/>
        </p:nvSpPr>
        <p:spPr>
          <a:xfrm>
            <a:off x="1409921" y="1849585"/>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A Voice Through Which Jesus Speaks</a:t>
            </a:r>
            <a:endParaRPr lang="en-US" sz="2400" dirty="0">
              <a:solidFill>
                <a:schemeClr val="bg1"/>
              </a:solidFill>
            </a:endParaRPr>
          </a:p>
        </p:txBody>
      </p:sp>
    </p:spTree>
    <p:extLst>
      <p:ext uri="{BB962C8B-B14F-4D97-AF65-F5344CB8AC3E}">
        <p14:creationId xmlns:p14="http://schemas.microsoft.com/office/powerpoint/2010/main" val="196419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Lord’s eyes saw people in need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0" indent="0">
              <a:spcAft>
                <a:spcPts val="600"/>
              </a:spcAft>
              <a:buNone/>
            </a:pPr>
            <a:r>
              <a:rPr lang="en-US" dirty="0">
                <a:solidFill>
                  <a:schemeClr val="bg1"/>
                </a:solidFill>
              </a:rPr>
              <a:t>Mk.2:5,</a:t>
            </a:r>
            <a:r>
              <a:rPr lang="en-US" dirty="0">
                <a:solidFill>
                  <a:srgbClr val="CCFFFF"/>
                </a:solidFill>
              </a:rPr>
              <a:t> </a:t>
            </a:r>
            <a:r>
              <a:rPr lang="en-US" dirty="0">
                <a:solidFill>
                  <a:srgbClr val="CCFFCC"/>
                </a:solidFill>
              </a:rPr>
              <a:t>saw their faith</a:t>
            </a:r>
          </a:p>
          <a:p>
            <a:pPr marL="0" indent="0">
              <a:spcAft>
                <a:spcPts val="600"/>
              </a:spcAft>
              <a:buNone/>
            </a:pPr>
            <a:r>
              <a:rPr lang="en-US" sz="3200" dirty="0">
                <a:solidFill>
                  <a:schemeClr val="bg1"/>
                </a:solidFill>
                <a:ea typeface="Times New Roman" panose="02020603050405020304" pitchFamily="18" charset="0"/>
              </a:rPr>
              <a:t>Mk.2:9,</a:t>
            </a:r>
            <a:r>
              <a:rPr lang="en-US" sz="3200" dirty="0">
                <a:solidFill>
                  <a:srgbClr val="CCFFFF"/>
                </a:solidFill>
                <a:ea typeface="Times New Roman" panose="02020603050405020304" pitchFamily="18" charset="0"/>
              </a:rPr>
              <a:t> </a:t>
            </a:r>
            <a:r>
              <a:rPr lang="en-US" sz="3200" dirty="0">
                <a:solidFill>
                  <a:srgbClr val="CCFFCC"/>
                </a:solidFill>
                <a:ea typeface="Times New Roman" panose="02020603050405020304" pitchFamily="18" charset="0"/>
              </a:rPr>
              <a:t>answers their doubts</a:t>
            </a:r>
          </a:p>
          <a:p>
            <a:pPr marL="0" indent="0">
              <a:spcAft>
                <a:spcPts val="300"/>
              </a:spcAft>
              <a:buNone/>
            </a:pPr>
            <a:r>
              <a:rPr lang="en-US" dirty="0">
                <a:solidFill>
                  <a:schemeClr val="bg1"/>
                </a:solidFill>
                <a:ea typeface="Times New Roman" panose="02020603050405020304" pitchFamily="18" charset="0"/>
              </a:rPr>
              <a:t>Mk.2:10-11,</a:t>
            </a:r>
            <a:r>
              <a:rPr lang="en-US" dirty="0">
                <a:solidFill>
                  <a:srgbClr val="CCFFCC"/>
                </a:solidFill>
                <a:ea typeface="Times New Roman" panose="02020603050405020304" pitchFamily="18" charset="0"/>
              </a:rPr>
              <a:t> gave them hope</a:t>
            </a:r>
            <a:endParaRPr lang="en-US" sz="3200" dirty="0">
              <a:solidFill>
                <a:srgbClr val="CCFFFF"/>
              </a:solidFill>
              <a:ea typeface="Times New Roman" panose="02020603050405020304" pitchFamily="18" charset="0"/>
            </a:endParaRPr>
          </a:p>
          <a:p>
            <a:pPr marL="0" indent="0" algn="ctr">
              <a:spcAft>
                <a:spcPts val="300"/>
              </a:spcAft>
              <a:buNone/>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01554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Jesus sees through eyes that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300"/>
              </a:spcAft>
              <a:buFont typeface="Courier New" panose="02070309020205020404" pitchFamily="49" charset="0"/>
              <a:buChar char="o"/>
            </a:pPr>
            <a:r>
              <a:rPr lang="en-US" sz="3000" dirty="0">
                <a:solidFill>
                  <a:srgbClr val="CCFFFF"/>
                </a:solidFill>
              </a:rPr>
              <a:t>Truly see </a:t>
            </a:r>
            <a:r>
              <a:rPr lang="en-US" sz="3000" dirty="0">
                <a:solidFill>
                  <a:srgbClr val="CCFFCC"/>
                </a:solidFill>
              </a:rPr>
              <a:t>(perceive),</a:t>
            </a:r>
            <a:r>
              <a:rPr lang="en-US" sz="3000" dirty="0">
                <a:solidFill>
                  <a:srgbClr val="CCFFFF"/>
                </a:solidFill>
              </a:rPr>
              <a:t> </a:t>
            </a:r>
            <a:r>
              <a:rPr lang="en-US" sz="3000" dirty="0">
                <a:solidFill>
                  <a:schemeClr val="bg1"/>
                </a:solidFill>
              </a:rPr>
              <a:t>Mk.8:18   </a:t>
            </a:r>
          </a:p>
          <a:p>
            <a:pPr>
              <a:spcAft>
                <a:spcPts val="300"/>
              </a:spcAft>
              <a:buFont typeface="Courier New" panose="02070309020205020404" pitchFamily="49" charset="0"/>
              <a:buChar char="o"/>
            </a:pPr>
            <a:r>
              <a:rPr lang="en-US" sz="3000" dirty="0">
                <a:solidFill>
                  <a:srgbClr val="CCFFFF"/>
                </a:solidFill>
                <a:ea typeface="Times New Roman" panose="02020603050405020304" pitchFamily="18" charset="0"/>
              </a:rPr>
              <a:t>See truly </a:t>
            </a:r>
            <a:r>
              <a:rPr lang="en-US" sz="3000" dirty="0">
                <a:solidFill>
                  <a:srgbClr val="CCFFCC"/>
                </a:solidFill>
                <a:ea typeface="Times New Roman" panose="02020603050405020304" pitchFamily="18" charset="0"/>
              </a:rPr>
              <a:t>(honest)</a:t>
            </a:r>
            <a:r>
              <a:rPr lang="en-US" sz="3000" dirty="0">
                <a:solidFill>
                  <a:srgbClr val="CCFFFF"/>
                </a:solidFill>
                <a:ea typeface="Times New Roman" panose="02020603050405020304" pitchFamily="18" charset="0"/>
              </a:rPr>
              <a:t>, </a:t>
            </a:r>
            <a:r>
              <a:rPr lang="en-US" sz="3000" dirty="0">
                <a:solidFill>
                  <a:schemeClr val="bg1"/>
                </a:solidFill>
                <a:ea typeface="Times New Roman" panose="02020603050405020304" pitchFamily="18" charset="0"/>
              </a:rPr>
              <a:t>Lk.6:41-42</a:t>
            </a:r>
          </a:p>
          <a:p>
            <a:pPr marL="0" indent="0" defTabSz="519113">
              <a:spcAft>
                <a:spcPts val="300"/>
              </a:spcAft>
              <a:buNone/>
            </a:pPr>
            <a:r>
              <a:rPr lang="en-US" sz="2400" dirty="0">
                <a:solidFill>
                  <a:schemeClr val="bg1"/>
                </a:solidFill>
                <a:ea typeface="Times New Roman" panose="02020603050405020304" pitchFamily="18" charset="0"/>
                <a:cs typeface="Arial" panose="020B0604020202020204" pitchFamily="34" charset="0"/>
              </a:rPr>
              <a:t>	</a:t>
            </a:r>
            <a:r>
              <a:rPr lang="en-US" sz="2400" dirty="0">
                <a:solidFill>
                  <a:srgbClr val="FFFFCC"/>
                </a:solidFill>
                <a:ea typeface="Times New Roman" panose="02020603050405020304" pitchFamily="18" charset="0"/>
                <a:cs typeface="Arial" panose="020B0604020202020204" pitchFamily="34" charset="0"/>
              </a:rPr>
              <a:t>►</a:t>
            </a:r>
            <a:r>
              <a:rPr lang="en-US" sz="2400" dirty="0">
                <a:solidFill>
                  <a:schemeClr val="bg1"/>
                </a:solidFill>
                <a:ea typeface="Times New Roman" panose="02020603050405020304" pitchFamily="18" charset="0"/>
                <a:cs typeface="Arial" panose="020B0604020202020204" pitchFamily="34" charset="0"/>
              </a:rPr>
              <a:t> </a:t>
            </a:r>
            <a:r>
              <a:rPr lang="en-US" sz="3000" dirty="0">
                <a:solidFill>
                  <a:srgbClr val="FFFFCC"/>
                </a:solidFill>
                <a:ea typeface="Times New Roman" panose="02020603050405020304" pitchFamily="18" charset="0"/>
                <a:cs typeface="Arial" panose="020B0604020202020204" pitchFamily="34" charset="0"/>
              </a:rPr>
              <a:t>Introspection</a:t>
            </a:r>
            <a:endParaRPr lang="en-US" sz="3000" dirty="0">
              <a:solidFill>
                <a:srgbClr val="FFFFCC"/>
              </a:solidFill>
              <a:ea typeface="Times New Roman" panose="02020603050405020304" pitchFamily="18" charset="0"/>
            </a:endParaRPr>
          </a:p>
        </p:txBody>
      </p:sp>
      <p:sp>
        <p:nvSpPr>
          <p:cNvPr id="5" name="Cloud 4">
            <a:extLst>
              <a:ext uri="{FF2B5EF4-FFF2-40B4-BE49-F238E27FC236}">
                <a16:creationId xmlns:a16="http://schemas.microsoft.com/office/drawing/2014/main" id="{2D3D30F1-54EE-9AED-1093-8DA412367853}"/>
              </a:ext>
            </a:extLst>
          </p:cNvPr>
          <p:cNvSpPr/>
          <p:nvPr/>
        </p:nvSpPr>
        <p:spPr>
          <a:xfrm>
            <a:off x="424207" y="2872034"/>
            <a:ext cx="8309728" cy="232213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“I’m not the man I ought to be,</a:t>
            </a:r>
            <a:br>
              <a:rPr lang="en-US" sz="2800" dirty="0">
                <a:solidFill>
                  <a:schemeClr val="tx1"/>
                </a:solidFill>
              </a:rPr>
            </a:br>
            <a:r>
              <a:rPr lang="en-US" sz="2800" dirty="0">
                <a:solidFill>
                  <a:schemeClr val="tx1"/>
                </a:solidFill>
              </a:rPr>
              <a:t>but I’m not the man I used to be.  </a:t>
            </a:r>
            <a:br>
              <a:rPr lang="en-US" sz="2800" dirty="0">
                <a:solidFill>
                  <a:schemeClr val="tx1"/>
                </a:solidFill>
              </a:rPr>
            </a:br>
            <a:r>
              <a:rPr lang="en-US" sz="2800" dirty="0">
                <a:solidFill>
                  <a:schemeClr val="tx1"/>
                </a:solidFill>
              </a:rPr>
              <a:t>And, by the grace of God, I’m not the man I’m going to be.”</a:t>
            </a:r>
          </a:p>
        </p:txBody>
      </p:sp>
    </p:spTree>
    <p:extLst>
      <p:ext uri="{BB962C8B-B14F-4D97-AF65-F5344CB8AC3E}">
        <p14:creationId xmlns:p14="http://schemas.microsoft.com/office/powerpoint/2010/main" val="373439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A Disciple Who Obeys as Jesus Did</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ED6D26E-C96F-4CE1-FB3C-C5E5B324B0A6}"/>
              </a:ext>
            </a:extLst>
          </p:cNvPr>
          <p:cNvSpPr/>
          <p:nvPr/>
        </p:nvSpPr>
        <p:spPr>
          <a:xfrm>
            <a:off x="1409921" y="3101772"/>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V. </a:t>
            </a:r>
            <a:r>
              <a:rPr lang="en-US" sz="3600" dirty="0">
                <a:solidFill>
                  <a:srgbClr val="FFFF99"/>
                </a:solidFill>
                <a:ea typeface="Verdana" panose="020B0604030504040204" pitchFamily="34" charset="0"/>
              </a:rPr>
              <a:t>An Ear Through</a:t>
            </a:r>
            <a:br>
              <a:rPr lang="en-US" sz="3600" dirty="0">
                <a:solidFill>
                  <a:srgbClr val="FFFF99"/>
                </a:solidFill>
                <a:ea typeface="Verdana" panose="020B0604030504040204" pitchFamily="34" charset="0"/>
              </a:rPr>
            </a:br>
            <a:r>
              <a:rPr lang="en-US" sz="3600" dirty="0">
                <a:solidFill>
                  <a:srgbClr val="FFFF99"/>
                </a:solidFill>
                <a:ea typeface="Verdana" panose="020B0604030504040204" pitchFamily="34" charset="0"/>
              </a:rPr>
              <a:t>Which Jesus Hears</a:t>
            </a:r>
            <a:endParaRPr lang="en-US" sz="4000" dirty="0">
              <a:solidFill>
                <a:srgbClr val="FFFF99"/>
              </a:solidFill>
            </a:endParaRPr>
          </a:p>
        </p:txBody>
      </p:sp>
      <p:sp>
        <p:nvSpPr>
          <p:cNvPr id="4" name="Rectangle: Rounded Corners 3">
            <a:extLst>
              <a:ext uri="{FF2B5EF4-FFF2-40B4-BE49-F238E27FC236}">
                <a16:creationId xmlns:a16="http://schemas.microsoft.com/office/drawing/2014/main" id="{AEC92416-9FAF-CA87-F209-CE3B382DE08D}"/>
              </a:ext>
            </a:extLst>
          </p:cNvPr>
          <p:cNvSpPr/>
          <p:nvPr/>
        </p:nvSpPr>
        <p:spPr>
          <a:xfrm>
            <a:off x="1417780" y="1235270"/>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A Mind Through Which Jesus Thinks</a:t>
            </a:r>
            <a:endParaRPr lang="en-US" sz="2400" dirty="0">
              <a:solidFill>
                <a:schemeClr val="bg1"/>
              </a:solidFill>
            </a:endParaRPr>
          </a:p>
        </p:txBody>
      </p:sp>
      <p:sp>
        <p:nvSpPr>
          <p:cNvPr id="5" name="Rectangle: Rounded Corners 4">
            <a:extLst>
              <a:ext uri="{FF2B5EF4-FFF2-40B4-BE49-F238E27FC236}">
                <a16:creationId xmlns:a16="http://schemas.microsoft.com/office/drawing/2014/main" id="{D8A9C802-5072-9327-8F69-0313B2AE355F}"/>
              </a:ext>
            </a:extLst>
          </p:cNvPr>
          <p:cNvSpPr/>
          <p:nvPr/>
        </p:nvSpPr>
        <p:spPr>
          <a:xfrm>
            <a:off x="1409921" y="1849585"/>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A Voice Through Which Jesus Speaks</a:t>
            </a:r>
            <a:endParaRPr lang="en-US" sz="2400" dirty="0">
              <a:solidFill>
                <a:schemeClr val="bg1"/>
              </a:solidFill>
            </a:endParaRPr>
          </a:p>
        </p:txBody>
      </p:sp>
      <p:sp>
        <p:nvSpPr>
          <p:cNvPr id="6" name="Rectangle: Rounded Corners 5">
            <a:extLst>
              <a:ext uri="{FF2B5EF4-FFF2-40B4-BE49-F238E27FC236}">
                <a16:creationId xmlns:a16="http://schemas.microsoft.com/office/drawing/2014/main" id="{1761DE48-A36F-3CD0-052C-6E4A52BB0243}"/>
              </a:ext>
            </a:extLst>
          </p:cNvPr>
          <p:cNvSpPr/>
          <p:nvPr/>
        </p:nvSpPr>
        <p:spPr>
          <a:xfrm>
            <a:off x="1411489" y="2463900"/>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IV. </a:t>
            </a:r>
            <a:r>
              <a:rPr lang="en-US" sz="2400" dirty="0">
                <a:solidFill>
                  <a:schemeClr val="bg1"/>
                </a:solidFill>
                <a:ea typeface="Verdana" panose="020B0604030504040204" pitchFamily="34" charset="0"/>
              </a:rPr>
              <a:t>An Eye Through Which Jesus Sees</a:t>
            </a:r>
            <a:endParaRPr lang="en-US" sz="2400" dirty="0">
              <a:solidFill>
                <a:schemeClr val="bg1"/>
              </a:solidFill>
            </a:endParaRPr>
          </a:p>
        </p:txBody>
      </p:sp>
    </p:spTree>
    <p:extLst>
      <p:ext uri="{BB962C8B-B14F-4D97-AF65-F5344CB8AC3E}">
        <p14:creationId xmlns:p14="http://schemas.microsoft.com/office/powerpoint/2010/main" val="11479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Jesus heard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65929"/>
            <a:ext cx="8229600" cy="5384799"/>
          </a:xfrm>
        </p:spPr>
        <p:txBody>
          <a:bodyPr/>
          <a:lstStyle/>
          <a:p>
            <a:pPr marL="0" indent="0">
              <a:spcAft>
                <a:spcPts val="600"/>
              </a:spcAft>
              <a:buNone/>
            </a:pPr>
            <a:r>
              <a:rPr lang="en-US" sz="3000" dirty="0">
                <a:solidFill>
                  <a:srgbClr val="CCFFFF"/>
                </a:solidFill>
              </a:rPr>
              <a:t>People in error; He corrected them, </a:t>
            </a:r>
            <a:r>
              <a:rPr lang="en-US" sz="3000" dirty="0">
                <a:solidFill>
                  <a:schemeClr val="bg1"/>
                </a:solidFill>
              </a:rPr>
              <a:t>Mk.2:17</a:t>
            </a:r>
          </a:p>
          <a:p>
            <a:pPr marL="0" indent="0">
              <a:spcAft>
                <a:spcPts val="0"/>
              </a:spcAft>
              <a:buNone/>
            </a:pPr>
            <a:r>
              <a:rPr lang="en-US" sz="3000" dirty="0">
                <a:solidFill>
                  <a:srgbClr val="CCFFFF"/>
                </a:solidFill>
              </a:rPr>
              <a:t>Proud disciples; He humbled them, </a:t>
            </a:r>
            <a:r>
              <a:rPr lang="en-US" sz="3000" dirty="0">
                <a:solidFill>
                  <a:schemeClr val="bg1"/>
                </a:solidFill>
              </a:rPr>
              <a:t>Mk.9:33-37</a:t>
            </a:r>
          </a:p>
          <a:p>
            <a:pPr lvl="1">
              <a:spcAft>
                <a:spcPts val="0"/>
              </a:spcAft>
              <a:buFont typeface="Arial" panose="020B0604020202020204" pitchFamily="34" charset="0"/>
              <a:buChar char="•"/>
            </a:pPr>
            <a:r>
              <a:rPr lang="en-US" sz="3000" dirty="0">
                <a:solidFill>
                  <a:schemeClr val="bg1"/>
                </a:solidFill>
              </a:rPr>
              <a:t>Jesus </a:t>
            </a:r>
            <a:r>
              <a:rPr lang="en-US" sz="3000" u="sng" dirty="0">
                <a:solidFill>
                  <a:srgbClr val="CCFFCC"/>
                </a:solidFill>
              </a:rPr>
              <a:t>said nothing </a:t>
            </a:r>
            <a:r>
              <a:rPr lang="en-US" sz="3000" dirty="0">
                <a:solidFill>
                  <a:schemeClr val="bg1"/>
                </a:solidFill>
              </a:rPr>
              <a:t>on the road</a:t>
            </a:r>
            <a:r>
              <a:rPr lang="en-US" sz="2600" dirty="0">
                <a:solidFill>
                  <a:schemeClr val="bg1"/>
                </a:solidFill>
              </a:rPr>
              <a:t>  </a:t>
            </a:r>
          </a:p>
          <a:p>
            <a:pPr lvl="1">
              <a:spcAft>
                <a:spcPts val="0"/>
              </a:spcAft>
              <a:buFont typeface="Arial" panose="020B0604020202020204" pitchFamily="34" charset="0"/>
              <a:buChar char="•"/>
            </a:pPr>
            <a:r>
              <a:rPr lang="en-US" sz="3000" dirty="0">
                <a:solidFill>
                  <a:schemeClr val="bg1"/>
                </a:solidFill>
              </a:rPr>
              <a:t>Jesus </a:t>
            </a:r>
            <a:r>
              <a:rPr lang="en-US" sz="3000" u="sng" dirty="0">
                <a:solidFill>
                  <a:srgbClr val="CCFFCC"/>
                </a:solidFill>
              </a:rPr>
              <a:t>heard</a:t>
            </a:r>
            <a:r>
              <a:rPr lang="en-US" sz="3000" dirty="0">
                <a:solidFill>
                  <a:schemeClr val="bg1"/>
                </a:solidFill>
              </a:rPr>
              <a:t> their every word</a:t>
            </a:r>
          </a:p>
          <a:p>
            <a:pPr lvl="1">
              <a:spcAft>
                <a:spcPts val="0"/>
              </a:spcAft>
              <a:buFont typeface="Arial" panose="020B0604020202020204" pitchFamily="34" charset="0"/>
              <a:buChar char="•"/>
            </a:pPr>
            <a:r>
              <a:rPr lang="en-US" sz="3000" dirty="0">
                <a:solidFill>
                  <a:schemeClr val="bg1"/>
                </a:solidFill>
              </a:rPr>
              <a:t>Jesus </a:t>
            </a:r>
            <a:r>
              <a:rPr lang="en-US" sz="3000" u="sng" dirty="0">
                <a:solidFill>
                  <a:srgbClr val="CCFFCC"/>
                </a:solidFill>
              </a:rPr>
              <a:t>confronted</a:t>
            </a:r>
            <a:r>
              <a:rPr lang="en-US" sz="3000" dirty="0">
                <a:solidFill>
                  <a:schemeClr val="bg1"/>
                </a:solidFill>
              </a:rPr>
              <a:t> their ‘greatness’ issues (selfish pride)</a:t>
            </a:r>
          </a:p>
          <a:p>
            <a:pPr lvl="2">
              <a:spcAft>
                <a:spcPts val="0"/>
              </a:spcAft>
              <a:buFont typeface="Arial" panose="020B0604020202020204" pitchFamily="34" charset="0"/>
              <a:buChar char="•"/>
            </a:pPr>
            <a:r>
              <a:rPr lang="en-US" sz="3000" dirty="0">
                <a:solidFill>
                  <a:srgbClr val="CCFFFF"/>
                </a:solidFill>
              </a:rPr>
              <a:t>To be first, </a:t>
            </a:r>
            <a:r>
              <a:rPr lang="en-US" sz="3000" dirty="0">
                <a:solidFill>
                  <a:srgbClr val="FFFF00"/>
                </a:solidFill>
              </a:rPr>
              <a:t>be last</a:t>
            </a:r>
          </a:p>
          <a:p>
            <a:pPr lvl="2">
              <a:spcAft>
                <a:spcPts val="0"/>
              </a:spcAft>
              <a:buFont typeface="Arial" panose="020B0604020202020204" pitchFamily="34" charset="0"/>
              <a:buChar char="•"/>
            </a:pPr>
            <a:r>
              <a:rPr lang="en-US" sz="3000" dirty="0">
                <a:solidFill>
                  <a:srgbClr val="CCFFFF"/>
                </a:solidFill>
              </a:rPr>
              <a:t>To be greatest, </a:t>
            </a:r>
            <a:r>
              <a:rPr lang="en-US" sz="3000" dirty="0">
                <a:solidFill>
                  <a:srgbClr val="FFFF00"/>
                </a:solidFill>
              </a:rPr>
              <a:t>be a servant</a:t>
            </a:r>
          </a:p>
          <a:p>
            <a:pPr lvl="1">
              <a:spcAft>
                <a:spcPts val="0"/>
              </a:spcAft>
              <a:buFont typeface="Arial" panose="020B0604020202020204" pitchFamily="34" charset="0"/>
              <a:buChar char="•"/>
            </a:pPr>
            <a:r>
              <a:rPr lang="en-US" sz="3000" dirty="0">
                <a:solidFill>
                  <a:schemeClr val="bg1"/>
                </a:solidFill>
              </a:rPr>
              <a:t>One child outranks grown men</a:t>
            </a:r>
          </a:p>
          <a:p>
            <a:pPr marL="0" indent="0">
              <a:spcAft>
                <a:spcPts val="0"/>
              </a:spcAft>
              <a:buNone/>
            </a:pPr>
            <a:endParaRPr lang="en-US" sz="3100" dirty="0">
              <a:solidFill>
                <a:schemeClr val="bg1"/>
              </a:solidFill>
              <a:ea typeface="Times New Roman" panose="02020603050405020304" pitchFamily="18" charset="0"/>
            </a:endParaRPr>
          </a:p>
          <a:p>
            <a:pPr marL="914400" lvl="2" indent="0">
              <a:spcAft>
                <a:spcPts val="300"/>
              </a:spcAft>
              <a:buNone/>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77275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526563"/>
            <a:ext cx="8229600" cy="5384799"/>
          </a:xfrm>
        </p:spPr>
        <p:txBody>
          <a:bodyPr/>
          <a:lstStyle/>
          <a:p>
            <a:pPr marL="0" indent="0">
              <a:spcAft>
                <a:spcPts val="600"/>
              </a:spcAft>
              <a:buNone/>
            </a:pPr>
            <a:r>
              <a:rPr lang="en-US" sz="3000" dirty="0">
                <a:solidFill>
                  <a:srgbClr val="FFFFCC"/>
                </a:solidFill>
              </a:rPr>
              <a:t>Jesus works through active ears, </a:t>
            </a:r>
            <a:r>
              <a:rPr lang="en-US" sz="3000" dirty="0">
                <a:solidFill>
                  <a:schemeClr val="bg1"/>
                </a:solidFill>
              </a:rPr>
              <a:t>Mk.4:9  </a:t>
            </a:r>
          </a:p>
          <a:p>
            <a:pPr marL="0" indent="0">
              <a:spcAft>
                <a:spcPts val="400"/>
              </a:spcAft>
              <a:buNone/>
            </a:pPr>
            <a:r>
              <a:rPr lang="en-US" sz="3000" dirty="0">
                <a:solidFill>
                  <a:srgbClr val="FFFFCC"/>
                </a:solidFill>
              </a:rPr>
              <a:t>Some have ears to receive it, then. . .   </a:t>
            </a:r>
          </a:p>
          <a:p>
            <a:pPr marL="0" indent="0">
              <a:spcAft>
                <a:spcPts val="600"/>
              </a:spcAft>
              <a:buNone/>
            </a:pPr>
            <a:r>
              <a:rPr lang="en-US" sz="2000" dirty="0">
                <a:solidFill>
                  <a:srgbClr val="FFC000"/>
                </a:solidFill>
              </a:rPr>
              <a:t>1. </a:t>
            </a:r>
            <a:r>
              <a:rPr lang="en-US" sz="3000" dirty="0">
                <a:solidFill>
                  <a:srgbClr val="CCFFCC"/>
                </a:solidFill>
              </a:rPr>
              <a:t>Forget,</a:t>
            </a:r>
            <a:r>
              <a:rPr lang="en-US" sz="3000" dirty="0">
                <a:solidFill>
                  <a:schemeClr val="bg1"/>
                </a:solidFill>
              </a:rPr>
              <a:t> Gn.41:9.  Ja.1:24   </a:t>
            </a:r>
          </a:p>
          <a:p>
            <a:pPr marL="0" indent="0">
              <a:spcAft>
                <a:spcPts val="600"/>
              </a:spcAft>
              <a:buNone/>
            </a:pPr>
            <a:r>
              <a:rPr lang="en-US" sz="2000" dirty="0">
                <a:solidFill>
                  <a:srgbClr val="FFC000"/>
                </a:solidFill>
              </a:rPr>
              <a:t>2. </a:t>
            </a:r>
            <a:r>
              <a:rPr lang="en-US" sz="3000" dirty="0">
                <a:solidFill>
                  <a:srgbClr val="CCFFCC"/>
                </a:solidFill>
              </a:rPr>
              <a:t>Get distracted,</a:t>
            </a:r>
            <a:r>
              <a:rPr lang="en-US" sz="3000" dirty="0">
                <a:solidFill>
                  <a:srgbClr val="FFFFCC"/>
                </a:solidFill>
              </a:rPr>
              <a:t> </a:t>
            </a:r>
            <a:r>
              <a:rPr lang="en-US" sz="3000" dirty="0">
                <a:solidFill>
                  <a:schemeClr val="bg1"/>
                </a:solidFill>
              </a:rPr>
              <a:t>Lk.10:40</a:t>
            </a:r>
          </a:p>
          <a:p>
            <a:pPr marL="0" indent="0">
              <a:spcAft>
                <a:spcPts val="600"/>
              </a:spcAft>
              <a:buNone/>
            </a:pPr>
            <a:r>
              <a:rPr lang="en-US" sz="2000" dirty="0">
                <a:solidFill>
                  <a:srgbClr val="FFC000"/>
                </a:solidFill>
              </a:rPr>
              <a:t>3. </a:t>
            </a:r>
            <a:r>
              <a:rPr lang="en-US" sz="3000" dirty="0">
                <a:solidFill>
                  <a:srgbClr val="CCFFCC"/>
                </a:solidFill>
              </a:rPr>
              <a:t>Get too busy, </a:t>
            </a:r>
            <a:r>
              <a:rPr lang="en-US" sz="3000" dirty="0">
                <a:solidFill>
                  <a:schemeClr val="bg1"/>
                </a:solidFill>
              </a:rPr>
              <a:t>1 K.20:40</a:t>
            </a:r>
          </a:p>
          <a:p>
            <a:pPr marL="0" indent="0">
              <a:spcAft>
                <a:spcPts val="0"/>
              </a:spcAft>
              <a:buNone/>
            </a:pPr>
            <a:r>
              <a:rPr lang="en-US" sz="2400" dirty="0">
                <a:solidFill>
                  <a:srgbClr val="FFC000"/>
                </a:solidFill>
              </a:rPr>
              <a:t>4.</a:t>
            </a:r>
            <a:r>
              <a:rPr lang="en-US" sz="3000" dirty="0">
                <a:solidFill>
                  <a:schemeClr val="bg1"/>
                </a:solidFill>
              </a:rPr>
              <a:t> </a:t>
            </a:r>
            <a:r>
              <a:rPr lang="en-US" sz="3000" dirty="0">
                <a:solidFill>
                  <a:srgbClr val="CCFFCC"/>
                </a:solidFill>
              </a:rPr>
              <a:t>Bear fruit, </a:t>
            </a:r>
            <a:r>
              <a:rPr lang="en-US" sz="3000" dirty="0">
                <a:solidFill>
                  <a:schemeClr val="bg1"/>
                </a:solidFill>
              </a:rPr>
              <a:t>Mk.4:20</a:t>
            </a:r>
          </a:p>
          <a:p>
            <a:pPr marL="0" indent="0">
              <a:spcAft>
                <a:spcPts val="0"/>
              </a:spcAft>
              <a:buNone/>
            </a:pPr>
            <a:endParaRPr lang="en-US" sz="3100" dirty="0">
              <a:solidFill>
                <a:schemeClr val="bg1"/>
              </a:solidFill>
              <a:ea typeface="Times New Roman" panose="02020603050405020304" pitchFamily="18" charset="0"/>
            </a:endParaRPr>
          </a:p>
          <a:p>
            <a:pPr marL="914400" lvl="2" indent="0">
              <a:spcAft>
                <a:spcPts val="300"/>
              </a:spcAft>
              <a:buNone/>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79437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0" y="1"/>
            <a:ext cx="9144000" cy="754144"/>
          </a:xfrm>
        </p:spPr>
        <p:txBody>
          <a:bodyPr/>
          <a:lstStyle/>
          <a:p>
            <a:r>
              <a:rPr lang="en-US" sz="3100" dirty="0">
                <a:solidFill>
                  <a:srgbClr val="FFFFCC"/>
                </a:solidFill>
              </a:rPr>
              <a:t>Three occurrences of ‘Christian’ implies obedience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644159"/>
            <a:ext cx="8229600" cy="5860336"/>
          </a:xfrm>
        </p:spPr>
        <p:txBody>
          <a:bodyPr/>
          <a:lstStyle/>
          <a:p>
            <a:pPr>
              <a:spcAft>
                <a:spcPts val="600"/>
              </a:spcAft>
              <a:buFont typeface="Wingdings" panose="05000000000000000000" pitchFamily="2" charset="2"/>
              <a:buChar char="§"/>
            </a:pPr>
            <a:r>
              <a:rPr lang="en-US" sz="3000" u="sng" dirty="0">
                <a:solidFill>
                  <a:schemeClr val="bg1"/>
                </a:solidFill>
              </a:rPr>
              <a:t>Ac.11:19</a:t>
            </a:r>
            <a:r>
              <a:rPr lang="en-US" sz="3000" dirty="0">
                <a:solidFill>
                  <a:schemeClr val="bg1"/>
                </a:solidFill>
              </a:rPr>
              <a:t>, </a:t>
            </a:r>
            <a:r>
              <a:rPr lang="en-US" sz="3000" dirty="0">
                <a:solidFill>
                  <a:srgbClr val="CCFFFF"/>
                </a:solidFill>
              </a:rPr>
              <a:t>preached</a:t>
            </a:r>
            <a:r>
              <a:rPr lang="en-US" sz="3000" dirty="0">
                <a:solidFill>
                  <a:schemeClr val="bg1"/>
                </a:solidFill>
              </a:rPr>
              <a:t> </a:t>
            </a:r>
            <a:r>
              <a:rPr lang="en-US" sz="3000" dirty="0">
                <a:solidFill>
                  <a:srgbClr val="CCFFFF"/>
                </a:solidFill>
              </a:rPr>
              <a:t>word;  </a:t>
            </a:r>
            <a:r>
              <a:rPr lang="en-US" sz="3000" dirty="0">
                <a:solidFill>
                  <a:schemeClr val="bg1"/>
                </a:solidFill>
              </a:rPr>
              <a:t>21,</a:t>
            </a:r>
            <a:r>
              <a:rPr lang="en-US" sz="3000" dirty="0">
                <a:solidFill>
                  <a:srgbClr val="CCFFFF"/>
                </a:solidFill>
              </a:rPr>
              <a:t> believed / turned… </a:t>
            </a:r>
            <a:r>
              <a:rPr lang="en-US" sz="3000" dirty="0">
                <a:solidFill>
                  <a:schemeClr val="bg1"/>
                </a:solidFill>
              </a:rPr>
              <a:t>26,</a:t>
            </a:r>
            <a:r>
              <a:rPr lang="en-US" sz="3000" dirty="0">
                <a:solidFill>
                  <a:srgbClr val="CCFFFF"/>
                </a:solidFill>
              </a:rPr>
              <a:t> church…disciples…Christians</a:t>
            </a:r>
            <a:endParaRPr lang="en-US" sz="3000" dirty="0">
              <a:solidFill>
                <a:schemeClr val="bg1"/>
              </a:solidFill>
            </a:endParaRPr>
          </a:p>
          <a:p>
            <a:pPr>
              <a:spcAft>
                <a:spcPts val="0"/>
              </a:spcAft>
              <a:buFont typeface="Wingdings" panose="05000000000000000000" pitchFamily="2" charset="2"/>
              <a:buChar char="§"/>
            </a:pPr>
            <a:r>
              <a:rPr lang="en-US" sz="3000" u="sng" dirty="0">
                <a:solidFill>
                  <a:schemeClr val="bg1"/>
                </a:solidFill>
                <a:ea typeface="Times New Roman" panose="02020603050405020304" pitchFamily="18" charset="0"/>
              </a:rPr>
              <a:t>Ac.26:28</a:t>
            </a:r>
            <a:r>
              <a:rPr lang="en-US" sz="3000" dirty="0">
                <a:solidFill>
                  <a:schemeClr val="bg1"/>
                </a:solidFill>
                <a:ea typeface="Times New Roman" panose="02020603050405020304" pitchFamily="18" charset="0"/>
              </a:rPr>
              <a:t>, </a:t>
            </a:r>
            <a:r>
              <a:rPr lang="en-US" sz="3000" dirty="0">
                <a:solidFill>
                  <a:srgbClr val="FFC000"/>
                </a:solidFill>
                <a:ea typeface="Times New Roman" panose="02020603050405020304" pitchFamily="18" charset="0"/>
              </a:rPr>
              <a:t>almost persuaded</a:t>
            </a:r>
          </a:p>
          <a:p>
            <a:pPr lvl="1">
              <a:spcAft>
                <a:spcPts val="600"/>
              </a:spcAft>
              <a:buFont typeface="Wingdings" panose="05000000000000000000" pitchFamily="2" charset="2"/>
              <a:buChar char="§"/>
            </a:pPr>
            <a:r>
              <a:rPr lang="en-US" sz="3000" dirty="0">
                <a:solidFill>
                  <a:srgbClr val="CCFFCC"/>
                </a:solidFill>
                <a:ea typeface="Times New Roman" panose="02020603050405020304" pitchFamily="18" charset="0"/>
              </a:rPr>
              <a:t>Synonyms: disciples, saints, believers, church, those who call upon the name of the Lord, etc.   </a:t>
            </a:r>
          </a:p>
          <a:p>
            <a:pPr>
              <a:spcAft>
                <a:spcPts val="0"/>
              </a:spcAft>
              <a:buFont typeface="Wingdings" panose="05000000000000000000" pitchFamily="2" charset="2"/>
              <a:buChar char="§"/>
            </a:pPr>
            <a:r>
              <a:rPr lang="en-US" sz="3000" u="sng" dirty="0">
                <a:solidFill>
                  <a:schemeClr val="bg1"/>
                </a:solidFill>
                <a:ea typeface="Times New Roman" panose="02020603050405020304" pitchFamily="18" charset="0"/>
              </a:rPr>
              <a:t>1 Pt.4:16</a:t>
            </a:r>
            <a:r>
              <a:rPr lang="en-US" sz="3000" dirty="0">
                <a:solidFill>
                  <a:schemeClr val="bg1"/>
                </a:solidFill>
                <a:ea typeface="Times New Roman" panose="02020603050405020304" pitchFamily="18" charset="0"/>
              </a:rPr>
              <a:t>, </a:t>
            </a:r>
            <a:r>
              <a:rPr lang="en-US" sz="3000" dirty="0">
                <a:solidFill>
                  <a:schemeClr val="accent2">
                    <a:lumMod val="20000"/>
                    <a:lumOff val="80000"/>
                  </a:schemeClr>
                </a:solidFill>
                <a:ea typeface="Times New Roman" panose="02020603050405020304" pitchFamily="18" charset="0"/>
              </a:rPr>
              <a:t>worth suffering for</a:t>
            </a:r>
          </a:p>
          <a:p>
            <a:pPr marL="857250" lvl="1" indent="-225425">
              <a:spcAft>
                <a:spcPts val="0"/>
              </a:spcAft>
              <a:buFont typeface="Wingdings" panose="05000000000000000000" pitchFamily="2" charset="2"/>
              <a:buChar char="§"/>
            </a:pPr>
            <a:r>
              <a:rPr lang="en-US" sz="3000" dirty="0">
                <a:solidFill>
                  <a:schemeClr val="bg1"/>
                </a:solidFill>
                <a:ea typeface="Times New Roman" panose="02020603050405020304" pitchFamily="18" charset="0"/>
              </a:rPr>
              <a:t>Ac.2:14…38 (1 Pt.3:21)</a:t>
            </a:r>
          </a:p>
          <a:p>
            <a:pPr lvl="2">
              <a:spcAft>
                <a:spcPts val="0"/>
              </a:spcAft>
              <a:buFont typeface="Wingdings" panose="05000000000000000000" pitchFamily="2" charset="2"/>
              <a:buChar char="§"/>
            </a:pPr>
            <a:r>
              <a:rPr lang="en-US" sz="3000" dirty="0">
                <a:solidFill>
                  <a:srgbClr val="FFFFCC"/>
                </a:solidFill>
                <a:ea typeface="Times New Roman" panose="02020603050405020304" pitchFamily="18" charset="0"/>
              </a:rPr>
              <a:t>Christians were concerned with His Name, </a:t>
            </a:r>
            <a:r>
              <a:rPr lang="en-US" sz="3000" dirty="0">
                <a:solidFill>
                  <a:schemeClr val="bg1"/>
                </a:solidFill>
                <a:ea typeface="Times New Roman" panose="02020603050405020304" pitchFamily="18" charset="0"/>
              </a:rPr>
              <a:t>Ac.4:12</a:t>
            </a:r>
          </a:p>
          <a:p>
            <a:pPr lvl="2">
              <a:spcAft>
                <a:spcPts val="0"/>
              </a:spcAft>
              <a:buFont typeface="Wingdings" panose="05000000000000000000" pitchFamily="2" charset="2"/>
              <a:buChar char="§"/>
            </a:pPr>
            <a:r>
              <a:rPr lang="en-US" sz="3000" dirty="0">
                <a:solidFill>
                  <a:srgbClr val="FFFFCC"/>
                </a:solidFill>
                <a:ea typeface="Times New Roman" panose="02020603050405020304" pitchFamily="18" charset="0"/>
              </a:rPr>
              <a:t>Loyal to new Master, </a:t>
            </a:r>
            <a:r>
              <a:rPr lang="en-US" sz="3000" dirty="0">
                <a:solidFill>
                  <a:schemeClr val="bg1"/>
                </a:solidFill>
                <a:ea typeface="Times New Roman" panose="02020603050405020304" pitchFamily="18" charset="0"/>
              </a:rPr>
              <a:t>Ro.6:16</a:t>
            </a:r>
            <a:endParaRPr lang="en-US" sz="3000" dirty="0">
              <a:solidFill>
                <a:srgbClr val="FFFFCC"/>
              </a:solidFill>
              <a:ea typeface="Times New Roman" panose="02020603050405020304" pitchFamily="18" charset="0"/>
            </a:endParaRPr>
          </a:p>
          <a:p>
            <a:pPr marL="914400" lvl="2" indent="0">
              <a:spcAft>
                <a:spcPts val="300"/>
              </a:spcAft>
              <a:buNone/>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88666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Four ways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65929"/>
            <a:ext cx="8229600" cy="5384799"/>
          </a:xfrm>
        </p:spPr>
        <p:txBody>
          <a:bodyPr/>
          <a:lstStyle/>
          <a:p>
            <a:pPr>
              <a:spcAft>
                <a:spcPts val="300"/>
              </a:spcAft>
              <a:buFont typeface="Wingdings" panose="05000000000000000000" pitchFamily="2" charset="2"/>
              <a:buChar char="§"/>
            </a:pPr>
            <a:r>
              <a:rPr lang="en-US" sz="3000" dirty="0">
                <a:solidFill>
                  <a:srgbClr val="FFFFCC"/>
                </a:solidFill>
                <a:ea typeface="Times New Roman" panose="02020603050405020304" pitchFamily="18" charset="0"/>
              </a:rPr>
              <a:t>Life of Christian can be described in four ways: a journey, battle, pilgrimage, race  </a:t>
            </a:r>
          </a:p>
          <a:p>
            <a:pPr lvl="1">
              <a:spcAft>
                <a:spcPts val="600"/>
              </a:spcAft>
              <a:buFont typeface="Wingdings" panose="05000000000000000000" pitchFamily="2" charset="2"/>
              <a:buChar char="§"/>
            </a:pPr>
            <a:r>
              <a:rPr lang="en-US" sz="3000" dirty="0">
                <a:solidFill>
                  <a:srgbClr val="CCFFFF"/>
                </a:solidFill>
                <a:ea typeface="Times New Roman" panose="02020603050405020304" pitchFamily="18" charset="0"/>
              </a:rPr>
              <a:t>Life is a </a:t>
            </a:r>
            <a:r>
              <a:rPr lang="en-US" sz="3000" dirty="0">
                <a:solidFill>
                  <a:srgbClr val="FFFFCC"/>
                </a:solidFill>
                <a:ea typeface="Times New Roman" panose="02020603050405020304" pitchFamily="18" charset="0"/>
              </a:rPr>
              <a:t>journey</a:t>
            </a:r>
            <a:r>
              <a:rPr lang="en-US" sz="3000" dirty="0">
                <a:solidFill>
                  <a:srgbClr val="CCFFFF"/>
                </a:solidFill>
                <a:ea typeface="Times New Roman" panose="02020603050405020304" pitchFamily="18" charset="0"/>
              </a:rPr>
              <a:t> that must be </a:t>
            </a:r>
            <a:r>
              <a:rPr lang="en-US" sz="3000" u="sng" dirty="0">
                <a:solidFill>
                  <a:srgbClr val="CCFFFF"/>
                </a:solidFill>
                <a:ea typeface="Times New Roman" panose="02020603050405020304" pitchFamily="18" charset="0"/>
              </a:rPr>
              <a:t>completed</a:t>
            </a:r>
            <a:r>
              <a:rPr lang="en-US" sz="3000" dirty="0">
                <a:solidFill>
                  <a:srgbClr val="CCFFFF"/>
                </a:solidFill>
                <a:ea typeface="Times New Roman" panose="02020603050405020304" pitchFamily="18" charset="0"/>
              </a:rPr>
              <a:t>…</a:t>
            </a:r>
          </a:p>
          <a:p>
            <a:pPr lvl="1">
              <a:spcAft>
                <a:spcPts val="600"/>
              </a:spcAft>
              <a:buFont typeface="Wingdings" panose="05000000000000000000" pitchFamily="2" charset="2"/>
              <a:buChar char="§"/>
            </a:pPr>
            <a:r>
              <a:rPr lang="en-US" dirty="0">
                <a:solidFill>
                  <a:srgbClr val="CCFFFF"/>
                </a:solidFill>
                <a:ea typeface="Times New Roman" panose="02020603050405020304" pitchFamily="18" charset="0"/>
              </a:rPr>
              <a:t>…</a:t>
            </a:r>
            <a:r>
              <a:rPr lang="en-US" sz="3000" dirty="0">
                <a:solidFill>
                  <a:srgbClr val="CCFFFF"/>
                </a:solidFill>
                <a:ea typeface="Times New Roman" panose="02020603050405020304" pitchFamily="18" charset="0"/>
              </a:rPr>
              <a:t>a </a:t>
            </a:r>
            <a:r>
              <a:rPr lang="en-US" sz="3000" dirty="0">
                <a:solidFill>
                  <a:srgbClr val="FFFFCC"/>
                </a:solidFill>
                <a:ea typeface="Times New Roman" panose="02020603050405020304" pitchFamily="18" charset="0"/>
              </a:rPr>
              <a:t>battle</a:t>
            </a:r>
            <a:r>
              <a:rPr lang="en-US" sz="3000" dirty="0">
                <a:solidFill>
                  <a:srgbClr val="CCFFFF"/>
                </a:solidFill>
                <a:ea typeface="Times New Roman" panose="02020603050405020304" pitchFamily="18" charset="0"/>
              </a:rPr>
              <a:t> that must be </a:t>
            </a:r>
            <a:r>
              <a:rPr lang="en-US" sz="3000" u="sng" dirty="0">
                <a:solidFill>
                  <a:srgbClr val="CCFFFF"/>
                </a:solidFill>
                <a:ea typeface="Times New Roman" panose="02020603050405020304" pitchFamily="18" charset="0"/>
              </a:rPr>
              <a:t>waged</a:t>
            </a:r>
            <a:r>
              <a:rPr lang="en-US" sz="3000" dirty="0">
                <a:solidFill>
                  <a:srgbClr val="CCFFFF"/>
                </a:solidFill>
                <a:ea typeface="Times New Roman" panose="02020603050405020304" pitchFamily="18" charset="0"/>
              </a:rPr>
              <a:t>…  </a:t>
            </a:r>
          </a:p>
          <a:p>
            <a:pPr lvl="1">
              <a:spcAft>
                <a:spcPts val="600"/>
              </a:spcAft>
              <a:buFont typeface="Wingdings" panose="05000000000000000000" pitchFamily="2" charset="2"/>
              <a:buChar char="§"/>
            </a:pPr>
            <a:r>
              <a:rPr lang="en-US" dirty="0">
                <a:solidFill>
                  <a:srgbClr val="CCFFFF"/>
                </a:solidFill>
                <a:ea typeface="Times New Roman" panose="02020603050405020304" pitchFamily="18" charset="0"/>
              </a:rPr>
              <a:t>…a </a:t>
            </a:r>
            <a:r>
              <a:rPr lang="en-US" sz="3000" dirty="0">
                <a:solidFill>
                  <a:srgbClr val="FFFFCC"/>
                </a:solidFill>
                <a:ea typeface="Times New Roman" panose="02020603050405020304" pitchFamily="18" charset="0"/>
              </a:rPr>
              <a:t>pilgrimage</a:t>
            </a:r>
            <a:r>
              <a:rPr lang="en-US" sz="3000" dirty="0">
                <a:solidFill>
                  <a:srgbClr val="CCFFFF"/>
                </a:solidFill>
                <a:ea typeface="Times New Roman" panose="02020603050405020304" pitchFamily="18" charset="0"/>
              </a:rPr>
              <a:t> that must be </a:t>
            </a:r>
            <a:r>
              <a:rPr lang="en-US" sz="3000" u="sng" dirty="0">
                <a:solidFill>
                  <a:srgbClr val="CCFFFF"/>
                </a:solidFill>
                <a:ea typeface="Times New Roman" panose="02020603050405020304" pitchFamily="18" charset="0"/>
              </a:rPr>
              <a:t>concluded</a:t>
            </a:r>
            <a:r>
              <a:rPr lang="en-US" sz="3000" dirty="0">
                <a:solidFill>
                  <a:srgbClr val="CCFFFF"/>
                </a:solidFill>
                <a:ea typeface="Times New Roman" panose="02020603050405020304" pitchFamily="18" charset="0"/>
              </a:rPr>
              <a:t>… </a:t>
            </a:r>
          </a:p>
          <a:p>
            <a:pPr lvl="1">
              <a:spcAft>
                <a:spcPts val="0"/>
              </a:spcAft>
              <a:buFont typeface="Wingdings" panose="05000000000000000000" pitchFamily="2" charset="2"/>
              <a:buChar char="§"/>
            </a:pPr>
            <a:r>
              <a:rPr lang="en-US" dirty="0">
                <a:solidFill>
                  <a:srgbClr val="CCFFFF"/>
                </a:solidFill>
                <a:ea typeface="Times New Roman" panose="02020603050405020304" pitchFamily="18" charset="0"/>
              </a:rPr>
              <a:t>…a </a:t>
            </a:r>
            <a:r>
              <a:rPr lang="en-US" sz="3000" dirty="0">
                <a:solidFill>
                  <a:srgbClr val="FFFFCC"/>
                </a:solidFill>
                <a:ea typeface="Times New Roman" panose="02020603050405020304" pitchFamily="18" charset="0"/>
              </a:rPr>
              <a:t>race</a:t>
            </a:r>
            <a:r>
              <a:rPr lang="en-US" sz="3000" dirty="0">
                <a:solidFill>
                  <a:srgbClr val="CCFFFF"/>
                </a:solidFill>
                <a:ea typeface="Times New Roman" panose="02020603050405020304" pitchFamily="18" charset="0"/>
              </a:rPr>
              <a:t> that must be </a:t>
            </a:r>
            <a:r>
              <a:rPr lang="en-US" sz="3000" u="sng" dirty="0">
                <a:solidFill>
                  <a:srgbClr val="CCFFFF"/>
                </a:solidFill>
                <a:ea typeface="Times New Roman" panose="02020603050405020304" pitchFamily="18" charset="0"/>
              </a:rPr>
              <a:t>won</a:t>
            </a:r>
            <a:r>
              <a:rPr lang="en-US" sz="3000" dirty="0">
                <a:solidFill>
                  <a:srgbClr val="CCFFFF"/>
                </a:solidFill>
                <a:ea typeface="Times New Roman" panose="02020603050405020304" pitchFamily="18" charset="0"/>
              </a:rPr>
              <a:t>…</a:t>
            </a:r>
          </a:p>
          <a:p>
            <a:pPr>
              <a:spcAft>
                <a:spcPts val="0"/>
              </a:spcAft>
              <a:buFont typeface="Wingdings" panose="05000000000000000000" pitchFamily="2" charset="2"/>
              <a:buChar char="§"/>
            </a:pPr>
            <a:endParaRPr lang="en-US" sz="28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50841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661303"/>
          </a:xfrm>
        </p:spPr>
        <p:txBody>
          <a:bodyPr/>
          <a:lstStyle/>
          <a:p>
            <a:r>
              <a:rPr lang="en-US" sz="3400" dirty="0">
                <a:solidFill>
                  <a:schemeClr val="bg1"/>
                </a:solidFill>
              </a:rPr>
              <a:t>A Christian is a partisan (follower)</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822041"/>
            <a:ext cx="8298873" cy="5643414"/>
          </a:xfrm>
        </p:spPr>
        <p:txBody>
          <a:bodyPr/>
          <a:lstStyle/>
          <a:p>
            <a:pPr marL="914400" lvl="2" indent="-914400" algn="ctr">
              <a:spcBef>
                <a:spcPts val="0"/>
              </a:spcBef>
              <a:spcAft>
                <a:spcPts val="0"/>
              </a:spcAft>
              <a:buSzPts val="1300"/>
              <a:buNone/>
              <a:tabLst>
                <a:tab pos="685800" algn="l"/>
              </a:tabLst>
            </a:pPr>
            <a:r>
              <a:rPr lang="en-US" sz="3400" dirty="0" err="1">
                <a:solidFill>
                  <a:srgbClr val="CCFFFF"/>
                </a:solidFill>
              </a:rPr>
              <a:t>Christ</a:t>
            </a:r>
            <a:r>
              <a:rPr lang="en-US" sz="2800" dirty="0" err="1">
                <a:solidFill>
                  <a:schemeClr val="bg1"/>
                </a:solidFill>
              </a:rPr>
              <a:t>▪</a:t>
            </a:r>
            <a:r>
              <a:rPr lang="en-US" sz="3400" dirty="0" err="1">
                <a:solidFill>
                  <a:srgbClr val="CCFFFF"/>
                </a:solidFill>
              </a:rPr>
              <a:t>ian</a:t>
            </a:r>
            <a:endParaRPr lang="en-US" sz="3400" dirty="0">
              <a:solidFill>
                <a:srgbClr val="CCFFFF"/>
              </a:solidFill>
              <a:latin typeface="Times New Roman" panose="02020603050405020304" pitchFamily="18" charset="0"/>
              <a:cs typeface="Times New Roman" panose="02020603050405020304" pitchFamily="18" charset="0"/>
            </a:endParaRPr>
          </a:p>
          <a:p>
            <a:pPr>
              <a:spcAft>
                <a:spcPts val="600"/>
              </a:spcAft>
              <a:buFont typeface="Arial" panose="020B0604020202020204" pitchFamily="34" charset="0"/>
              <a:buChar char="•"/>
            </a:pPr>
            <a:r>
              <a:rPr lang="en-US" dirty="0" err="1">
                <a:solidFill>
                  <a:srgbClr val="FFFFFF"/>
                </a:solidFill>
                <a:ea typeface="Times New Roman" panose="02020603050405020304" pitchFamily="18" charset="0"/>
              </a:rPr>
              <a:t>Isra</a:t>
            </a:r>
            <a:r>
              <a:rPr lang="en-US" sz="2800" dirty="0" err="1">
                <a:solidFill>
                  <a:srgbClr val="CCFFFF"/>
                </a:solidFill>
                <a:ea typeface="Times New Roman" panose="02020603050405020304" pitchFamily="18" charset="0"/>
              </a:rPr>
              <a:t>▪</a:t>
            </a:r>
            <a:r>
              <a:rPr lang="en-US" dirty="0" err="1">
                <a:solidFill>
                  <a:srgbClr val="FFFFFF"/>
                </a:solidFill>
                <a:ea typeface="Times New Roman" panose="02020603050405020304" pitchFamily="18" charset="0"/>
              </a:rPr>
              <a:t>el</a:t>
            </a:r>
            <a:r>
              <a:rPr lang="en-US" dirty="0">
                <a:solidFill>
                  <a:srgbClr val="FFFFFF"/>
                </a:solidFill>
                <a:ea typeface="Times New Roman" panose="02020603050405020304" pitchFamily="18" charset="0"/>
              </a:rPr>
              <a:t>:  </a:t>
            </a:r>
            <a:r>
              <a:rPr lang="en-US" dirty="0">
                <a:solidFill>
                  <a:srgbClr val="FFFFCC"/>
                </a:solidFill>
                <a:ea typeface="Times New Roman" panose="02020603050405020304" pitchFamily="18" charset="0"/>
              </a:rPr>
              <a:t>strives with God…</a:t>
            </a:r>
          </a:p>
          <a:p>
            <a:pPr>
              <a:spcAft>
                <a:spcPts val="600"/>
              </a:spcAft>
              <a:buFont typeface="Arial" panose="020B0604020202020204" pitchFamily="34" charset="0"/>
              <a:buChar char="•"/>
            </a:pPr>
            <a:r>
              <a:rPr lang="en-US" dirty="0" err="1">
                <a:solidFill>
                  <a:schemeClr val="bg1"/>
                </a:solidFill>
                <a:ea typeface="Times New Roman" panose="02020603050405020304" pitchFamily="18" charset="0"/>
              </a:rPr>
              <a:t>Israel</a:t>
            </a:r>
            <a:r>
              <a:rPr lang="en-US" sz="2800" dirty="0" err="1">
                <a:solidFill>
                  <a:srgbClr val="CCFFFF"/>
                </a:solidFill>
                <a:ea typeface="Times New Roman" panose="02020603050405020304" pitchFamily="18" charset="0"/>
              </a:rPr>
              <a:t>▪</a:t>
            </a:r>
            <a:r>
              <a:rPr lang="en-US" dirty="0" err="1">
                <a:solidFill>
                  <a:schemeClr val="bg1"/>
                </a:solidFill>
                <a:ea typeface="Times New Roman" panose="02020603050405020304" pitchFamily="18" charset="0"/>
              </a:rPr>
              <a:t>ite</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native, descendant of Jacob</a:t>
            </a:r>
          </a:p>
          <a:p>
            <a:pPr>
              <a:spcAft>
                <a:spcPts val="600"/>
              </a:spcAft>
              <a:buFont typeface="Arial" panose="020B0604020202020204" pitchFamily="34" charset="0"/>
              <a:buChar char="•"/>
            </a:pPr>
            <a:r>
              <a:rPr lang="en-US" sz="3200" dirty="0" err="1">
                <a:solidFill>
                  <a:srgbClr val="FFFFFF"/>
                </a:solidFill>
                <a:ea typeface="Times New Roman" panose="02020603050405020304" pitchFamily="18" charset="0"/>
                <a:cs typeface="Times New Roman" panose="02020603050405020304" pitchFamily="18" charset="0"/>
              </a:rPr>
              <a:t>Cass</a:t>
            </a:r>
            <a:r>
              <a:rPr lang="en-US" sz="2800" dirty="0" err="1">
                <a:solidFill>
                  <a:srgbClr val="CCFFFF"/>
                </a:solidFill>
                <a:ea typeface="Times New Roman" panose="02020603050405020304" pitchFamily="18" charset="0"/>
                <a:cs typeface="Times New Roman" panose="02020603050405020304" pitchFamily="18" charset="0"/>
              </a:rPr>
              <a:t>▪</a:t>
            </a:r>
            <a:r>
              <a:rPr lang="en-US" sz="3200" dirty="0" err="1">
                <a:solidFill>
                  <a:srgbClr val="FFFFFF"/>
                </a:solidFill>
                <a:ea typeface="Times New Roman" panose="02020603050405020304" pitchFamily="18" charset="0"/>
                <a:cs typeface="Times New Roman" panose="02020603050405020304" pitchFamily="18" charset="0"/>
              </a:rPr>
              <a:t>ian</a:t>
            </a:r>
            <a:r>
              <a:rPr lang="en-US" sz="3200" dirty="0">
                <a:solidFill>
                  <a:srgbClr val="FFFFFF"/>
                </a:solidFill>
                <a:ea typeface="Times New Roman" panose="02020603050405020304" pitchFamily="18" charset="0"/>
                <a:cs typeface="Times New Roman" panose="02020603050405020304" pitchFamily="18" charset="0"/>
              </a:rPr>
              <a:t>:  </a:t>
            </a:r>
            <a:r>
              <a:rPr lang="en-US" sz="3200" dirty="0">
                <a:solidFill>
                  <a:srgbClr val="FFFFCC"/>
                </a:solidFill>
                <a:ea typeface="Times New Roman" panose="02020603050405020304" pitchFamily="18" charset="0"/>
                <a:cs typeface="Times New Roman" panose="02020603050405020304" pitchFamily="18" charset="0"/>
              </a:rPr>
              <a:t>partisan of Cassius</a:t>
            </a:r>
          </a:p>
          <a:p>
            <a:pPr>
              <a:spcAft>
                <a:spcPts val="600"/>
              </a:spcAft>
              <a:buFont typeface="Arial" panose="020B0604020202020204" pitchFamily="34" charset="0"/>
              <a:buChar char="•"/>
            </a:pPr>
            <a:r>
              <a:rPr lang="en-US" dirty="0" err="1">
                <a:solidFill>
                  <a:srgbClr val="FFFFFF"/>
                </a:solidFill>
                <a:ea typeface="Times New Roman" panose="02020603050405020304" pitchFamily="18" charset="0"/>
                <a:cs typeface="Times New Roman" panose="02020603050405020304" pitchFamily="18" charset="0"/>
              </a:rPr>
              <a:t>Herod</a:t>
            </a:r>
            <a:r>
              <a:rPr lang="en-US" sz="2800" dirty="0" err="1">
                <a:solidFill>
                  <a:srgbClr val="CCFFFF"/>
                </a:solidFill>
                <a:ea typeface="Times New Roman" panose="02020603050405020304" pitchFamily="18" charset="0"/>
                <a:cs typeface="Times New Roman" panose="02020603050405020304" pitchFamily="18" charset="0"/>
              </a:rPr>
              <a:t>▪</a:t>
            </a:r>
            <a:r>
              <a:rPr lang="en-US" dirty="0" err="1">
                <a:solidFill>
                  <a:srgbClr val="FFFFFF"/>
                </a:solidFill>
                <a:ea typeface="Times New Roman" panose="02020603050405020304" pitchFamily="18" charset="0"/>
                <a:cs typeface="Times New Roman" panose="02020603050405020304" pitchFamily="18" charset="0"/>
              </a:rPr>
              <a:t>ian</a:t>
            </a:r>
            <a:r>
              <a:rPr lang="en-US" dirty="0">
                <a:solidFill>
                  <a:srgbClr val="FFFFFF"/>
                </a:solidFill>
                <a:ea typeface="Times New Roman" panose="02020603050405020304" pitchFamily="18" charset="0"/>
                <a:cs typeface="Times New Roman" panose="02020603050405020304" pitchFamily="18" charset="0"/>
              </a:rPr>
              <a:t>:  </a:t>
            </a:r>
            <a:r>
              <a:rPr lang="en-US" dirty="0">
                <a:solidFill>
                  <a:srgbClr val="FFFFCC"/>
                </a:solidFill>
                <a:ea typeface="Times New Roman" panose="02020603050405020304" pitchFamily="18" charset="0"/>
                <a:cs typeface="Times New Roman" panose="02020603050405020304" pitchFamily="18" charset="0"/>
              </a:rPr>
              <a:t>partisan of Herod</a:t>
            </a:r>
          </a:p>
          <a:p>
            <a:pPr>
              <a:spcAft>
                <a:spcPts val="600"/>
              </a:spcAft>
              <a:buFont typeface="Arial" panose="020B0604020202020204" pitchFamily="34" charset="0"/>
              <a:buChar char="•"/>
            </a:pPr>
            <a:r>
              <a:rPr lang="en-US" sz="3200" dirty="0" err="1">
                <a:solidFill>
                  <a:srgbClr val="FFFFFF"/>
                </a:solidFill>
                <a:ea typeface="Times New Roman" panose="02020603050405020304" pitchFamily="18" charset="0"/>
                <a:cs typeface="Times New Roman" panose="02020603050405020304" pitchFamily="18" charset="0"/>
              </a:rPr>
              <a:t>Christ</a:t>
            </a:r>
            <a:r>
              <a:rPr lang="en-US" sz="2800" dirty="0" err="1">
                <a:solidFill>
                  <a:srgbClr val="CCFFFF"/>
                </a:solidFill>
                <a:ea typeface="Times New Roman" panose="02020603050405020304" pitchFamily="18" charset="0"/>
                <a:cs typeface="Times New Roman" panose="02020603050405020304" pitchFamily="18" charset="0"/>
              </a:rPr>
              <a:t>▪</a:t>
            </a:r>
            <a:r>
              <a:rPr lang="en-US" sz="3200" dirty="0" err="1">
                <a:solidFill>
                  <a:srgbClr val="FFFFFF"/>
                </a:solidFill>
                <a:ea typeface="Times New Roman" panose="02020603050405020304" pitchFamily="18" charset="0"/>
                <a:cs typeface="Times New Roman" panose="02020603050405020304" pitchFamily="18" charset="0"/>
              </a:rPr>
              <a:t>ian</a:t>
            </a:r>
            <a:r>
              <a:rPr lang="en-US" sz="3200" dirty="0">
                <a:solidFill>
                  <a:srgbClr val="FFFFFF"/>
                </a:solidFill>
                <a:ea typeface="Times New Roman" panose="02020603050405020304" pitchFamily="18" charset="0"/>
                <a:cs typeface="Times New Roman" panose="02020603050405020304" pitchFamily="18" charset="0"/>
              </a:rPr>
              <a:t>:  </a:t>
            </a:r>
            <a:r>
              <a:rPr lang="en-US" sz="3200" dirty="0">
                <a:solidFill>
                  <a:srgbClr val="FFFFCC"/>
                </a:solidFill>
                <a:ea typeface="Times New Roman" panose="02020603050405020304" pitchFamily="18" charset="0"/>
                <a:cs typeface="Times New Roman" panose="02020603050405020304" pitchFamily="18" charset="0"/>
              </a:rPr>
              <a:t>belonging to Christ</a:t>
            </a:r>
          </a:p>
          <a:p>
            <a:pPr lvl="1">
              <a:spcAft>
                <a:spcPts val="600"/>
              </a:spcAft>
              <a:buFont typeface="Arial" panose="020B0604020202020204" pitchFamily="34" charset="0"/>
              <a:buChar char="•"/>
            </a:pPr>
            <a:r>
              <a:rPr lang="en-US" sz="3100" dirty="0">
                <a:solidFill>
                  <a:srgbClr val="FFFFFF"/>
                </a:solidFill>
                <a:ea typeface="Times New Roman" panose="02020603050405020304" pitchFamily="18" charset="0"/>
                <a:cs typeface="Times New Roman" panose="02020603050405020304" pitchFamily="18" charset="0"/>
              </a:rPr>
              <a:t>Name assumes the person was a follower </a:t>
            </a:r>
            <a:r>
              <a:rPr lang="en-US" sz="3100" dirty="0">
                <a:solidFill>
                  <a:srgbClr val="FF0000"/>
                </a:solidFill>
                <a:ea typeface="Times New Roman" panose="02020603050405020304" pitchFamily="18" charset="0"/>
                <a:cs typeface="Times New Roman" panose="02020603050405020304" pitchFamily="18" charset="0"/>
              </a:rPr>
              <a:t>/</a:t>
            </a:r>
            <a:r>
              <a:rPr lang="en-US" sz="3100" dirty="0">
                <a:solidFill>
                  <a:srgbClr val="FFFFFF"/>
                </a:solidFill>
                <a:ea typeface="Times New Roman" panose="02020603050405020304" pitchFamily="18" charset="0"/>
                <a:cs typeface="Times New Roman" panose="02020603050405020304" pitchFamily="18" charset="0"/>
              </a:rPr>
              <a:t> adherent of Christ </a:t>
            </a:r>
            <a:r>
              <a:rPr lang="en-US" sz="3100" dirty="0">
                <a:solidFill>
                  <a:srgbClr val="FF0000"/>
                </a:solidFill>
                <a:ea typeface="Times New Roman" panose="02020603050405020304" pitchFamily="18" charset="0"/>
                <a:cs typeface="Times New Roman" panose="02020603050405020304" pitchFamily="18" charset="0"/>
              </a:rPr>
              <a:t>/</a:t>
            </a:r>
            <a:r>
              <a:rPr lang="en-US" sz="3100" dirty="0">
                <a:solidFill>
                  <a:srgbClr val="FFFFFF"/>
                </a:solidFill>
                <a:ea typeface="Times New Roman" panose="02020603050405020304" pitchFamily="18" charset="0"/>
                <a:cs typeface="Times New Roman" panose="02020603050405020304" pitchFamily="18" charset="0"/>
              </a:rPr>
              <a:t> loyal to Him </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A real Christian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0512" y="865929"/>
            <a:ext cx="8502977" cy="5384799"/>
          </a:xfrm>
        </p:spPr>
        <p:txBody>
          <a:bodyPr/>
          <a:lstStyle/>
          <a:p>
            <a:pPr marL="0" indent="0">
              <a:spcAft>
                <a:spcPts val="0"/>
              </a:spcAft>
              <a:buNone/>
            </a:pPr>
            <a:r>
              <a:rPr lang="en-US" sz="2800" dirty="0">
                <a:solidFill>
                  <a:srgbClr val="FFFFCC"/>
                </a:solidFill>
                <a:ea typeface="Times New Roman" panose="02020603050405020304" pitchFamily="18" charset="0"/>
              </a:rPr>
              <a:t>A real Christian is an odd number.   He feels supreme love for one whom he has never seen.  Talks familiarly every day to Someone he cannot see.   He expects to go to heaven on the Virtue of another, empties himself in order that he might be full, admits he is wrong so he can be declared right, and goes down in order to get up.   He is strongest when he is weakest, richest when he is poorest, and happiest when he feels the worst.   He dies so he can live, forsakes in order to have, and gives away so he can keep.   He sees the invisible, hears the inaudible, and knows that which passes knowledge’ </a:t>
            </a:r>
          </a:p>
        </p:txBody>
      </p:sp>
    </p:spTree>
    <p:extLst>
      <p:ext uri="{BB962C8B-B14F-4D97-AF65-F5344CB8AC3E}">
        <p14:creationId xmlns:p14="http://schemas.microsoft.com/office/powerpoint/2010/main" val="65504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Classical contexts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831468"/>
            <a:ext cx="8298873" cy="5643414"/>
          </a:xfrm>
        </p:spPr>
        <p:txBody>
          <a:bodyPr/>
          <a:lstStyle/>
          <a:p>
            <a:pPr>
              <a:spcAft>
                <a:spcPts val="600"/>
              </a:spcAft>
              <a:buFont typeface="Arial" panose="020B0604020202020204" pitchFamily="34" charset="0"/>
              <a:buChar char="•"/>
            </a:pPr>
            <a:r>
              <a:rPr lang="en-US" dirty="0">
                <a:solidFill>
                  <a:srgbClr val="CCFFCC"/>
                </a:solidFill>
                <a:ea typeface="Times New Roman" panose="02020603050405020304" pitchFamily="18" charset="0"/>
                <a:cs typeface="Times New Roman" panose="02020603050405020304" pitchFamily="18" charset="0"/>
              </a:rPr>
              <a:t>Tacitus</a:t>
            </a:r>
            <a:r>
              <a:rPr lang="en-US" dirty="0">
                <a:solidFill>
                  <a:srgbClr val="FFFFFF"/>
                </a:solidFill>
                <a:ea typeface="Times New Roman" panose="02020603050405020304" pitchFamily="18" charset="0"/>
                <a:cs typeface="Times New Roman" panose="02020603050405020304" pitchFamily="18" charset="0"/>
              </a:rPr>
              <a:t> speaks of Christians of AD 64: scapegoats of Nero’s crime.   </a:t>
            </a:r>
          </a:p>
          <a:p>
            <a:pPr>
              <a:spcAft>
                <a:spcPts val="600"/>
              </a:spcAft>
              <a:buFont typeface="Arial" panose="020B0604020202020204" pitchFamily="34" charset="0"/>
              <a:buChar char="•"/>
            </a:pPr>
            <a:r>
              <a:rPr lang="en-US" dirty="0">
                <a:solidFill>
                  <a:srgbClr val="CCFFCC"/>
                </a:solidFill>
                <a:ea typeface="Times New Roman" panose="02020603050405020304" pitchFamily="18" charset="0"/>
                <a:cs typeface="Times New Roman" panose="02020603050405020304" pitchFamily="18" charset="0"/>
              </a:rPr>
              <a:t>Pliny, </a:t>
            </a:r>
            <a:r>
              <a:rPr lang="en-US" dirty="0">
                <a:solidFill>
                  <a:srgbClr val="FFFFFF"/>
                </a:solidFill>
                <a:ea typeface="Times New Roman" panose="02020603050405020304" pitchFamily="18" charset="0"/>
                <a:cs typeface="Times New Roman" panose="02020603050405020304" pitchFamily="18" charset="0"/>
              </a:rPr>
              <a:t>letter to Trajan, AD 110-112, describes his actions against Christians</a:t>
            </a:r>
            <a:br>
              <a:rPr lang="en-US" dirty="0">
                <a:solidFill>
                  <a:srgbClr val="FFFFFF"/>
                </a:solidFill>
                <a:ea typeface="Times New Roman" panose="02020603050405020304" pitchFamily="18" charset="0"/>
                <a:cs typeface="Times New Roman" panose="02020603050405020304" pitchFamily="18" charset="0"/>
              </a:rPr>
            </a:br>
            <a:r>
              <a:rPr lang="en-US" dirty="0">
                <a:solidFill>
                  <a:srgbClr val="FFFFFF"/>
                </a:solidFill>
                <a:ea typeface="Times New Roman" panose="02020603050405020304" pitchFamily="18" charset="0"/>
                <a:cs typeface="Times New Roman" panose="02020603050405020304" pitchFamily="18" charset="0"/>
              </a:rPr>
              <a:t>of Bithynia.  </a:t>
            </a:r>
          </a:p>
          <a:p>
            <a:pPr>
              <a:spcAft>
                <a:spcPts val="600"/>
              </a:spcAft>
              <a:buFont typeface="Arial" panose="020B0604020202020204" pitchFamily="34" charset="0"/>
              <a:buChar char="•"/>
            </a:pPr>
            <a:r>
              <a:rPr lang="en-US" dirty="0">
                <a:solidFill>
                  <a:srgbClr val="CCFFCC"/>
                </a:solidFill>
                <a:ea typeface="Times New Roman" panose="02020603050405020304" pitchFamily="18" charset="0"/>
                <a:cs typeface="Times New Roman" panose="02020603050405020304" pitchFamily="18" charset="0"/>
              </a:rPr>
              <a:t>Today</a:t>
            </a:r>
            <a:r>
              <a:rPr lang="en-US" dirty="0">
                <a:solidFill>
                  <a:srgbClr val="FFFFFF"/>
                </a:solidFill>
                <a:ea typeface="Times New Roman" panose="02020603050405020304" pitchFamily="18" charset="0"/>
                <a:cs typeface="Times New Roman" panose="02020603050405020304" pitchFamily="18" charset="0"/>
              </a:rPr>
              <a:t> our question gets many answers. </a:t>
            </a:r>
            <a:endParaRPr lang="en-US" sz="3100" dirty="0">
              <a:solidFill>
                <a:srgbClr val="FFFFFF"/>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80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99"/>
                </a:solidFill>
              </a:rPr>
              <a:t>What is a Christian?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822041"/>
            <a:ext cx="8298873" cy="5643414"/>
          </a:xfrm>
        </p:spPr>
        <p:txBody>
          <a:bodyPr/>
          <a:lstStyle/>
          <a:p>
            <a:pPr>
              <a:spcAft>
                <a:spcPts val="600"/>
              </a:spcAft>
              <a:buFont typeface="Arial" panose="020B0604020202020204" pitchFamily="34" charset="0"/>
              <a:buChar char="•"/>
            </a:pPr>
            <a:r>
              <a:rPr lang="en-US" dirty="0">
                <a:solidFill>
                  <a:srgbClr val="FFFF99"/>
                </a:solidFill>
                <a:ea typeface="Times New Roman" panose="02020603050405020304" pitchFamily="18" charset="0"/>
                <a:cs typeface="Times New Roman" panose="02020603050405020304" pitchFamily="18" charset="0"/>
              </a:rPr>
              <a:t>Short answer: </a:t>
            </a:r>
            <a:r>
              <a:rPr lang="en-US" dirty="0">
                <a:solidFill>
                  <a:srgbClr val="CCFFCC"/>
                </a:solidFill>
                <a:ea typeface="Times New Roman" panose="02020603050405020304" pitchFamily="18" charset="0"/>
                <a:cs typeface="Times New Roman" panose="02020603050405020304" pitchFamily="18" charset="0"/>
              </a:rPr>
              <a:t>A life thru which Christ lives </a:t>
            </a:r>
          </a:p>
          <a:p>
            <a:pPr marL="0" indent="0" algn="ctr">
              <a:spcAft>
                <a:spcPts val="0"/>
              </a:spcAft>
              <a:buNone/>
            </a:pPr>
            <a:r>
              <a:rPr lang="en-US" dirty="0">
                <a:solidFill>
                  <a:srgbClr val="FFFFFF"/>
                </a:solidFill>
                <a:ea typeface="Times New Roman" panose="02020603050405020304" pitchFamily="18" charset="0"/>
                <a:cs typeface="Times New Roman" panose="02020603050405020304" pitchFamily="18" charset="0"/>
              </a:rPr>
              <a:t>Ga.2:20 </a:t>
            </a:r>
          </a:p>
          <a:p>
            <a:pPr marL="395288" indent="-395288" defTabSz="519113">
              <a:spcAft>
                <a:spcPts val="600"/>
              </a:spcAft>
              <a:buNone/>
            </a:pPr>
            <a:r>
              <a:rPr lang="en-US" sz="2800" dirty="0">
                <a:solidFill>
                  <a:srgbClr val="99FF66"/>
                </a:solidFill>
                <a:ea typeface="Times New Roman" panose="02020603050405020304" pitchFamily="18" charset="0"/>
                <a:cs typeface="Times New Roman" panose="02020603050405020304" pitchFamily="18" charset="0"/>
              </a:rPr>
              <a:t>a.</a:t>
            </a:r>
            <a:r>
              <a:rPr lang="en-US" dirty="0">
                <a:solidFill>
                  <a:srgbClr val="FFFFFF"/>
                </a:solidFill>
                <a:ea typeface="Times New Roman" panose="02020603050405020304" pitchFamily="18" charset="0"/>
                <a:cs typeface="Times New Roman" panose="02020603050405020304" pitchFamily="18" charset="0"/>
              </a:rPr>
              <a:t>	</a:t>
            </a:r>
            <a:r>
              <a:rPr lang="en-US" i="1" dirty="0">
                <a:solidFill>
                  <a:srgbClr val="FFFFCC"/>
                </a:solidFill>
                <a:ea typeface="Times New Roman" panose="02020603050405020304" pitchFamily="18" charset="0"/>
                <a:cs typeface="Times New Roman" panose="02020603050405020304" pitchFamily="18" charset="0"/>
              </a:rPr>
              <a:t>No longer I</a:t>
            </a:r>
            <a:r>
              <a:rPr lang="en-US" dirty="0">
                <a:solidFill>
                  <a:schemeClr val="bg1"/>
                </a:solidFill>
                <a:ea typeface="Times New Roman" panose="02020603050405020304" pitchFamily="18" charset="0"/>
                <a:cs typeface="Times New Roman" panose="02020603050405020304" pitchFamily="18" charset="0"/>
              </a:rPr>
              <a:t>:</a:t>
            </a:r>
            <a:r>
              <a:rPr lang="en-US" dirty="0">
                <a:solidFill>
                  <a:srgbClr val="FFFFFF"/>
                </a:solidFill>
                <a:ea typeface="Times New Roman" panose="02020603050405020304" pitchFamily="18" charset="0"/>
                <a:cs typeface="Times New Roman" panose="02020603050405020304" pitchFamily="18" charset="0"/>
              </a:rPr>
              <a:t>  his old evil self (Saul) was crucified with Christ (19)  </a:t>
            </a:r>
          </a:p>
          <a:p>
            <a:pPr marL="0" indent="0" defTabSz="395288">
              <a:spcAft>
                <a:spcPts val="600"/>
              </a:spcAft>
              <a:buNone/>
            </a:pPr>
            <a:r>
              <a:rPr lang="en-US" sz="2800" dirty="0">
                <a:solidFill>
                  <a:srgbClr val="99FF66"/>
                </a:solidFill>
                <a:ea typeface="Times New Roman" panose="02020603050405020304" pitchFamily="18" charset="0"/>
                <a:cs typeface="Times New Roman" panose="02020603050405020304" pitchFamily="18" charset="0"/>
              </a:rPr>
              <a:t>b. </a:t>
            </a:r>
            <a:r>
              <a:rPr lang="en-US" i="1" dirty="0">
                <a:solidFill>
                  <a:srgbClr val="FFFFCC"/>
                </a:solidFill>
                <a:ea typeface="Times New Roman" panose="02020603050405020304" pitchFamily="18" charset="0"/>
                <a:cs typeface="Times New Roman" panose="02020603050405020304" pitchFamily="18" charset="0"/>
              </a:rPr>
              <a:t>Christ lives in me </a:t>
            </a:r>
            <a:r>
              <a:rPr lang="en-US" dirty="0">
                <a:solidFill>
                  <a:srgbClr val="FFFFFF"/>
                </a:solidFill>
                <a:ea typeface="Times New Roman" panose="02020603050405020304" pitchFamily="18" charset="0"/>
                <a:cs typeface="Times New Roman" panose="02020603050405020304" pitchFamily="18" charset="0"/>
              </a:rPr>
              <a:t>(20)</a:t>
            </a:r>
          </a:p>
          <a:p>
            <a:pPr marL="0" indent="0" defTabSz="519113">
              <a:spcAft>
                <a:spcPts val="600"/>
              </a:spcAft>
              <a:buNone/>
            </a:pPr>
            <a:r>
              <a:rPr lang="en-US" sz="2800" dirty="0">
                <a:solidFill>
                  <a:srgbClr val="99FF66"/>
                </a:solidFill>
                <a:ea typeface="Times New Roman" panose="02020603050405020304" pitchFamily="18" charset="0"/>
                <a:cs typeface="Times New Roman" panose="02020603050405020304" pitchFamily="18" charset="0"/>
              </a:rPr>
              <a:t>c.</a:t>
            </a:r>
            <a:r>
              <a:rPr lang="en-US" sz="2800" dirty="0">
                <a:solidFill>
                  <a:srgbClr val="FFFFFF"/>
                </a:solidFill>
                <a:ea typeface="Times New Roman" panose="02020603050405020304" pitchFamily="18" charset="0"/>
                <a:cs typeface="Times New Roman" panose="02020603050405020304" pitchFamily="18" charset="0"/>
              </a:rPr>
              <a:t> </a:t>
            </a:r>
            <a:r>
              <a:rPr lang="en-US" i="1" dirty="0">
                <a:solidFill>
                  <a:srgbClr val="FFFFCC"/>
                </a:solidFill>
                <a:ea typeface="Times New Roman" panose="02020603050405020304" pitchFamily="18" charset="0"/>
                <a:cs typeface="Times New Roman" panose="02020603050405020304" pitchFamily="18" charset="0"/>
              </a:rPr>
              <a:t>Live by faith</a:t>
            </a:r>
            <a:r>
              <a:rPr lang="en-US" dirty="0">
                <a:solidFill>
                  <a:srgbClr val="FFFFFF"/>
                </a:solidFill>
                <a:ea typeface="Times New Roman" panose="02020603050405020304" pitchFamily="18" charset="0"/>
                <a:cs typeface="Times New Roman" panose="02020603050405020304" pitchFamily="18" charset="0"/>
              </a:rPr>
              <a:t>: basis of new life (Gal.3:11)</a:t>
            </a:r>
          </a:p>
          <a:p>
            <a:pPr marL="0" indent="0" algn="ctr" defTabSz="519113">
              <a:spcAft>
                <a:spcPts val="600"/>
              </a:spcAft>
              <a:buNone/>
            </a:pPr>
            <a:r>
              <a:rPr lang="en-US" dirty="0">
                <a:solidFill>
                  <a:srgbClr val="FFFFFF"/>
                </a:solidFill>
                <a:ea typeface="Times New Roman" panose="02020603050405020304" pitchFamily="18" charset="0"/>
                <a:cs typeface="Times New Roman" panose="02020603050405020304" pitchFamily="18" charset="0"/>
              </a:rPr>
              <a:t>Specifics include – </a:t>
            </a:r>
          </a:p>
          <a:p>
            <a:pPr>
              <a:spcAft>
                <a:spcPts val="600"/>
              </a:spcAft>
              <a:buFont typeface="Arial" panose="020B0604020202020204" pitchFamily="34" charset="0"/>
              <a:buChar char="•"/>
            </a:pPr>
            <a:endParaRPr lang="en-US" sz="3100" dirty="0">
              <a:solidFill>
                <a:srgbClr val="FFFFFF"/>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58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 </a:t>
            </a:r>
            <a:r>
              <a:rPr lang="en-US" sz="3600" dirty="0">
                <a:solidFill>
                  <a:srgbClr val="FFFF99"/>
                </a:solidFill>
                <a:ea typeface="Verdana" panose="020B0604030504040204" pitchFamily="34" charset="0"/>
              </a:rPr>
              <a:t>A Disciple Who</a:t>
            </a:r>
            <a:br>
              <a:rPr lang="en-US" sz="3600" dirty="0">
                <a:solidFill>
                  <a:srgbClr val="FFFF99"/>
                </a:solidFill>
                <a:ea typeface="Verdana" panose="020B0604030504040204" pitchFamily="34" charset="0"/>
              </a:rPr>
            </a:br>
            <a:r>
              <a:rPr lang="en-US" sz="3600" dirty="0">
                <a:solidFill>
                  <a:srgbClr val="FFFF99"/>
                </a:solidFill>
                <a:ea typeface="Verdana" panose="020B0604030504040204" pitchFamily="34" charset="0"/>
              </a:rPr>
              <a:t>Obeys as Jesus Did</a:t>
            </a:r>
            <a:endParaRPr lang="en-US" sz="4000" dirty="0">
              <a:solidFill>
                <a:srgbClr val="FFFF99"/>
              </a:solidFill>
            </a:endParaRPr>
          </a:p>
        </p:txBody>
      </p:sp>
    </p:spTree>
    <p:extLst>
      <p:ext uri="{BB962C8B-B14F-4D97-AF65-F5344CB8AC3E}">
        <p14:creationId xmlns:p14="http://schemas.microsoft.com/office/powerpoint/2010/main" val="22599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23596"/>
          </a:xfrm>
        </p:spPr>
        <p:txBody>
          <a:bodyPr/>
          <a:lstStyle/>
          <a:p>
            <a:r>
              <a:rPr lang="en-US" sz="3400" dirty="0">
                <a:solidFill>
                  <a:schemeClr val="bg1"/>
                </a:solidFill>
              </a:rPr>
              <a:t>Mark 1:4</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78731"/>
            <a:ext cx="8455888" cy="5685121"/>
          </a:xfrm>
        </p:spPr>
        <p:txBody>
          <a:bodyPr/>
          <a:lstStyle/>
          <a:p>
            <a:pPr marL="0" lvl="2" indent="0">
              <a:spcBef>
                <a:spcPts val="600"/>
              </a:spcBef>
              <a:spcAft>
                <a:spcPts val="1200"/>
              </a:spcAft>
              <a:buSzPts val="1300"/>
              <a:buNone/>
            </a:pPr>
            <a:r>
              <a:rPr lang="en-US" sz="3100" dirty="0">
                <a:solidFill>
                  <a:srgbClr val="FFFFCC"/>
                </a:solidFill>
              </a:rPr>
              <a:t>Jesus is exalted above the baptizer, </a:t>
            </a:r>
            <a:r>
              <a:rPr lang="en-US" sz="3100" dirty="0">
                <a:solidFill>
                  <a:schemeClr val="bg1"/>
                </a:solidFill>
              </a:rPr>
              <a:t>Mk.1:7-8 </a:t>
            </a:r>
            <a:br>
              <a:rPr lang="en-US" sz="3100" dirty="0">
                <a:solidFill>
                  <a:srgbClr val="FFFFCC"/>
                </a:solidFill>
              </a:rPr>
            </a:br>
            <a:r>
              <a:rPr lang="en-US" sz="3100" dirty="0">
                <a:solidFill>
                  <a:srgbClr val="FFFFCC"/>
                </a:solidFill>
              </a:rPr>
              <a:t>(a greater baptism, </a:t>
            </a:r>
            <a:r>
              <a:rPr lang="en-US" sz="3100" dirty="0">
                <a:solidFill>
                  <a:schemeClr val="bg1"/>
                </a:solidFill>
                <a:ea typeface="Times New Roman" panose="02020603050405020304" pitchFamily="18" charset="0"/>
              </a:rPr>
              <a:t>Mt.28:19</a:t>
            </a:r>
            <a:r>
              <a:rPr lang="en-US" sz="3100" dirty="0">
                <a:solidFill>
                  <a:srgbClr val="FFFFCC"/>
                </a:solidFill>
              </a:rPr>
              <a:t>)</a:t>
            </a:r>
            <a:r>
              <a:rPr lang="en-US" sz="3100" dirty="0">
                <a:solidFill>
                  <a:schemeClr val="bg1"/>
                </a:solidFill>
                <a:ea typeface="Times New Roman" panose="02020603050405020304" pitchFamily="18" charset="0"/>
              </a:rPr>
              <a:t> </a:t>
            </a:r>
            <a:endParaRPr lang="en-US" sz="3100" dirty="0">
              <a:solidFill>
                <a:srgbClr val="FFFF99"/>
              </a:solidFill>
              <a:ea typeface="Times New Roman" panose="02020603050405020304" pitchFamily="18" charset="0"/>
            </a:endParaRPr>
          </a:p>
          <a:p>
            <a:pPr marL="0" lvl="2" indent="0">
              <a:spcBef>
                <a:spcPts val="600"/>
              </a:spcBef>
              <a:spcAft>
                <a:spcPts val="0"/>
              </a:spcAft>
              <a:buSzPts val="1300"/>
              <a:buNone/>
            </a:pPr>
            <a:r>
              <a:rPr lang="en-US" sz="3100" dirty="0">
                <a:solidFill>
                  <a:srgbClr val="FFFFCC"/>
                </a:solidFill>
                <a:ea typeface="Times New Roman" panose="02020603050405020304" pitchFamily="18" charset="0"/>
              </a:rPr>
              <a:t>Sinless, Son of God,</a:t>
            </a:r>
            <a:r>
              <a:rPr lang="en-US" sz="3100" dirty="0">
                <a:solidFill>
                  <a:srgbClr val="FFFF99"/>
                </a:solidFill>
                <a:ea typeface="Times New Roman" panose="02020603050405020304" pitchFamily="18" charset="0"/>
              </a:rPr>
              <a:t> </a:t>
            </a:r>
            <a:r>
              <a:rPr lang="en-US" sz="3100" dirty="0">
                <a:solidFill>
                  <a:schemeClr val="bg1"/>
                </a:solidFill>
                <a:ea typeface="Times New Roman" panose="02020603050405020304" pitchFamily="18" charset="0"/>
              </a:rPr>
              <a:t>Mk.1:9-11</a:t>
            </a:r>
          </a:p>
          <a:p>
            <a:pPr marL="0" lvl="2" indent="0" defTabSz="339725">
              <a:spcBef>
                <a:spcPts val="600"/>
              </a:spcBef>
              <a:spcAft>
                <a:spcPts val="0"/>
              </a:spcAft>
              <a:buSzPts val="1300"/>
              <a:buNone/>
            </a:pPr>
            <a:r>
              <a:rPr lang="en-US" sz="3100" dirty="0">
                <a:solidFill>
                  <a:schemeClr val="bg1"/>
                </a:solidFill>
                <a:ea typeface="Times New Roman" panose="02020603050405020304" pitchFamily="18" charset="0"/>
              </a:rPr>
              <a:t>	</a:t>
            </a:r>
            <a:endParaRPr lang="en-US" sz="24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94410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263951"/>
            <a:ext cx="8455888" cy="6099902"/>
          </a:xfrm>
        </p:spPr>
        <p:txBody>
          <a:bodyPr/>
          <a:lstStyle/>
          <a:p>
            <a:pPr marL="282575" lvl="2" indent="-282575" defTabSz="339725">
              <a:spcBef>
                <a:spcPts val="600"/>
              </a:spcBef>
              <a:spcAft>
                <a:spcPts val="400"/>
              </a:spcAft>
              <a:buSzPts val="1300"/>
              <a:buFont typeface="Courier New" panose="02070309020205020404" pitchFamily="49" charset="0"/>
              <a:buChar char="o"/>
            </a:pPr>
            <a:r>
              <a:rPr lang="en-US" sz="3000" dirty="0">
                <a:solidFill>
                  <a:srgbClr val="CCFFFF"/>
                </a:solidFill>
                <a:ea typeface="Times New Roman" panose="02020603050405020304" pitchFamily="18" charset="0"/>
              </a:rPr>
              <a:t>Jesus was baptized to fulfill all righteousness </a:t>
            </a:r>
            <a:r>
              <a:rPr lang="en-US" sz="3000" dirty="0">
                <a:solidFill>
                  <a:schemeClr val="bg1"/>
                </a:solidFill>
                <a:ea typeface="Times New Roman" panose="02020603050405020304" pitchFamily="18" charset="0"/>
              </a:rPr>
              <a:t>	(Mt.3:15)</a:t>
            </a:r>
          </a:p>
          <a:p>
            <a:pPr marL="282575" lvl="2" indent="-282575" defTabSz="339725">
              <a:spcBef>
                <a:spcPts val="600"/>
              </a:spcBef>
              <a:spcAft>
                <a:spcPts val="400"/>
              </a:spcAft>
              <a:buSzPts val="1300"/>
              <a:buFont typeface="Courier New" panose="02070309020205020404" pitchFamily="49" charset="0"/>
              <a:buChar char="o"/>
            </a:pPr>
            <a:r>
              <a:rPr lang="en-US" sz="3000" dirty="0">
                <a:solidFill>
                  <a:srgbClr val="CCFFFF"/>
                </a:solidFill>
                <a:ea typeface="Times New Roman" panose="02020603050405020304" pitchFamily="18" charset="0"/>
              </a:rPr>
              <a:t>We are baptized for forgiveness</a:t>
            </a:r>
            <a:r>
              <a:rPr lang="en-US" sz="3000" dirty="0">
                <a:solidFill>
                  <a:schemeClr val="bg1"/>
                </a:solidFill>
                <a:ea typeface="Times New Roman" panose="02020603050405020304" pitchFamily="18" charset="0"/>
              </a:rPr>
              <a:t> (Ac.2:38) </a:t>
            </a:r>
            <a:br>
              <a:rPr lang="en-US" sz="3000" dirty="0">
                <a:solidFill>
                  <a:schemeClr val="bg1"/>
                </a:solidFill>
                <a:ea typeface="Times New Roman" panose="02020603050405020304" pitchFamily="18" charset="0"/>
              </a:rPr>
            </a:br>
            <a:r>
              <a:rPr lang="en-US" sz="3000" dirty="0">
                <a:solidFill>
                  <a:srgbClr val="CCFFFF"/>
                </a:solidFill>
                <a:ea typeface="Times New Roman" panose="02020603050405020304" pitchFamily="18" charset="0"/>
              </a:rPr>
              <a:t>and</a:t>
            </a:r>
            <a:r>
              <a:rPr lang="en-US" sz="3000" dirty="0">
                <a:solidFill>
                  <a:schemeClr val="bg1"/>
                </a:solidFill>
                <a:ea typeface="Times New Roman" panose="02020603050405020304" pitchFamily="18" charset="0"/>
              </a:rPr>
              <a:t> </a:t>
            </a:r>
            <a:r>
              <a:rPr lang="en-US" sz="3000" dirty="0">
                <a:solidFill>
                  <a:srgbClr val="CCFFFF"/>
                </a:solidFill>
                <a:ea typeface="Times New Roman" panose="02020603050405020304" pitchFamily="18" charset="0"/>
              </a:rPr>
              <a:t>fellowship “with Him” </a:t>
            </a:r>
          </a:p>
          <a:p>
            <a:pPr marL="631825" lvl="3" indent="-174625" defTabSz="339725">
              <a:spcBef>
                <a:spcPts val="300"/>
              </a:spcBef>
              <a:spcAft>
                <a:spcPts val="300"/>
              </a:spcAft>
              <a:buSzPts val="1300"/>
              <a:buFont typeface="Wingdings" panose="05000000000000000000" pitchFamily="2" charset="2"/>
              <a:buChar char="§"/>
            </a:pPr>
            <a:r>
              <a:rPr lang="en-US" sz="3000" dirty="0">
                <a:solidFill>
                  <a:srgbClr val="FFFFCC"/>
                </a:solidFill>
                <a:ea typeface="Times New Roman" panose="02020603050405020304" pitchFamily="18" charset="0"/>
              </a:rPr>
              <a:t>Crucified</a:t>
            </a:r>
            <a:r>
              <a:rPr lang="en-US" sz="3000" dirty="0">
                <a:solidFill>
                  <a:schemeClr val="bg1"/>
                </a:solidFill>
                <a:ea typeface="Times New Roman" panose="02020603050405020304" pitchFamily="18" charset="0"/>
              </a:rPr>
              <a:t>  (Ro.6:6) </a:t>
            </a:r>
          </a:p>
          <a:p>
            <a:pPr marL="631825" lvl="3" indent="-174625" defTabSz="339725">
              <a:spcBef>
                <a:spcPts val="600"/>
              </a:spcBef>
              <a:spcAft>
                <a:spcPts val="300"/>
              </a:spcAft>
              <a:buSzPts val="1300"/>
              <a:buFont typeface="Wingdings" panose="05000000000000000000" pitchFamily="2" charset="2"/>
              <a:buChar char="§"/>
            </a:pPr>
            <a:r>
              <a:rPr lang="en-US" sz="3000" dirty="0">
                <a:solidFill>
                  <a:srgbClr val="FFFFCC"/>
                </a:solidFill>
                <a:ea typeface="Times New Roman" panose="02020603050405020304" pitchFamily="18" charset="0"/>
              </a:rPr>
              <a:t>Died</a:t>
            </a:r>
            <a:r>
              <a:rPr lang="en-US" sz="3000" dirty="0">
                <a:solidFill>
                  <a:schemeClr val="bg1"/>
                </a:solidFill>
                <a:ea typeface="Times New Roman" panose="02020603050405020304" pitchFamily="18" charset="0"/>
              </a:rPr>
              <a:t>  (Ro.6:8) </a:t>
            </a:r>
          </a:p>
          <a:p>
            <a:pPr marL="631825" lvl="3" indent="-174625" defTabSz="339725">
              <a:spcBef>
                <a:spcPts val="600"/>
              </a:spcBef>
              <a:spcAft>
                <a:spcPts val="300"/>
              </a:spcAft>
              <a:buSzPts val="1300"/>
              <a:buFont typeface="Wingdings" panose="05000000000000000000" pitchFamily="2" charset="2"/>
              <a:buChar char="§"/>
            </a:pPr>
            <a:r>
              <a:rPr lang="en-US" sz="3000" dirty="0">
                <a:solidFill>
                  <a:srgbClr val="FFFFCC"/>
                </a:solidFill>
                <a:ea typeface="Times New Roman" panose="02020603050405020304" pitchFamily="18" charset="0"/>
              </a:rPr>
              <a:t>Buried</a:t>
            </a:r>
            <a:r>
              <a:rPr lang="en-US" sz="3000" dirty="0">
                <a:solidFill>
                  <a:schemeClr val="bg1"/>
                </a:solidFill>
                <a:ea typeface="Times New Roman" panose="02020603050405020304" pitchFamily="18" charset="0"/>
              </a:rPr>
              <a:t>  (Ro.6:4) 			</a:t>
            </a:r>
          </a:p>
          <a:p>
            <a:pPr marL="631825" lvl="3" indent="-174625" defTabSz="339725">
              <a:spcBef>
                <a:spcPts val="600"/>
              </a:spcBef>
              <a:spcAft>
                <a:spcPts val="300"/>
              </a:spcAft>
              <a:buSzPts val="1300"/>
              <a:buFont typeface="Wingdings" panose="05000000000000000000" pitchFamily="2" charset="2"/>
              <a:buChar char="§"/>
            </a:pPr>
            <a:r>
              <a:rPr lang="en-US" sz="3000" dirty="0">
                <a:solidFill>
                  <a:srgbClr val="FFFFCC"/>
                </a:solidFill>
                <a:ea typeface="Times New Roman" panose="02020603050405020304" pitchFamily="18" charset="0"/>
              </a:rPr>
              <a:t>Raised</a:t>
            </a:r>
            <a:r>
              <a:rPr lang="en-US" sz="3000" dirty="0">
                <a:solidFill>
                  <a:schemeClr val="bg1"/>
                </a:solidFill>
                <a:ea typeface="Times New Roman" panose="02020603050405020304" pitchFamily="18" charset="0"/>
              </a:rPr>
              <a:t>  (Ro.6:4)</a:t>
            </a:r>
          </a:p>
          <a:p>
            <a:pPr marL="631825" lvl="3" indent="-174625" defTabSz="339725">
              <a:spcBef>
                <a:spcPts val="600"/>
              </a:spcBef>
              <a:spcAft>
                <a:spcPts val="300"/>
              </a:spcAft>
              <a:buSzPts val="1300"/>
              <a:buFont typeface="Wingdings" panose="05000000000000000000" pitchFamily="2" charset="2"/>
              <a:buChar char="§"/>
            </a:pPr>
            <a:r>
              <a:rPr lang="en-US" sz="3000" dirty="0">
                <a:solidFill>
                  <a:srgbClr val="FFFFCC"/>
                </a:solidFill>
                <a:ea typeface="Times New Roman" panose="02020603050405020304" pitchFamily="18" charset="0"/>
              </a:rPr>
              <a:t>Heirs</a:t>
            </a:r>
            <a:r>
              <a:rPr lang="en-US" sz="3000" dirty="0">
                <a:solidFill>
                  <a:schemeClr val="bg1"/>
                </a:solidFill>
                <a:ea typeface="Times New Roman" panose="02020603050405020304" pitchFamily="18" charset="0"/>
              </a:rPr>
              <a:t>  (Ro.8:17) </a:t>
            </a:r>
          </a:p>
          <a:p>
            <a:pPr marL="631825" lvl="3" indent="-174625" defTabSz="339725">
              <a:spcBef>
                <a:spcPts val="600"/>
              </a:spcBef>
              <a:spcAft>
                <a:spcPts val="300"/>
              </a:spcAft>
              <a:buSzPts val="1300"/>
              <a:buFont typeface="Wingdings" panose="05000000000000000000" pitchFamily="2" charset="2"/>
              <a:buChar char="§"/>
            </a:pPr>
            <a:r>
              <a:rPr lang="en-US" sz="3000" dirty="0">
                <a:solidFill>
                  <a:srgbClr val="FFFFCC"/>
                </a:solidFill>
                <a:ea typeface="Times New Roman" panose="02020603050405020304" pitchFamily="18" charset="0"/>
              </a:rPr>
              <a:t>Glorified</a:t>
            </a:r>
            <a:r>
              <a:rPr lang="en-US" sz="3000" dirty="0">
                <a:solidFill>
                  <a:schemeClr val="bg1"/>
                </a:solidFill>
                <a:ea typeface="Times New Roman" panose="02020603050405020304" pitchFamily="18" charset="0"/>
              </a:rPr>
              <a:t>  (Ro.8:17) </a:t>
            </a:r>
          </a:p>
          <a:p>
            <a:pPr marL="631825" lvl="3" indent="-174625" defTabSz="339725">
              <a:spcBef>
                <a:spcPts val="600"/>
              </a:spcBef>
              <a:spcAft>
                <a:spcPts val="0"/>
              </a:spcAft>
              <a:buSzPts val="1300"/>
              <a:buFont typeface="Wingdings" panose="05000000000000000000" pitchFamily="2" charset="2"/>
              <a:buChar char="§"/>
            </a:pPr>
            <a:r>
              <a:rPr lang="en-US" sz="3000" dirty="0">
                <a:solidFill>
                  <a:srgbClr val="FFFFCC"/>
                </a:solidFill>
                <a:ea typeface="Times New Roman" panose="02020603050405020304" pitchFamily="18" charset="0"/>
              </a:rPr>
              <a:t>Reign</a:t>
            </a:r>
            <a:r>
              <a:rPr lang="en-US" sz="3000" dirty="0">
                <a:solidFill>
                  <a:schemeClr val="bg1"/>
                </a:solidFill>
                <a:ea typeface="Times New Roman" panose="02020603050405020304" pitchFamily="18" charset="0"/>
              </a:rPr>
              <a:t>,  2 Tim.2:12</a:t>
            </a:r>
          </a:p>
        </p:txBody>
      </p:sp>
    </p:spTree>
    <p:extLst>
      <p:ext uri="{BB962C8B-B14F-4D97-AF65-F5344CB8AC3E}">
        <p14:creationId xmlns:p14="http://schemas.microsoft.com/office/powerpoint/2010/main" val="72752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463125"/>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A Disciple Who Obeys as Jesus Did</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ED6D26E-C96F-4CE1-FB3C-C5E5B324B0A6}"/>
              </a:ext>
            </a:extLst>
          </p:cNvPr>
          <p:cNvSpPr/>
          <p:nvPr/>
        </p:nvSpPr>
        <p:spPr>
          <a:xfrm>
            <a:off x="1409921" y="1235270"/>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 </a:t>
            </a:r>
            <a:r>
              <a:rPr lang="en-US" sz="3600" dirty="0">
                <a:solidFill>
                  <a:srgbClr val="FFFF99"/>
                </a:solidFill>
                <a:ea typeface="Verdana" panose="020B0604030504040204" pitchFamily="34" charset="0"/>
              </a:rPr>
              <a:t>A Mind Through</a:t>
            </a:r>
            <a:br>
              <a:rPr lang="en-US" sz="3600" dirty="0">
                <a:solidFill>
                  <a:srgbClr val="FFFF99"/>
                </a:solidFill>
                <a:ea typeface="Verdana" panose="020B0604030504040204" pitchFamily="34" charset="0"/>
              </a:rPr>
            </a:br>
            <a:r>
              <a:rPr lang="en-US" sz="3600" dirty="0">
                <a:solidFill>
                  <a:srgbClr val="FFFF99"/>
                </a:solidFill>
                <a:ea typeface="Verdana" panose="020B0604030504040204" pitchFamily="34" charset="0"/>
              </a:rPr>
              <a:t>Which Jesus Thinks</a:t>
            </a:r>
            <a:endParaRPr lang="en-US" sz="4000" dirty="0">
              <a:solidFill>
                <a:srgbClr val="FFFF99"/>
              </a:solidFill>
            </a:endParaRPr>
          </a:p>
        </p:txBody>
      </p:sp>
    </p:spTree>
    <p:extLst>
      <p:ext uri="{BB962C8B-B14F-4D97-AF65-F5344CB8AC3E}">
        <p14:creationId xmlns:p14="http://schemas.microsoft.com/office/powerpoint/2010/main" val="3498118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Mk.1:12-13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03637"/>
            <a:ext cx="8229600" cy="5384799"/>
          </a:xfrm>
        </p:spPr>
        <p:txBody>
          <a:bodyPr/>
          <a:lstStyle/>
          <a:p>
            <a:pPr>
              <a:spcAft>
                <a:spcPts val="300"/>
              </a:spcAft>
              <a:buFont typeface="Wingdings" panose="05000000000000000000" pitchFamily="2" charset="2"/>
              <a:buChar char="§"/>
            </a:pPr>
            <a:r>
              <a:rPr lang="en-US" dirty="0">
                <a:solidFill>
                  <a:srgbClr val="CCFFFF"/>
                </a:solidFill>
              </a:rPr>
              <a:t>Desert (as Israel)</a:t>
            </a:r>
          </a:p>
          <a:p>
            <a:pPr>
              <a:spcAft>
                <a:spcPts val="300"/>
              </a:spcAft>
              <a:buFont typeface="Wingdings" panose="05000000000000000000" pitchFamily="2" charset="2"/>
              <a:buChar char="§"/>
            </a:pPr>
            <a:r>
              <a:rPr lang="en-US" sz="3100" dirty="0">
                <a:solidFill>
                  <a:srgbClr val="CCFFFF"/>
                </a:solidFill>
                <a:ea typeface="Times New Roman" panose="02020603050405020304" pitchFamily="18" charset="0"/>
              </a:rPr>
              <a:t>40 days  (Israel: 40 years, unbelief, with food)</a:t>
            </a:r>
          </a:p>
          <a:p>
            <a:pPr>
              <a:spcAft>
                <a:spcPts val="900"/>
              </a:spcAft>
              <a:buFont typeface="Wingdings" panose="05000000000000000000" pitchFamily="2" charset="2"/>
              <a:buChar char="§"/>
            </a:pPr>
            <a:r>
              <a:rPr lang="en-US" sz="3100" dirty="0">
                <a:solidFill>
                  <a:srgbClr val="CCFFFF"/>
                </a:solidFill>
                <a:ea typeface="Times New Roman" panose="02020603050405020304" pitchFamily="18" charset="0"/>
              </a:rPr>
              <a:t>Without sin, </a:t>
            </a:r>
            <a:r>
              <a:rPr lang="en-US" sz="3100" dirty="0">
                <a:solidFill>
                  <a:schemeClr val="bg1"/>
                </a:solidFill>
                <a:ea typeface="Times New Roman" panose="02020603050405020304" pitchFamily="18" charset="0"/>
              </a:rPr>
              <a:t>Hb.4:15</a:t>
            </a:r>
          </a:p>
          <a:p>
            <a:pPr marL="0" indent="0" algn="ctr">
              <a:spcAft>
                <a:spcPts val="300"/>
              </a:spcAft>
              <a:buNone/>
            </a:pPr>
            <a:r>
              <a:rPr lang="en-US" sz="3100" dirty="0">
                <a:solidFill>
                  <a:schemeClr val="bg1"/>
                </a:solidFill>
                <a:ea typeface="Times New Roman" panose="02020603050405020304" pitchFamily="18" charset="0"/>
              </a:rPr>
              <a:t>Christ works through a mind . . .</a:t>
            </a:r>
          </a:p>
          <a:p>
            <a:pPr marL="0" indent="0">
              <a:spcAft>
                <a:spcPts val="300"/>
              </a:spcAft>
              <a:buNone/>
            </a:pPr>
            <a:r>
              <a:rPr lang="en-US" sz="3100" dirty="0">
                <a:solidFill>
                  <a:srgbClr val="CCFFFF"/>
                </a:solidFill>
                <a:ea typeface="Times New Roman" panose="02020603050405020304" pitchFamily="18" charset="0"/>
              </a:rPr>
              <a:t>   </a:t>
            </a:r>
            <a:r>
              <a:rPr lang="en-US" sz="2400" dirty="0">
                <a:solidFill>
                  <a:schemeClr val="bg1"/>
                </a:solidFill>
                <a:ea typeface="Times New Roman" panose="02020603050405020304" pitchFamily="18" charset="0"/>
              </a:rPr>
              <a:t>1.</a:t>
            </a:r>
            <a:r>
              <a:rPr lang="en-US" sz="3100" dirty="0">
                <a:solidFill>
                  <a:srgbClr val="CCFFFF"/>
                </a:solidFill>
                <a:ea typeface="Times New Roman" panose="02020603050405020304" pitchFamily="18" charset="0"/>
              </a:rPr>
              <a:t> </a:t>
            </a:r>
            <a:r>
              <a:rPr lang="en-US" sz="3100" dirty="0">
                <a:solidFill>
                  <a:srgbClr val="CCFFCC"/>
                </a:solidFill>
                <a:ea typeface="Times New Roman" panose="02020603050405020304" pitchFamily="18" charset="0"/>
              </a:rPr>
              <a:t>Free of satanic influence,</a:t>
            </a:r>
            <a:r>
              <a:rPr lang="en-US" sz="3100" dirty="0">
                <a:solidFill>
                  <a:srgbClr val="CCFFFF"/>
                </a:solidFill>
                <a:ea typeface="Times New Roman" panose="02020603050405020304" pitchFamily="18" charset="0"/>
              </a:rPr>
              <a:t> </a:t>
            </a:r>
            <a:r>
              <a:rPr lang="en-US" sz="3100" dirty="0">
                <a:solidFill>
                  <a:schemeClr val="bg1"/>
                </a:solidFill>
                <a:ea typeface="Times New Roman" panose="02020603050405020304" pitchFamily="18" charset="0"/>
              </a:rPr>
              <a:t>Mk.5:15;  8:33</a:t>
            </a:r>
          </a:p>
          <a:p>
            <a:pPr marL="0" indent="0">
              <a:spcAft>
                <a:spcPts val="300"/>
              </a:spcAft>
              <a:buNone/>
            </a:pPr>
            <a:r>
              <a:rPr lang="en-US" sz="3100" dirty="0">
                <a:solidFill>
                  <a:srgbClr val="CCFFFF"/>
                </a:solidFill>
                <a:ea typeface="Times New Roman" panose="02020603050405020304" pitchFamily="18" charset="0"/>
              </a:rPr>
              <a:t>   </a:t>
            </a:r>
            <a:r>
              <a:rPr lang="en-US" sz="2400" dirty="0">
                <a:solidFill>
                  <a:schemeClr val="bg1"/>
                </a:solidFill>
                <a:ea typeface="Times New Roman" panose="02020603050405020304" pitchFamily="18" charset="0"/>
              </a:rPr>
              <a:t>2.</a:t>
            </a:r>
            <a:r>
              <a:rPr lang="en-US" sz="3100" dirty="0">
                <a:solidFill>
                  <a:srgbClr val="CCFFFF"/>
                </a:solidFill>
                <a:ea typeface="Times New Roman" panose="02020603050405020304" pitchFamily="18" charset="0"/>
              </a:rPr>
              <a:t> </a:t>
            </a:r>
            <a:r>
              <a:rPr lang="en-US" sz="3100" dirty="0">
                <a:solidFill>
                  <a:srgbClr val="CCFFCC"/>
                </a:solidFill>
                <a:ea typeface="Times New Roman" panose="02020603050405020304" pitchFamily="18" charset="0"/>
              </a:rPr>
              <a:t>Of supreme love for God, </a:t>
            </a:r>
            <a:r>
              <a:rPr lang="en-US" sz="3100" dirty="0">
                <a:solidFill>
                  <a:schemeClr val="bg1"/>
                </a:solidFill>
                <a:ea typeface="Times New Roman" panose="02020603050405020304" pitchFamily="18" charset="0"/>
              </a:rPr>
              <a:t>Mk.12:30</a:t>
            </a:r>
          </a:p>
        </p:txBody>
      </p:sp>
    </p:spTree>
    <p:extLst>
      <p:ext uri="{BB962C8B-B14F-4D97-AF65-F5344CB8AC3E}">
        <p14:creationId xmlns:p14="http://schemas.microsoft.com/office/powerpoint/2010/main" val="134879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2234</TotalTime>
  <Words>1014</Words>
  <Application>Microsoft Office PowerPoint</Application>
  <PresentationFormat>On-screen Show (4:3)</PresentationFormat>
  <Paragraphs>101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Times New Roman</vt:lpstr>
      <vt:lpstr>Verdana</vt:lpstr>
      <vt:lpstr>Wingdings</vt:lpstr>
      <vt:lpstr>1_Default Design</vt:lpstr>
      <vt:lpstr>PowerPoint Presentation</vt:lpstr>
      <vt:lpstr>A Christian is a partisan (follower)</vt:lpstr>
      <vt:lpstr>Classical contexts</vt:lpstr>
      <vt:lpstr>What is a Christian?</vt:lpstr>
      <vt:lpstr>PowerPoint Presentation</vt:lpstr>
      <vt:lpstr>Mark 1:4</vt:lpstr>
      <vt:lpstr>PowerPoint Presentation</vt:lpstr>
      <vt:lpstr>PowerPoint Presentation</vt:lpstr>
      <vt:lpstr>Mk.1:12-13 – </vt:lpstr>
      <vt:lpstr>PowerPoint Presentation</vt:lpstr>
      <vt:lpstr>PowerPoint Presentation</vt:lpstr>
      <vt:lpstr>PowerPoint Presentation</vt:lpstr>
      <vt:lpstr>Lord’s eyes saw people in need</vt:lpstr>
      <vt:lpstr>Jesus sees through eyes that . . .</vt:lpstr>
      <vt:lpstr>PowerPoint Presentation</vt:lpstr>
      <vt:lpstr>Jesus heard . . .</vt:lpstr>
      <vt:lpstr>PowerPoint Presentation</vt:lpstr>
      <vt:lpstr>Three occurrences of ‘Christian’ implies obedience</vt:lpstr>
      <vt:lpstr>Four ways</vt:lpstr>
      <vt:lpstr>A real Christian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33</cp:revision>
  <dcterms:created xsi:type="dcterms:W3CDTF">2006-09-18T21:36:30Z</dcterms:created>
  <dcterms:modified xsi:type="dcterms:W3CDTF">2024-02-03T04:02:02Z</dcterms:modified>
</cp:coreProperties>
</file>