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194BE5-65B8-EF47-BEF5-1A6F35FBD549}" v="1" dt="2024-01-26T21:20:50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4AF18D17-DE8E-47FC-8E6E-698D6EE267C9}"/>
    <pc:docChg chg="custSel modSld">
      <pc:chgData name="Ty Johnson" userId="2df4d96252200d5b" providerId="LiveId" clId="{4AF18D17-DE8E-47FC-8E6E-698D6EE267C9}" dt="2023-07-30T19:44:06.944" v="85" actId="20577"/>
      <pc:docMkLst>
        <pc:docMk/>
      </pc:docMkLst>
      <pc:sldChg chg="modSp mod modAnim">
        <pc:chgData name="Ty Johnson" userId="2df4d96252200d5b" providerId="LiveId" clId="{4AF18D17-DE8E-47FC-8E6E-698D6EE267C9}" dt="2023-07-30T19:44:06.944" v="85" actId="20577"/>
        <pc:sldMkLst>
          <pc:docMk/>
          <pc:sldMk cId="2481219556" sldId="266"/>
        </pc:sldMkLst>
        <pc:spChg chg="mod">
          <ac:chgData name="Ty Johnson" userId="2df4d96252200d5b" providerId="LiveId" clId="{4AF18D17-DE8E-47FC-8E6E-698D6EE267C9}" dt="2023-07-30T19:44:06.944" v="85" actId="20577"/>
          <ac:spMkLst>
            <pc:docMk/>
            <pc:sldMk cId="2481219556" sldId="266"/>
            <ac:spMk id="3" creationId="{57241384-1E18-C833-83F2-BC5F3AC45BC0}"/>
          </ac:spMkLst>
        </pc:spChg>
      </pc:sldChg>
      <pc:sldChg chg="delSp mod">
        <pc:chgData name="Ty Johnson" userId="2df4d96252200d5b" providerId="LiveId" clId="{4AF18D17-DE8E-47FC-8E6E-698D6EE267C9}" dt="2023-07-29T19:36:56.511" v="0" actId="478"/>
        <pc:sldMkLst>
          <pc:docMk/>
          <pc:sldMk cId="2994865753" sldId="267"/>
        </pc:sldMkLst>
        <pc:spChg chg="del">
          <ac:chgData name="Ty Johnson" userId="2df4d96252200d5b" providerId="LiveId" clId="{4AF18D17-DE8E-47FC-8E6E-698D6EE267C9}" dt="2023-07-29T19:36:56.511" v="0" actId="478"/>
          <ac:spMkLst>
            <pc:docMk/>
            <pc:sldMk cId="2994865753" sldId="267"/>
            <ac:spMk id="2" creationId="{57A0B814-905A-BD9B-ECF8-DB971DF9E22E}"/>
          </ac:spMkLst>
        </pc:spChg>
      </pc:sldChg>
    </pc:docChg>
  </pc:docChgLst>
  <pc:docChgLst>
    <pc:chgData name="Ty Johnson" userId="2df4d96252200d5b" providerId="LiveId" clId="{DE194BE5-65B8-EF47-BEF5-1A6F35FBD549}"/>
    <pc:docChg chg="undo custSel addSld delSld modSld">
      <pc:chgData name="Ty Johnson" userId="2df4d96252200d5b" providerId="LiveId" clId="{DE194BE5-65B8-EF47-BEF5-1A6F35FBD549}" dt="2024-01-26T21:20:50.769" v="2054" actId="25668"/>
      <pc:docMkLst>
        <pc:docMk/>
      </pc:docMkLst>
      <pc:sldChg chg="modSp">
        <pc:chgData name="Ty Johnson" userId="2df4d96252200d5b" providerId="LiveId" clId="{DE194BE5-65B8-EF47-BEF5-1A6F35FBD549}" dt="2023-07-27T16:50:17.459" v="68" actId="20577"/>
        <pc:sldMkLst>
          <pc:docMk/>
          <pc:sldMk cId="1453469370" sldId="257"/>
        </pc:sldMkLst>
        <pc:spChg chg="mod">
          <ac:chgData name="Ty Johnson" userId="2df4d96252200d5b" providerId="LiveId" clId="{DE194BE5-65B8-EF47-BEF5-1A6F35FBD549}" dt="2023-07-27T16:50:17.459" v="68" actId="20577"/>
          <ac:spMkLst>
            <pc:docMk/>
            <pc:sldMk cId="1453469370" sldId="257"/>
            <ac:spMk id="2" creationId="{139B3E99-E23D-8E60-0F8A-8CB4706BE705}"/>
          </ac:spMkLst>
        </pc:spChg>
      </pc:sldChg>
      <pc:sldChg chg="modSp">
        <pc:chgData name="Ty Johnson" userId="2df4d96252200d5b" providerId="LiveId" clId="{DE194BE5-65B8-EF47-BEF5-1A6F35FBD549}" dt="2023-07-27T18:06:19.213" v="289" actId="1076"/>
        <pc:sldMkLst>
          <pc:docMk/>
          <pc:sldMk cId="1564820152" sldId="258"/>
        </pc:sldMkLst>
        <pc:spChg chg="mod">
          <ac:chgData name="Ty Johnson" userId="2df4d96252200d5b" providerId="LiveId" clId="{DE194BE5-65B8-EF47-BEF5-1A6F35FBD549}" dt="2023-07-27T16:50:34.909" v="76" actId="20577"/>
          <ac:spMkLst>
            <pc:docMk/>
            <pc:sldMk cId="1564820152" sldId="258"/>
            <ac:spMk id="2" creationId="{57A0B814-905A-BD9B-ECF8-DB971DF9E22E}"/>
          </ac:spMkLst>
        </pc:spChg>
        <pc:spChg chg="mod">
          <ac:chgData name="Ty Johnson" userId="2df4d96252200d5b" providerId="LiveId" clId="{DE194BE5-65B8-EF47-BEF5-1A6F35FBD549}" dt="2023-07-27T18:06:19.213" v="289" actId="1076"/>
          <ac:spMkLst>
            <pc:docMk/>
            <pc:sldMk cId="1564820152" sldId="258"/>
            <ac:spMk id="3" creationId="{57241384-1E18-C833-83F2-BC5F3AC45BC0}"/>
          </ac:spMkLst>
        </pc:spChg>
      </pc:sldChg>
      <pc:sldChg chg="del">
        <pc:chgData name="Ty Johnson" userId="2df4d96252200d5b" providerId="LiveId" clId="{DE194BE5-65B8-EF47-BEF5-1A6F35FBD549}" dt="2023-07-27T16:47:30.831" v="25" actId="2696"/>
        <pc:sldMkLst>
          <pc:docMk/>
          <pc:sldMk cId="1511906593" sldId="259"/>
        </pc:sldMkLst>
      </pc:sldChg>
      <pc:sldChg chg="modSp add addAnim delAnim">
        <pc:chgData name="Ty Johnson" userId="2df4d96252200d5b" providerId="LiveId" clId="{DE194BE5-65B8-EF47-BEF5-1A6F35FBD549}" dt="2023-07-28T17:44:57.770" v="581" actId="20577"/>
        <pc:sldMkLst>
          <pc:docMk/>
          <pc:sldMk cId="1752117875" sldId="259"/>
        </pc:sldMkLst>
        <pc:spChg chg="mod">
          <ac:chgData name="Ty Johnson" userId="2df4d96252200d5b" providerId="LiveId" clId="{DE194BE5-65B8-EF47-BEF5-1A6F35FBD549}" dt="2023-07-28T17:44:57.770" v="581" actId="20577"/>
          <ac:spMkLst>
            <pc:docMk/>
            <pc:sldMk cId="1752117875" sldId="259"/>
            <ac:spMk id="3" creationId="{57241384-1E18-C833-83F2-BC5F3AC45BC0}"/>
          </ac:spMkLst>
        </pc:spChg>
      </pc:sldChg>
      <pc:sldChg chg="del">
        <pc:chgData name="Ty Johnson" userId="2df4d96252200d5b" providerId="LiveId" clId="{DE194BE5-65B8-EF47-BEF5-1A6F35FBD549}" dt="2023-07-27T16:47:30.061" v="24" actId="2696"/>
        <pc:sldMkLst>
          <pc:docMk/>
          <pc:sldMk cId="744733082" sldId="260"/>
        </pc:sldMkLst>
      </pc:sldChg>
      <pc:sldChg chg="modSp add addAnim delAnim">
        <pc:chgData name="Ty Johnson" userId="2df4d96252200d5b" providerId="LiveId" clId="{DE194BE5-65B8-EF47-BEF5-1A6F35FBD549}" dt="2024-01-26T21:20:50.769" v="2054" actId="25668"/>
        <pc:sldMkLst>
          <pc:docMk/>
          <pc:sldMk cId="1411368304" sldId="260"/>
        </pc:sldMkLst>
        <pc:spChg chg="mod">
          <ac:chgData name="Ty Johnson" userId="2df4d96252200d5b" providerId="LiveId" clId="{DE194BE5-65B8-EF47-BEF5-1A6F35FBD549}" dt="2024-01-26T21:20:50.769" v="2054" actId="25668"/>
          <ac:spMkLst>
            <pc:docMk/>
            <pc:sldMk cId="1411368304" sldId="260"/>
            <ac:spMk id="3" creationId="{57241384-1E18-C833-83F2-BC5F3AC45BC0}"/>
          </ac:spMkLst>
        </pc:spChg>
      </pc:sldChg>
      <pc:sldChg chg="del">
        <pc:chgData name="Ty Johnson" userId="2df4d96252200d5b" providerId="LiveId" clId="{DE194BE5-65B8-EF47-BEF5-1A6F35FBD549}" dt="2023-07-27T16:47:29.361" v="23" actId="2696"/>
        <pc:sldMkLst>
          <pc:docMk/>
          <pc:sldMk cId="1910505411" sldId="261"/>
        </pc:sldMkLst>
      </pc:sldChg>
      <pc:sldChg chg="modSp add">
        <pc:chgData name="Ty Johnson" userId="2df4d96252200d5b" providerId="LiveId" clId="{DE194BE5-65B8-EF47-BEF5-1A6F35FBD549}" dt="2023-07-28T20:05:10.618" v="1075" actId="20577"/>
        <pc:sldMkLst>
          <pc:docMk/>
          <pc:sldMk cId="2129977243" sldId="261"/>
        </pc:sldMkLst>
        <pc:spChg chg="mod">
          <ac:chgData name="Ty Johnson" userId="2df4d96252200d5b" providerId="LiveId" clId="{DE194BE5-65B8-EF47-BEF5-1A6F35FBD549}" dt="2023-07-28T20:05:10.618" v="1075" actId="20577"/>
          <ac:spMkLst>
            <pc:docMk/>
            <pc:sldMk cId="2129977243" sldId="261"/>
            <ac:spMk id="3" creationId="{57241384-1E18-C833-83F2-BC5F3AC45BC0}"/>
          </ac:spMkLst>
        </pc:spChg>
      </pc:sldChg>
      <pc:sldChg chg="modSp add">
        <pc:chgData name="Ty Johnson" userId="2df4d96252200d5b" providerId="LiveId" clId="{DE194BE5-65B8-EF47-BEF5-1A6F35FBD549}" dt="2023-07-28T20:57:02.074" v="1292" actId="20577"/>
        <pc:sldMkLst>
          <pc:docMk/>
          <pc:sldMk cId="1995326434" sldId="262"/>
        </pc:sldMkLst>
        <pc:spChg chg="mod">
          <ac:chgData name="Ty Johnson" userId="2df4d96252200d5b" providerId="LiveId" clId="{DE194BE5-65B8-EF47-BEF5-1A6F35FBD549}" dt="2023-07-28T20:57:02.074" v="1292" actId="20577"/>
          <ac:spMkLst>
            <pc:docMk/>
            <pc:sldMk cId="1995326434" sldId="262"/>
            <ac:spMk id="3" creationId="{57241384-1E18-C833-83F2-BC5F3AC45BC0}"/>
          </ac:spMkLst>
        </pc:spChg>
      </pc:sldChg>
      <pc:sldChg chg="del">
        <pc:chgData name="Ty Johnson" userId="2df4d96252200d5b" providerId="LiveId" clId="{DE194BE5-65B8-EF47-BEF5-1A6F35FBD549}" dt="2023-07-27T16:47:28.676" v="22" actId="2696"/>
        <pc:sldMkLst>
          <pc:docMk/>
          <pc:sldMk cId="3195396398" sldId="262"/>
        </pc:sldMkLst>
      </pc:sldChg>
      <pc:sldChg chg="del">
        <pc:chgData name="Ty Johnson" userId="2df4d96252200d5b" providerId="LiveId" clId="{DE194BE5-65B8-EF47-BEF5-1A6F35FBD549}" dt="2023-07-27T16:47:27.913" v="21" actId="2696"/>
        <pc:sldMkLst>
          <pc:docMk/>
          <pc:sldMk cId="1261438981" sldId="263"/>
        </pc:sldMkLst>
      </pc:sldChg>
      <pc:sldChg chg="modSp add addAnim delAnim">
        <pc:chgData name="Ty Johnson" userId="2df4d96252200d5b" providerId="LiveId" clId="{DE194BE5-65B8-EF47-BEF5-1A6F35FBD549}" dt="2023-07-29T17:38:47.152" v="1566" actId="20577"/>
        <pc:sldMkLst>
          <pc:docMk/>
          <pc:sldMk cId="1320090589" sldId="263"/>
        </pc:sldMkLst>
        <pc:spChg chg="mod">
          <ac:chgData name="Ty Johnson" userId="2df4d96252200d5b" providerId="LiveId" clId="{DE194BE5-65B8-EF47-BEF5-1A6F35FBD549}" dt="2023-07-29T17:21:14.957" v="1399" actId="1076"/>
          <ac:spMkLst>
            <pc:docMk/>
            <pc:sldMk cId="1320090589" sldId="263"/>
            <ac:spMk id="2" creationId="{57A0B814-905A-BD9B-ECF8-DB971DF9E22E}"/>
          </ac:spMkLst>
        </pc:spChg>
        <pc:spChg chg="mod">
          <ac:chgData name="Ty Johnson" userId="2df4d96252200d5b" providerId="LiveId" clId="{DE194BE5-65B8-EF47-BEF5-1A6F35FBD549}" dt="2023-07-29T17:38:47.152" v="1566" actId="20577"/>
          <ac:spMkLst>
            <pc:docMk/>
            <pc:sldMk cId="1320090589" sldId="263"/>
            <ac:spMk id="3" creationId="{57241384-1E18-C833-83F2-BC5F3AC45BC0}"/>
          </ac:spMkLst>
        </pc:spChg>
      </pc:sldChg>
      <pc:sldChg chg="modSp add">
        <pc:chgData name="Ty Johnson" userId="2df4d96252200d5b" providerId="LiveId" clId="{DE194BE5-65B8-EF47-BEF5-1A6F35FBD549}" dt="2023-07-29T18:06:02.433" v="1797" actId="20577"/>
        <pc:sldMkLst>
          <pc:docMk/>
          <pc:sldMk cId="3596478380" sldId="264"/>
        </pc:sldMkLst>
        <pc:spChg chg="mod">
          <ac:chgData name="Ty Johnson" userId="2df4d96252200d5b" providerId="LiveId" clId="{DE194BE5-65B8-EF47-BEF5-1A6F35FBD549}" dt="2023-07-29T18:06:02.433" v="1797" actId="20577"/>
          <ac:spMkLst>
            <pc:docMk/>
            <pc:sldMk cId="3596478380" sldId="264"/>
            <ac:spMk id="3" creationId="{57241384-1E18-C833-83F2-BC5F3AC45BC0}"/>
          </ac:spMkLst>
        </pc:spChg>
      </pc:sldChg>
      <pc:sldChg chg="modSp add">
        <pc:chgData name="Ty Johnson" userId="2df4d96252200d5b" providerId="LiveId" clId="{DE194BE5-65B8-EF47-BEF5-1A6F35FBD549}" dt="2023-07-29T18:37:15.698" v="2007" actId="20577"/>
        <pc:sldMkLst>
          <pc:docMk/>
          <pc:sldMk cId="3263003364" sldId="265"/>
        </pc:sldMkLst>
        <pc:spChg chg="mod">
          <ac:chgData name="Ty Johnson" userId="2df4d96252200d5b" providerId="LiveId" clId="{DE194BE5-65B8-EF47-BEF5-1A6F35FBD549}" dt="2023-07-29T18:37:15.698" v="2007" actId="20577"/>
          <ac:spMkLst>
            <pc:docMk/>
            <pc:sldMk cId="3263003364" sldId="265"/>
            <ac:spMk id="3" creationId="{57241384-1E18-C833-83F2-BC5F3AC45BC0}"/>
          </ac:spMkLst>
        </pc:spChg>
      </pc:sldChg>
      <pc:sldChg chg="modSp add">
        <pc:chgData name="Ty Johnson" userId="2df4d96252200d5b" providerId="LiveId" clId="{DE194BE5-65B8-EF47-BEF5-1A6F35FBD549}" dt="2023-07-29T18:41:24.450" v="2037" actId="20577"/>
        <pc:sldMkLst>
          <pc:docMk/>
          <pc:sldMk cId="2481219556" sldId="266"/>
        </pc:sldMkLst>
        <pc:spChg chg="mod">
          <ac:chgData name="Ty Johnson" userId="2df4d96252200d5b" providerId="LiveId" clId="{DE194BE5-65B8-EF47-BEF5-1A6F35FBD549}" dt="2023-07-29T18:41:24.450" v="2037" actId="20577"/>
          <ac:spMkLst>
            <pc:docMk/>
            <pc:sldMk cId="2481219556" sldId="266"/>
            <ac:spMk id="3" creationId="{57241384-1E18-C833-83F2-BC5F3AC45BC0}"/>
          </ac:spMkLst>
        </pc:spChg>
      </pc:sldChg>
      <pc:sldChg chg="modSp add">
        <pc:chgData name="Ty Johnson" userId="2df4d96252200d5b" providerId="LiveId" clId="{DE194BE5-65B8-EF47-BEF5-1A6F35FBD549}" dt="2023-07-29T18:41:58.300" v="2053" actId="20577"/>
        <pc:sldMkLst>
          <pc:docMk/>
          <pc:sldMk cId="2994865753" sldId="267"/>
        </pc:sldMkLst>
        <pc:spChg chg="mod">
          <ac:chgData name="Ty Johnson" userId="2df4d96252200d5b" providerId="LiveId" clId="{DE194BE5-65B8-EF47-BEF5-1A6F35FBD549}" dt="2023-07-29T18:41:58.300" v="2053" actId="20577"/>
          <ac:spMkLst>
            <pc:docMk/>
            <pc:sldMk cId="2994865753" sldId="267"/>
            <ac:spMk id="2" creationId="{57A0B814-905A-BD9B-ECF8-DB971DF9E22E}"/>
          </ac:spMkLst>
        </pc:spChg>
        <pc:spChg chg="mod">
          <ac:chgData name="Ty Johnson" userId="2df4d96252200d5b" providerId="LiveId" clId="{DE194BE5-65B8-EF47-BEF5-1A6F35FBD549}" dt="2023-07-29T18:41:55.893" v="2052" actId="20577"/>
          <ac:spMkLst>
            <pc:docMk/>
            <pc:sldMk cId="2994865753" sldId="267"/>
            <ac:spMk id="3" creationId="{57241384-1E18-C833-83F2-BC5F3AC45B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2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5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4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9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0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0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5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2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4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855AD-DC4B-4FC5-B840-3F81EED82042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0103-C6CC-4447-AA44-75646653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86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3E99-E23D-8E60-0F8A-8CB4706B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47" y="2642368"/>
            <a:ext cx="75935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800"/>
              <a:t>Jude</a:t>
            </a:r>
            <a:br>
              <a:rPr lang="en-US"/>
            </a:br>
            <a:r>
              <a:rPr lang="en-US"/>
              <a:t>verse by verse</a:t>
            </a:r>
            <a:endParaRPr lang="en-US" sz="3300"/>
          </a:p>
        </p:txBody>
      </p:sp>
    </p:spTree>
    <p:extLst>
      <p:ext uri="{BB962C8B-B14F-4D97-AF65-F5344CB8AC3E}">
        <p14:creationId xmlns:p14="http://schemas.microsoft.com/office/powerpoint/2010/main" val="1453469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B814-905A-BD9B-ECF8-DB971DF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1384-1E18-C833-83F2-BC5F3AC4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sz="2600"/>
              <a:t>25:</a:t>
            </a:r>
          </a:p>
          <a:p>
            <a:pPr lvl="1"/>
            <a:r>
              <a:rPr lang="en-US" sz="2600"/>
              <a:t>God is King eternal</a:t>
            </a:r>
          </a:p>
          <a:p>
            <a:pPr lvl="1"/>
            <a:r>
              <a:rPr lang="en-US" sz="2600"/>
              <a:t>1 Timothy 1:17</a:t>
            </a:r>
          </a:p>
          <a:p>
            <a:endParaRPr lang="en-US" sz="2600"/>
          </a:p>
          <a:p>
            <a:endParaRPr lang="en-US" sz="4200"/>
          </a:p>
          <a:p>
            <a:pPr lvl="1"/>
            <a:endParaRPr lang="en-US" sz="26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1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B814-905A-BD9B-ECF8-DB971DF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1384-1E18-C833-83F2-BC5F3AC4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sz="2600"/>
              <a:t>1:</a:t>
            </a:r>
          </a:p>
          <a:p>
            <a:pPr lvl="1"/>
            <a:r>
              <a:rPr lang="en-US" sz="2600"/>
              <a:t>Servant of Christ </a:t>
            </a:r>
          </a:p>
          <a:p>
            <a:pPr lvl="1"/>
            <a:r>
              <a:rPr lang="en-US" sz="2600"/>
              <a:t>John 12:26</a:t>
            </a:r>
          </a:p>
          <a:p>
            <a:pPr lvl="1"/>
            <a:endParaRPr lang="en-US" sz="2600"/>
          </a:p>
          <a:p>
            <a:r>
              <a:rPr lang="en-US" sz="2600"/>
              <a:t>2:</a:t>
            </a:r>
          </a:p>
          <a:p>
            <a:pPr lvl="1"/>
            <a:r>
              <a:rPr lang="en-US" sz="2600"/>
              <a:t>Encouraging the Christians </a:t>
            </a:r>
          </a:p>
          <a:p>
            <a:pPr lvl="1"/>
            <a:r>
              <a:rPr lang="en-US" sz="2600"/>
              <a:t>2 Peter 1:2</a:t>
            </a:r>
          </a:p>
          <a:p>
            <a:pPr lvl="1"/>
            <a:endParaRPr lang="en-US" sz="2600"/>
          </a:p>
          <a:p>
            <a:r>
              <a:rPr lang="en-US" sz="2600"/>
              <a:t>3:</a:t>
            </a:r>
          </a:p>
          <a:p>
            <a:pPr lvl="1"/>
            <a:r>
              <a:rPr lang="en-US" sz="2600"/>
              <a:t>We have a common faith</a:t>
            </a:r>
          </a:p>
          <a:p>
            <a:pPr lvl="1"/>
            <a:r>
              <a:rPr lang="en-US" sz="2600"/>
              <a:t>Titus 1:4</a:t>
            </a:r>
          </a:p>
          <a:p>
            <a:pPr lvl="1"/>
            <a:endParaRPr lang="en-US" sz="26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2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B814-905A-BD9B-ECF8-DB971DF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1384-1E18-C833-83F2-BC5F3AC4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 lnSpcReduction="10000"/>
          </a:bodyPr>
          <a:lstStyle/>
          <a:p>
            <a:r>
              <a:rPr lang="en-US" sz="2600"/>
              <a:t>4:</a:t>
            </a:r>
          </a:p>
          <a:p>
            <a:pPr lvl="1"/>
            <a:r>
              <a:rPr lang="en-US" sz="2600"/>
              <a:t>False brethren have crept in </a:t>
            </a:r>
          </a:p>
          <a:p>
            <a:pPr lvl="1"/>
            <a:r>
              <a:rPr lang="en-US" sz="2600"/>
              <a:t>Galatians 2:4</a:t>
            </a:r>
          </a:p>
          <a:p>
            <a:pPr lvl="1"/>
            <a:endParaRPr lang="en-US" sz="2600"/>
          </a:p>
          <a:p>
            <a:r>
              <a:rPr lang="en-US" sz="2600"/>
              <a:t>5:</a:t>
            </a:r>
          </a:p>
          <a:p>
            <a:pPr lvl="1"/>
            <a:r>
              <a:rPr lang="en-US" sz="2600"/>
              <a:t>God led the people out of Egypt </a:t>
            </a:r>
          </a:p>
          <a:p>
            <a:pPr lvl="1"/>
            <a:r>
              <a:rPr lang="en-US" sz="2600"/>
              <a:t>Exodus 12:51</a:t>
            </a:r>
          </a:p>
          <a:p>
            <a:pPr lvl="1"/>
            <a:r>
              <a:rPr lang="en-US" sz="2600"/>
              <a:t>Destroyed those who didn’t believe</a:t>
            </a:r>
            <a:endParaRPr lang="en-US" sz="3000"/>
          </a:p>
          <a:p>
            <a:pPr lvl="1"/>
            <a:endParaRPr lang="en-US" sz="2600"/>
          </a:p>
          <a:p>
            <a:r>
              <a:rPr lang="en-US" sz="2600"/>
              <a:t>6:</a:t>
            </a:r>
          </a:p>
          <a:p>
            <a:pPr lvl="1"/>
            <a:r>
              <a:rPr lang="en-US" sz="2600"/>
              <a:t>Unfaithful angels await judgement</a:t>
            </a:r>
          </a:p>
          <a:p>
            <a:pPr lvl="1"/>
            <a:r>
              <a:rPr lang="en-US" sz="2600"/>
              <a:t>2 Peter 2:4</a:t>
            </a:r>
          </a:p>
          <a:p>
            <a:pPr lvl="1"/>
            <a:endParaRPr lang="en-US" sz="2600"/>
          </a:p>
          <a:p>
            <a:pPr lvl="1"/>
            <a:endParaRPr lang="en-US" sz="26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1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B814-905A-BD9B-ECF8-DB971DF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1384-1E18-C833-83F2-BC5F3AC4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sz="2600"/>
              <a:t>7:</a:t>
            </a:r>
          </a:p>
          <a:p>
            <a:pPr lvl="1"/>
            <a:r>
              <a:rPr lang="en-US" sz="2600"/>
              <a:t>Sodom and </a:t>
            </a:r>
            <a:r>
              <a:rPr lang="en-US" sz="2600" err="1"/>
              <a:t>Gamorrah</a:t>
            </a:r>
            <a:r>
              <a:rPr lang="en-US" sz="2600"/>
              <a:t> were destroyed for sexual immorality</a:t>
            </a:r>
          </a:p>
          <a:p>
            <a:pPr lvl="1"/>
            <a:endParaRPr lang="en-US" sz="2600"/>
          </a:p>
          <a:p>
            <a:r>
              <a:rPr lang="en-US" sz="2600"/>
              <a:t>8:</a:t>
            </a:r>
          </a:p>
          <a:p>
            <a:pPr lvl="1"/>
            <a:r>
              <a:rPr lang="en-US" sz="2600"/>
              <a:t>2 Peter 2:10</a:t>
            </a:r>
          </a:p>
          <a:p>
            <a:pPr lvl="1"/>
            <a:r>
              <a:rPr lang="en-US" sz="2600"/>
              <a:t>We are not to reject authority </a:t>
            </a:r>
          </a:p>
          <a:p>
            <a:pPr lvl="1"/>
            <a:endParaRPr lang="en-US" sz="2600"/>
          </a:p>
          <a:p>
            <a:r>
              <a:rPr lang="en-US" sz="2600"/>
              <a:t>9:</a:t>
            </a:r>
          </a:p>
          <a:p>
            <a:pPr lvl="1"/>
            <a:r>
              <a:rPr lang="en-US" sz="2600"/>
              <a:t>Deuteronomy 34:6</a:t>
            </a:r>
          </a:p>
          <a:p>
            <a:pPr lvl="1"/>
            <a:r>
              <a:rPr lang="en-US" sz="2600"/>
              <a:t>Micheal fought with the devil over Moses’ body</a:t>
            </a:r>
          </a:p>
          <a:p>
            <a:pPr lvl="1"/>
            <a:endParaRPr lang="en-US" sz="2600"/>
          </a:p>
          <a:p>
            <a:pPr lvl="1"/>
            <a:endParaRPr lang="en-US" sz="2600"/>
          </a:p>
          <a:p>
            <a:pPr lvl="1"/>
            <a:endParaRPr lang="en-US" sz="26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6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B814-905A-BD9B-ECF8-DB971DF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1384-1E18-C833-83F2-BC5F3AC4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sz="2600"/>
              <a:t>10:</a:t>
            </a:r>
          </a:p>
          <a:p>
            <a:pPr lvl="1"/>
            <a:r>
              <a:rPr lang="en-US" sz="2600"/>
              <a:t>Continues to warn against false teachers</a:t>
            </a:r>
          </a:p>
          <a:p>
            <a:pPr lvl="1"/>
            <a:r>
              <a:rPr lang="en-US" sz="2600"/>
              <a:t>2 Peter 2:12</a:t>
            </a:r>
          </a:p>
          <a:p>
            <a:endParaRPr lang="en-US" sz="2600"/>
          </a:p>
          <a:p>
            <a:r>
              <a:rPr lang="en-US" sz="2600"/>
              <a:t>11:</a:t>
            </a:r>
          </a:p>
          <a:p>
            <a:pPr lvl="1"/>
            <a:r>
              <a:rPr lang="en-US" sz="2600"/>
              <a:t>Woe to false teachers</a:t>
            </a:r>
          </a:p>
          <a:p>
            <a:pPr lvl="1"/>
            <a:r>
              <a:rPr lang="en-US" sz="2600"/>
              <a:t>Cain, </a:t>
            </a:r>
            <a:r>
              <a:rPr lang="en-US" sz="2600" err="1"/>
              <a:t>Balaam</a:t>
            </a:r>
            <a:r>
              <a:rPr lang="en-US" sz="2600"/>
              <a:t>, and </a:t>
            </a:r>
            <a:r>
              <a:rPr lang="en-US" sz="2600" err="1"/>
              <a:t>Korah</a:t>
            </a:r>
            <a:endParaRPr lang="en-US" sz="2600"/>
          </a:p>
          <a:p>
            <a:pPr lvl="1"/>
            <a:endParaRPr lang="en-US" sz="2600"/>
          </a:p>
          <a:p>
            <a:r>
              <a:rPr lang="en-US" sz="2600"/>
              <a:t>12:</a:t>
            </a:r>
          </a:p>
          <a:p>
            <a:pPr lvl="1"/>
            <a:r>
              <a:rPr lang="en-US" sz="2600"/>
              <a:t>False teachers serve only themselves</a:t>
            </a:r>
          </a:p>
          <a:p>
            <a:pPr lvl="1"/>
            <a:r>
              <a:rPr lang="en-US" sz="2600"/>
              <a:t>Matthew 15:13</a:t>
            </a:r>
          </a:p>
          <a:p>
            <a:pPr lvl="1"/>
            <a:endParaRPr lang="en-US" sz="2600"/>
          </a:p>
          <a:p>
            <a:pPr lvl="1"/>
            <a:endParaRPr lang="en-US" sz="26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B814-905A-BD9B-ECF8-DB971DF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1384-1E18-C833-83F2-BC5F3AC4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sz="2600"/>
              <a:t>13:</a:t>
            </a:r>
          </a:p>
          <a:p>
            <a:pPr lvl="1"/>
            <a:r>
              <a:rPr lang="en-US" sz="2600"/>
              <a:t>False teachers are like raging waves of the sea</a:t>
            </a:r>
          </a:p>
          <a:p>
            <a:pPr lvl="1"/>
            <a:r>
              <a:rPr lang="en-US" sz="2600"/>
              <a:t>Isaiah 57:20</a:t>
            </a:r>
          </a:p>
          <a:p>
            <a:endParaRPr lang="en-US" sz="2600"/>
          </a:p>
          <a:p>
            <a:r>
              <a:rPr lang="en-US" sz="2600"/>
              <a:t>14:</a:t>
            </a:r>
          </a:p>
          <a:p>
            <a:pPr lvl="1"/>
            <a:r>
              <a:rPr lang="en-US" sz="2600"/>
              <a:t>Enoch prophesied about these men</a:t>
            </a:r>
          </a:p>
          <a:p>
            <a:pPr lvl="1"/>
            <a:r>
              <a:rPr lang="en-US" sz="2600"/>
              <a:t>Genesis 5:24</a:t>
            </a:r>
          </a:p>
          <a:p>
            <a:pPr lvl="1"/>
            <a:endParaRPr lang="en-US" sz="2600"/>
          </a:p>
          <a:p>
            <a:r>
              <a:rPr lang="en-US" sz="2600"/>
              <a:t>15:</a:t>
            </a:r>
          </a:p>
          <a:p>
            <a:pPr lvl="1"/>
            <a:r>
              <a:rPr lang="en-US" sz="2600"/>
              <a:t>Judgement pronounced on the ungodly</a:t>
            </a:r>
          </a:p>
          <a:p>
            <a:pPr lvl="1"/>
            <a:r>
              <a:rPr lang="en-US" sz="2600"/>
              <a:t>Matthew 12:36</a:t>
            </a:r>
          </a:p>
          <a:p>
            <a:pPr lvl="1"/>
            <a:endParaRPr lang="en-US" sz="2600"/>
          </a:p>
          <a:p>
            <a:pPr lvl="1"/>
            <a:endParaRPr lang="en-US" sz="26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2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B814-905A-BD9B-ECF8-DB971DF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1384-1E18-C833-83F2-BC5F3AC4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sz="2600"/>
              <a:t>16:</a:t>
            </a:r>
          </a:p>
          <a:p>
            <a:pPr lvl="1"/>
            <a:r>
              <a:rPr lang="en-US" sz="2600"/>
              <a:t>False teachers are grumbles and complainers</a:t>
            </a:r>
          </a:p>
          <a:p>
            <a:pPr lvl="1"/>
            <a:r>
              <a:rPr lang="en-US" sz="2600"/>
              <a:t>1 Corinthians 10:9-10</a:t>
            </a:r>
          </a:p>
          <a:p>
            <a:endParaRPr lang="en-US" sz="2600"/>
          </a:p>
          <a:p>
            <a:r>
              <a:rPr lang="en-US" sz="2600"/>
              <a:t>17:</a:t>
            </a:r>
          </a:p>
          <a:p>
            <a:pPr lvl="1"/>
            <a:r>
              <a:rPr lang="en-US" sz="2600"/>
              <a:t>Remember the words of the prophets </a:t>
            </a:r>
          </a:p>
          <a:p>
            <a:pPr lvl="1"/>
            <a:r>
              <a:rPr lang="en-US" sz="2600"/>
              <a:t>2 Peter 3:2</a:t>
            </a:r>
          </a:p>
          <a:p>
            <a:pPr lvl="1"/>
            <a:endParaRPr lang="en-US" sz="2600"/>
          </a:p>
          <a:p>
            <a:r>
              <a:rPr lang="en-US" sz="2600"/>
              <a:t>18:</a:t>
            </a:r>
          </a:p>
          <a:p>
            <a:pPr lvl="1"/>
            <a:r>
              <a:rPr lang="en-US" sz="2600"/>
              <a:t>Apostles had warned about these mockers</a:t>
            </a:r>
          </a:p>
          <a:p>
            <a:pPr lvl="1"/>
            <a:r>
              <a:rPr lang="en-US" sz="2600"/>
              <a:t>2 Peter 3:3</a:t>
            </a:r>
          </a:p>
          <a:p>
            <a:pPr lvl="1"/>
            <a:endParaRPr lang="en-US" sz="2600"/>
          </a:p>
          <a:p>
            <a:pPr lvl="1"/>
            <a:endParaRPr lang="en-US" sz="26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B814-905A-BD9B-ECF8-DB971DF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1384-1E18-C833-83F2-BC5F3AC4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sz="2600"/>
              <a:t>19:</a:t>
            </a:r>
          </a:p>
          <a:p>
            <a:pPr lvl="1"/>
            <a:r>
              <a:rPr lang="en-US" sz="2600"/>
              <a:t>Avoid those who cause divisions </a:t>
            </a:r>
          </a:p>
          <a:p>
            <a:pPr lvl="1"/>
            <a:r>
              <a:rPr lang="en-US" sz="2600"/>
              <a:t>Romans 16:17</a:t>
            </a:r>
          </a:p>
          <a:p>
            <a:endParaRPr lang="en-US" sz="2600"/>
          </a:p>
          <a:p>
            <a:r>
              <a:rPr lang="en-US" sz="2600"/>
              <a:t>20:</a:t>
            </a:r>
          </a:p>
          <a:p>
            <a:pPr lvl="1"/>
            <a:r>
              <a:rPr lang="en-US" sz="2600"/>
              <a:t>Pray in the Spirit  </a:t>
            </a:r>
          </a:p>
          <a:p>
            <a:pPr lvl="1"/>
            <a:r>
              <a:rPr lang="en-US" sz="2600"/>
              <a:t>Ephesians 6:18</a:t>
            </a:r>
          </a:p>
          <a:p>
            <a:pPr lvl="1"/>
            <a:endParaRPr lang="en-US" sz="2600"/>
          </a:p>
          <a:p>
            <a:r>
              <a:rPr lang="en-US" sz="2600"/>
              <a:t>21:</a:t>
            </a:r>
          </a:p>
          <a:p>
            <a:pPr lvl="1"/>
            <a:r>
              <a:rPr lang="en-US" sz="2600"/>
              <a:t>Believers must keep themselves in the Love of God </a:t>
            </a:r>
          </a:p>
          <a:p>
            <a:pPr lvl="1"/>
            <a:endParaRPr lang="en-US" sz="26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7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B814-905A-BD9B-ECF8-DB971DF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1384-1E18-C833-83F2-BC5F3AC45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sz="2600"/>
              <a:t>22:</a:t>
            </a:r>
          </a:p>
          <a:p>
            <a:pPr lvl="1"/>
            <a:r>
              <a:rPr lang="en-US" sz="2600"/>
              <a:t>Have compassion on those who struggle </a:t>
            </a:r>
          </a:p>
          <a:p>
            <a:pPr lvl="1"/>
            <a:r>
              <a:rPr lang="en-US" sz="2600"/>
              <a:t>Hebrews 5:2</a:t>
            </a:r>
          </a:p>
          <a:p>
            <a:endParaRPr lang="en-US" sz="2600"/>
          </a:p>
          <a:p>
            <a:r>
              <a:rPr lang="en-US" sz="2600"/>
              <a:t>23:</a:t>
            </a:r>
          </a:p>
          <a:p>
            <a:pPr lvl="1"/>
            <a:r>
              <a:rPr lang="en-US" sz="2600"/>
              <a:t>Hate the garment defiled by the flesh  </a:t>
            </a:r>
          </a:p>
          <a:p>
            <a:pPr lvl="1"/>
            <a:r>
              <a:rPr lang="en-US" sz="2600"/>
              <a:t>Amos 4:11</a:t>
            </a:r>
          </a:p>
          <a:p>
            <a:pPr lvl="1"/>
            <a:endParaRPr lang="en-US" sz="2600"/>
          </a:p>
          <a:p>
            <a:r>
              <a:rPr lang="en-US" sz="2600"/>
              <a:t>24:</a:t>
            </a:r>
          </a:p>
          <a:p>
            <a:pPr lvl="1"/>
            <a:r>
              <a:rPr lang="en-US" sz="2600"/>
              <a:t>Keep our calling and election sure</a:t>
            </a:r>
          </a:p>
          <a:p>
            <a:pPr lvl="1"/>
            <a:r>
              <a:rPr lang="en-US" sz="2600"/>
              <a:t>2 Peter 1:10 </a:t>
            </a:r>
          </a:p>
          <a:p>
            <a:pPr lvl="1"/>
            <a:endParaRPr lang="en-US" sz="2600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0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271</Words>
  <Application>Microsoft Office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Jude verse by verse</vt:lpstr>
      <vt:lpstr>Jude</vt:lpstr>
      <vt:lpstr>Jude</vt:lpstr>
      <vt:lpstr>Jude</vt:lpstr>
      <vt:lpstr>Jude</vt:lpstr>
      <vt:lpstr>Jude</vt:lpstr>
      <vt:lpstr>Jude</vt:lpstr>
      <vt:lpstr>Jude</vt:lpstr>
      <vt:lpstr>Jude</vt:lpstr>
      <vt:lpstr>Jude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 Johnson</dc:creator>
  <cp:lastModifiedBy>Ty Johnson</cp:lastModifiedBy>
  <cp:revision>2</cp:revision>
  <dcterms:created xsi:type="dcterms:W3CDTF">2023-06-06T20:58:06Z</dcterms:created>
  <dcterms:modified xsi:type="dcterms:W3CDTF">2024-02-03T04:03:39Z</dcterms:modified>
</cp:coreProperties>
</file>