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9" r:id="rId11"/>
    <p:sldId id="266" r:id="rId12"/>
    <p:sldId id="265" r:id="rId13"/>
    <p:sldId id="264" r:id="rId14"/>
    <p:sldId id="263" r:id="rId15"/>
    <p:sldId id="267" r:id="rId16"/>
    <p:sldId id="268" r:id="rId17"/>
    <p:sldId id="270" r:id="rId18"/>
    <p:sldId id="258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8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26E00-53EE-9B03-72A4-38D9426E57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2E0704-B100-AD32-E707-80C6BB0A70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88AAC-67E3-2D92-AC09-8D33A84B6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028EF-E11A-112E-B19B-2BE434ED1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01CB06-CF54-6F09-7E57-105B65E02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6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75CDA-D2EC-D8BA-A860-28D422F88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6BAB1F-1025-EA2A-CF7D-B1783959D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F7B0F-8B3B-69B1-B1BD-F0AF92436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E9CF0-8BC9-7F1A-4872-F23870EF8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B8326-B35D-CAEE-278E-B623066BC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19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D2EF38F-B812-6966-F5E8-F4BED9983C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F28B39-0660-DF07-D048-ECE520016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36A5F-C64E-6AD0-6BFA-857D0C51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252132-ECD6-453B-DAE0-2D2E317F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3587C-2CFB-1940-0F2E-021303187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6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D6FFF-2EFE-F8B7-D2AD-6A7A26CFF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BA1B-3537-117F-D615-4E11001B5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CE8AEE-4F70-9B4F-8BFE-22A7ED1B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8928F-E8D5-29E6-9C2E-9E33B5BA3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80A7EF-8B8C-DA01-61B3-45AAAB058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0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B7E03A-517C-BAF7-9971-1CD2EDCF1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A2BCB-EA1C-6C3E-D48C-9E566598F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97112-FB53-F811-1C85-5940DF41B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F22297-314C-3BB7-526F-256F85BA2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ADBCE-A22C-E9A2-E8EB-891B3D054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4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CD439-F25F-FD84-C276-00C30554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23829-E787-5E37-BAFA-A632C2D17B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E79F5-C641-D658-4D7A-132FD15A8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C32F3E-3024-3459-7956-930E445147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4D9A38-C523-2DC2-051B-371E0C07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59012-F603-67E9-DDC9-8B21C3674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5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F63C2-575E-F6EE-870E-9C2DB02BD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026045-D430-0F00-95DA-68DA6F080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A170E-3DE1-456C-BBDF-96A06FF17D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07CEB8-9799-DC7A-73AB-83A61CB276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7E22F3-7409-7761-2E3A-CE0AB1CE3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6F519B-317C-3AA8-2140-8C12F3D6B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450631-52F3-8B68-5E56-63F2FA062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125F64-2687-FCA8-ABE4-80CD7FC2E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3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B22D6-A5B2-F0DA-4D78-85C942CFF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F8BF1F-D093-FFF2-88BD-65492CCC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C6A98F7-B39B-1DB7-EAA5-7A7ADB36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5457E3-701C-BAB4-5E4A-0C3D3E27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72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503CAD-204F-AE39-FB82-2AE9A4D93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4EA114-53A1-1A96-E10F-6D78D4449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179B3-06D2-5293-C733-10229EBD9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6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7E1FD-42C0-9CAB-269F-68E412716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24B3B-6F05-0E94-FD40-702EFEB3C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778E8-EABB-8867-EAE2-67629F7CA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3A8C02-04D5-F8F5-D66B-40215B072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EE602F-5BD7-1F81-D9C4-A0EEC0D2F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7F42F-E221-1C2D-3109-68CEE7C21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09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DAB5FC-1B97-B4C2-FB9E-09D863C2E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EA819E-2DBB-DB9E-97F4-001DDE3E28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948F46-373D-C8A2-53E3-2231B37CD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F74755-E589-AF00-B301-1853A1907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101226-C61C-0DDD-51AB-DD28D1297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B6691F-9E5A-BD8D-9907-7A64C127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38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D09D01-4256-1F4B-1F1A-AF42C982E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C98546-7177-082A-48F4-AFACA2F10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EF909E-4627-D291-5AEF-16DFBD039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71B8E-83F8-45A2-B1C5-D5C1AD655326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AF4AD-2039-6096-878C-9000B6F995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48C7A-5AA4-9146-F267-65C797601C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AC725-F4CA-421C-807B-D5F2E9B501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56946-EB6A-2DB1-A3D7-3D4F92E3E8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723" y="741363"/>
            <a:ext cx="9882554" cy="2387600"/>
          </a:xfrm>
        </p:spPr>
        <p:txBody>
          <a:bodyPr>
            <a:normAutofit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How Does God Work in My Life?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1CEDD2-3D54-0E1F-2D42-EBA27E9B57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Lessons from the book of Esther</a:t>
            </a:r>
          </a:p>
        </p:txBody>
      </p:sp>
    </p:spTree>
    <p:extLst>
      <p:ext uri="{BB962C8B-B14F-4D97-AF65-F5344CB8AC3E}">
        <p14:creationId xmlns:p14="http://schemas.microsoft.com/office/powerpoint/2010/main" val="3209494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D6FBB0F-B96D-255F-7ABD-06CE23BEF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E09BC7-88CD-D270-D16D-0E901729992E}"/>
              </a:ext>
            </a:extLst>
          </p:cNvPr>
          <p:cNvSpPr txBox="1"/>
          <p:nvPr/>
        </p:nvSpPr>
        <p:spPr>
          <a:xfrm>
            <a:off x="7399748" y="4048371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Mordecai's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9E392C-CDB0-94D1-188F-ED3B89F9B18D}"/>
              </a:ext>
            </a:extLst>
          </p:cNvPr>
          <p:cNvSpPr txBox="1"/>
          <p:nvPr/>
        </p:nvSpPr>
        <p:spPr>
          <a:xfrm>
            <a:off x="7399748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8DEE45B-17B7-086D-E074-02C8657586D6}"/>
              </a:ext>
            </a:extLst>
          </p:cNvPr>
          <p:cNvSpPr txBox="1"/>
          <p:nvPr/>
        </p:nvSpPr>
        <p:spPr>
          <a:xfrm>
            <a:off x="7399748" y="2880622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Mordecai’s Decree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A7B4747-42B7-5681-9C49-B288F54CA765}"/>
              </a:ext>
            </a:extLst>
          </p:cNvPr>
          <p:cNvSpPr txBox="1"/>
          <p:nvPr/>
        </p:nvSpPr>
        <p:spPr>
          <a:xfrm>
            <a:off x="781495" y="1659285"/>
            <a:ext cx="636361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king’s decree to kill the jews still stands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and Esther come us with a plan to save the jews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8:13-17</a:t>
            </a: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58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5B85F39-DE98-A58D-E61E-5B012A6E8E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5A61A5C-EA1B-C433-BE32-686FF26677C0}"/>
              </a:ext>
            </a:extLst>
          </p:cNvPr>
          <p:cNvSpPr txBox="1"/>
          <p:nvPr/>
        </p:nvSpPr>
        <p:spPr>
          <a:xfrm>
            <a:off x="7399748" y="4048371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Mordecai's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8E68CC1-12EF-1C55-3ADA-AC1F1BE6D1A7}"/>
              </a:ext>
            </a:extLst>
          </p:cNvPr>
          <p:cNvSpPr txBox="1"/>
          <p:nvPr/>
        </p:nvSpPr>
        <p:spPr>
          <a:xfrm>
            <a:off x="7399748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0D40904-5BAC-BDFD-6519-92F5746CAB1F}"/>
              </a:ext>
            </a:extLst>
          </p:cNvPr>
          <p:cNvSpPr txBox="1"/>
          <p:nvPr/>
        </p:nvSpPr>
        <p:spPr>
          <a:xfrm>
            <a:off x="7399748" y="1718735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Elevated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Power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8B6490-2AAD-BF6E-8FE4-31B9A2044177}"/>
              </a:ext>
            </a:extLst>
          </p:cNvPr>
          <p:cNvSpPr txBox="1"/>
          <p:nvPr/>
        </p:nvSpPr>
        <p:spPr>
          <a:xfrm>
            <a:off x="7399748" y="2880622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Mordecai’s Decree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5E626B5-FF39-7F13-340F-51476AC188EA}"/>
              </a:ext>
            </a:extLst>
          </p:cNvPr>
          <p:cNvSpPr txBox="1"/>
          <p:nvPr/>
        </p:nvSpPr>
        <p:spPr>
          <a:xfrm>
            <a:off x="781495" y="1659285"/>
            <a:ext cx="63636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king’s decree to kill the jews still stands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and Esther come us with a plan to save the jews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8:13-17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decree is issued for the Jews to be prepared to defend themselves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is elevated </a:t>
            </a:r>
          </a:p>
        </p:txBody>
      </p:sp>
    </p:spTree>
    <p:extLst>
      <p:ext uri="{BB962C8B-B14F-4D97-AF65-F5344CB8AC3E}">
        <p14:creationId xmlns:p14="http://schemas.microsoft.com/office/powerpoint/2010/main" val="444137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EC39AC2-EBD5-643E-0909-4187C15D35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3D52EAF-7F11-D829-9818-633B65F7913E}"/>
              </a:ext>
            </a:extLst>
          </p:cNvPr>
          <p:cNvSpPr txBox="1"/>
          <p:nvPr/>
        </p:nvSpPr>
        <p:spPr>
          <a:xfrm>
            <a:off x="7399748" y="4048371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Mordecai's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B953DC-7327-8318-9134-592258186E3D}"/>
              </a:ext>
            </a:extLst>
          </p:cNvPr>
          <p:cNvSpPr txBox="1"/>
          <p:nvPr/>
        </p:nvSpPr>
        <p:spPr>
          <a:xfrm>
            <a:off x="7399748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E53CE9D-69DF-849B-25AC-8C6A4BA857A0}"/>
              </a:ext>
            </a:extLst>
          </p:cNvPr>
          <p:cNvSpPr txBox="1"/>
          <p:nvPr/>
        </p:nvSpPr>
        <p:spPr>
          <a:xfrm>
            <a:off x="7399749" y="556848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is Raised and Made Great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D97ABB-7B68-1805-78D3-B5042F6772A9}"/>
              </a:ext>
            </a:extLst>
          </p:cNvPr>
          <p:cNvSpPr txBox="1"/>
          <p:nvPr/>
        </p:nvSpPr>
        <p:spPr>
          <a:xfrm>
            <a:off x="7399748" y="1718735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Elevated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Power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40A7AAC-3326-9A8C-DB35-ED9047204A33}"/>
              </a:ext>
            </a:extLst>
          </p:cNvPr>
          <p:cNvSpPr txBox="1"/>
          <p:nvPr/>
        </p:nvSpPr>
        <p:spPr>
          <a:xfrm>
            <a:off x="7399748" y="2880622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Mordecai’s Decree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C9F0254-CE99-818A-9285-EC8633CE2D73}"/>
              </a:ext>
            </a:extLst>
          </p:cNvPr>
          <p:cNvSpPr txBox="1"/>
          <p:nvPr/>
        </p:nvSpPr>
        <p:spPr>
          <a:xfrm>
            <a:off x="667195" y="2367171"/>
            <a:ext cx="63636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Jews vanquish their enemies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75,000 are killed over two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becomes a day of remembrance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 10</a:t>
            </a:r>
          </a:p>
        </p:txBody>
      </p:sp>
    </p:spTree>
    <p:extLst>
      <p:ext uri="{BB962C8B-B14F-4D97-AF65-F5344CB8AC3E}">
        <p14:creationId xmlns:p14="http://schemas.microsoft.com/office/powerpoint/2010/main" val="3563766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FF79D5C-5A1E-5BE6-39E8-4F6DCD2D46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DAC5E9B-CF6E-4119-22AE-F8BCC26FE9D6}"/>
              </a:ext>
            </a:extLst>
          </p:cNvPr>
          <p:cNvSpPr txBox="1"/>
          <p:nvPr/>
        </p:nvSpPr>
        <p:spPr>
          <a:xfrm>
            <a:off x="7399749" y="556848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is Raised and Made Great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C930331-5E4D-0A28-87C5-7C6A937B6A20}"/>
              </a:ext>
            </a:extLst>
          </p:cNvPr>
          <p:cNvSpPr txBox="1"/>
          <p:nvPr/>
        </p:nvSpPr>
        <p:spPr>
          <a:xfrm>
            <a:off x="7399748" y="1718735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Elevated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83257E-E1D1-3F6D-AEA8-149F23BEB23A}"/>
              </a:ext>
            </a:extLst>
          </p:cNvPr>
          <p:cNvSpPr txBox="1"/>
          <p:nvPr/>
        </p:nvSpPr>
        <p:spPr>
          <a:xfrm>
            <a:off x="7399748" y="2880622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Mordecai’s Decree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E4963E-4040-E5CE-94D7-6ED48A914223}"/>
              </a:ext>
            </a:extLst>
          </p:cNvPr>
          <p:cNvSpPr txBox="1"/>
          <p:nvPr/>
        </p:nvSpPr>
        <p:spPr>
          <a:xfrm>
            <a:off x="7399748" y="4048371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Mordecai's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ACB4F4C-16A2-E64E-6035-D2C44AC16D82}"/>
              </a:ext>
            </a:extLst>
          </p:cNvPr>
          <p:cNvSpPr txBox="1"/>
          <p:nvPr/>
        </p:nvSpPr>
        <p:spPr>
          <a:xfrm>
            <a:off x="7399748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F5F07E-8CA0-22EB-01FB-5232E56B6E93}"/>
              </a:ext>
            </a:extLst>
          </p:cNvPr>
          <p:cNvSpPr txBox="1"/>
          <p:nvPr/>
        </p:nvSpPr>
        <p:spPr>
          <a:xfrm>
            <a:off x="814754" y="556848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Ahasuerus’s Greatness Displayed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B8078B-138E-AA51-597B-E88D2C7663B8}"/>
              </a:ext>
            </a:extLst>
          </p:cNvPr>
          <p:cNvSpPr txBox="1"/>
          <p:nvPr/>
        </p:nvSpPr>
        <p:spPr>
          <a:xfrm>
            <a:off x="814753" y="1718735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is Elevated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Power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75067B-0C4E-F89D-D91E-BC2B6081C54B}"/>
              </a:ext>
            </a:extLst>
          </p:cNvPr>
          <p:cNvSpPr txBox="1"/>
          <p:nvPr/>
        </p:nvSpPr>
        <p:spPr>
          <a:xfrm>
            <a:off x="814753" y="2880622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Haman’s Decree to Kill the Jews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AC4C6B-E7D3-ADDD-5AF1-11669C7957B2}"/>
              </a:ext>
            </a:extLst>
          </p:cNvPr>
          <p:cNvSpPr txBox="1"/>
          <p:nvPr/>
        </p:nvSpPr>
        <p:spPr>
          <a:xfrm>
            <a:off x="814753" y="4048371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Mordecai's Plan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6F795C9-207D-C4B4-A470-CAB94C050A05}"/>
              </a:ext>
            </a:extLst>
          </p:cNvPr>
          <p:cNvSpPr txBox="1"/>
          <p:nvPr/>
        </p:nvSpPr>
        <p:spPr>
          <a:xfrm>
            <a:off x="814753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8E42B0E-0291-3213-AEAA-0E81BA6427BF}"/>
              </a:ext>
            </a:extLst>
          </p:cNvPr>
          <p:cNvCxnSpPr/>
          <p:nvPr/>
        </p:nvCxnSpPr>
        <p:spPr>
          <a:xfrm>
            <a:off x="5100638" y="5822156"/>
            <a:ext cx="2107406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5D232353-FD4D-2F4D-80A8-53F1D0750CD6}"/>
              </a:ext>
            </a:extLst>
          </p:cNvPr>
          <p:cNvSpPr txBox="1"/>
          <p:nvPr/>
        </p:nvSpPr>
        <p:spPr>
          <a:xfrm>
            <a:off x="4975973" y="5216120"/>
            <a:ext cx="2356735" cy="46166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story pivots</a:t>
            </a:r>
          </a:p>
        </p:txBody>
      </p:sp>
    </p:spTree>
    <p:extLst>
      <p:ext uri="{BB962C8B-B14F-4D97-AF65-F5344CB8AC3E}">
        <p14:creationId xmlns:p14="http://schemas.microsoft.com/office/powerpoint/2010/main" val="2024158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6D5557-20B8-652A-B6A3-D1751F4C06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23738C3-BDB1-DCE5-495F-7A17D3ABDC76}"/>
              </a:ext>
            </a:extLst>
          </p:cNvPr>
          <p:cNvSpPr txBox="1"/>
          <p:nvPr/>
        </p:nvSpPr>
        <p:spPr>
          <a:xfrm>
            <a:off x="7399749" y="556848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is Raised and Made Great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7F4D94-1267-2DA0-4C79-BFD2162819DC}"/>
              </a:ext>
            </a:extLst>
          </p:cNvPr>
          <p:cNvSpPr txBox="1"/>
          <p:nvPr/>
        </p:nvSpPr>
        <p:spPr>
          <a:xfrm>
            <a:off x="7399748" y="1718735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Elevated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092AA9-E9FB-9C87-9838-34A9F705339C}"/>
              </a:ext>
            </a:extLst>
          </p:cNvPr>
          <p:cNvSpPr txBox="1"/>
          <p:nvPr/>
        </p:nvSpPr>
        <p:spPr>
          <a:xfrm>
            <a:off x="7399748" y="2880622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Mordecai’s Decree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3962B9-9B7A-2EF1-7B7D-18A4A76A1B36}"/>
              </a:ext>
            </a:extLst>
          </p:cNvPr>
          <p:cNvSpPr txBox="1"/>
          <p:nvPr/>
        </p:nvSpPr>
        <p:spPr>
          <a:xfrm>
            <a:off x="7399748" y="4048371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Mordecai's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292FFF-8042-055B-D0CA-0A13DD1BD334}"/>
              </a:ext>
            </a:extLst>
          </p:cNvPr>
          <p:cNvSpPr txBox="1"/>
          <p:nvPr/>
        </p:nvSpPr>
        <p:spPr>
          <a:xfrm>
            <a:off x="7399748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8EE528-D985-E549-705A-78C425FA75DD}"/>
              </a:ext>
            </a:extLst>
          </p:cNvPr>
          <p:cNvSpPr txBox="1"/>
          <p:nvPr/>
        </p:nvSpPr>
        <p:spPr>
          <a:xfrm>
            <a:off x="814754" y="556848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Ahasuerus’s Greatness Displayed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3E738C-AF3F-7169-CB9A-08A7FEEBF634}"/>
              </a:ext>
            </a:extLst>
          </p:cNvPr>
          <p:cNvSpPr txBox="1"/>
          <p:nvPr/>
        </p:nvSpPr>
        <p:spPr>
          <a:xfrm>
            <a:off x="814753" y="1718735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is Elevated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Power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902C727-3131-B582-FDAA-9DCC2809A4FA}"/>
              </a:ext>
            </a:extLst>
          </p:cNvPr>
          <p:cNvSpPr txBox="1"/>
          <p:nvPr/>
        </p:nvSpPr>
        <p:spPr>
          <a:xfrm>
            <a:off x="814753" y="2880622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Haman’s Decree to Kill the Jews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73BD22-6EBD-5D83-21CA-5D9FE7F8F9EC}"/>
              </a:ext>
            </a:extLst>
          </p:cNvPr>
          <p:cNvSpPr txBox="1"/>
          <p:nvPr/>
        </p:nvSpPr>
        <p:spPr>
          <a:xfrm>
            <a:off x="814753" y="4048371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Mordecai's Plan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4322576-FC17-BD94-B5B9-C416C005801E}"/>
              </a:ext>
            </a:extLst>
          </p:cNvPr>
          <p:cNvSpPr txBox="1"/>
          <p:nvPr/>
        </p:nvSpPr>
        <p:spPr>
          <a:xfrm>
            <a:off x="814753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E06AB69-90BD-1BAD-A2C0-E3890DA657F5}"/>
              </a:ext>
            </a:extLst>
          </p:cNvPr>
          <p:cNvCxnSpPr/>
          <p:nvPr/>
        </p:nvCxnSpPr>
        <p:spPr>
          <a:xfrm>
            <a:off x="5100638" y="5822156"/>
            <a:ext cx="2107406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FAA627BC-5A3D-19E7-324A-4577F1694E5C}"/>
              </a:ext>
            </a:extLst>
          </p:cNvPr>
          <p:cNvCxnSpPr/>
          <p:nvPr/>
        </p:nvCxnSpPr>
        <p:spPr>
          <a:xfrm>
            <a:off x="5100638" y="4567237"/>
            <a:ext cx="2107406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D57673-2931-ED49-ADD0-459891AD3DCA}"/>
              </a:ext>
            </a:extLst>
          </p:cNvPr>
          <p:cNvCxnSpPr/>
          <p:nvPr/>
        </p:nvCxnSpPr>
        <p:spPr>
          <a:xfrm>
            <a:off x="5100638" y="3429000"/>
            <a:ext cx="2107406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EC4E579-F348-E323-3DE0-0BCB7FFF4767}"/>
              </a:ext>
            </a:extLst>
          </p:cNvPr>
          <p:cNvCxnSpPr/>
          <p:nvPr/>
        </p:nvCxnSpPr>
        <p:spPr>
          <a:xfrm>
            <a:off x="5100638" y="2288381"/>
            <a:ext cx="2107406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EE03553-C19C-9E1D-8C23-FD1F140B6AD5}"/>
              </a:ext>
            </a:extLst>
          </p:cNvPr>
          <p:cNvCxnSpPr/>
          <p:nvPr/>
        </p:nvCxnSpPr>
        <p:spPr>
          <a:xfrm>
            <a:off x="5100638" y="1097756"/>
            <a:ext cx="2107406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4411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046C81-3702-F1AD-33A6-7BECDDFB8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en-US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C7E8B-BD5F-05AA-7FDE-036D22DDD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God has promised that He will always be with us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Matt. 28:16-20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Isaiah 41:10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God works though us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Matt. 5:14-16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Philippians 2:12-13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Heb. 13:20-21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God is faithful 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Tim. 2:11-13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 Thess. 3:3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Lam. 3:22-23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258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34D853-D1E0-0D0E-8B35-8DFC24FA9868}"/>
              </a:ext>
            </a:extLst>
          </p:cNvPr>
          <p:cNvSpPr txBox="1"/>
          <p:nvPr/>
        </p:nvSpPr>
        <p:spPr>
          <a:xfrm>
            <a:off x="5266409" y="951398"/>
            <a:ext cx="636361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 throws a banquet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1:6-7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Vashti refuses the king, and he puts her away.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1:12;16-17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 holds a beauty contest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2:1-18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is chosen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discovers a plot against the 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2:21-23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men are hung on gallows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F1C149-2DD3-D005-8909-A407790D23BA}"/>
              </a:ext>
            </a:extLst>
          </p:cNvPr>
          <p:cNvSpPr txBox="1"/>
          <p:nvPr/>
        </p:nvSpPr>
        <p:spPr>
          <a:xfrm>
            <a:off x="814754" y="556848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Ahasuerus’s Greatness Displayed</a:t>
            </a:r>
          </a:p>
        </p:txBody>
      </p:sp>
    </p:spTree>
    <p:extLst>
      <p:ext uri="{BB962C8B-B14F-4D97-AF65-F5344CB8AC3E}">
        <p14:creationId xmlns:p14="http://schemas.microsoft.com/office/powerpoint/2010/main" val="3555979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F0D03F-9BD8-834B-F30B-0DCF2E2AF9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0138440-A1C4-4FA9-C47C-26187BE196E1}"/>
              </a:ext>
            </a:extLst>
          </p:cNvPr>
          <p:cNvSpPr txBox="1"/>
          <p:nvPr/>
        </p:nvSpPr>
        <p:spPr>
          <a:xfrm>
            <a:off x="814754" y="556848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Ahasuerus’s Greatness Displayed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0ACD14-F2BB-880C-1D65-FB546EC17E18}"/>
              </a:ext>
            </a:extLst>
          </p:cNvPr>
          <p:cNvSpPr txBox="1"/>
          <p:nvPr/>
        </p:nvSpPr>
        <p:spPr>
          <a:xfrm>
            <a:off x="814753" y="1718735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is Elevated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Power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BADB6D-1846-C6B1-69CD-028B9BC2A58D}"/>
              </a:ext>
            </a:extLst>
          </p:cNvPr>
          <p:cNvSpPr txBox="1"/>
          <p:nvPr/>
        </p:nvSpPr>
        <p:spPr>
          <a:xfrm>
            <a:off x="5337846" y="1936283"/>
            <a:ext cx="636361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the Agagite is made second in command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3:2-6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refuses to bow</a:t>
            </a:r>
          </a:p>
        </p:txBody>
      </p:sp>
    </p:spTree>
    <p:extLst>
      <p:ext uri="{BB962C8B-B14F-4D97-AF65-F5344CB8AC3E}">
        <p14:creationId xmlns:p14="http://schemas.microsoft.com/office/powerpoint/2010/main" val="1945299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5D681A1-4064-EAE9-7C6B-FD558E44F6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78562B9-17F3-792C-93B9-1C1C096F6954}"/>
              </a:ext>
            </a:extLst>
          </p:cNvPr>
          <p:cNvSpPr txBox="1"/>
          <p:nvPr/>
        </p:nvSpPr>
        <p:spPr>
          <a:xfrm>
            <a:off x="814754" y="556848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Ahasuerus’s Greatness Displayed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5327101-D9F4-91E2-0055-E967148CE21A}"/>
              </a:ext>
            </a:extLst>
          </p:cNvPr>
          <p:cNvSpPr txBox="1"/>
          <p:nvPr/>
        </p:nvSpPr>
        <p:spPr>
          <a:xfrm>
            <a:off x="814753" y="1718735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is Elevated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Power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F63C19-3C02-2532-7FA7-1DDE2C70A242}"/>
              </a:ext>
            </a:extLst>
          </p:cNvPr>
          <p:cNvSpPr txBox="1"/>
          <p:nvPr/>
        </p:nvSpPr>
        <p:spPr>
          <a:xfrm>
            <a:off x="814753" y="2880622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Haman’s Decree to Kill the Jews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89FBE7-C7EF-6A4B-DA89-19D9631ABFE5}"/>
              </a:ext>
            </a:extLst>
          </p:cNvPr>
          <p:cNvSpPr txBox="1"/>
          <p:nvPr/>
        </p:nvSpPr>
        <p:spPr>
          <a:xfrm>
            <a:off x="5337846" y="1936283"/>
            <a:ext cx="6363618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the Agagite is made second in command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3:2-6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refuses to bow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bribes the king and plots to kill all the jews in the land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decide the day, they cast Pur</a:t>
            </a:r>
          </a:p>
        </p:txBody>
      </p:sp>
    </p:spTree>
    <p:extLst>
      <p:ext uri="{BB962C8B-B14F-4D97-AF65-F5344CB8AC3E}">
        <p14:creationId xmlns:p14="http://schemas.microsoft.com/office/powerpoint/2010/main" val="1282274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FEA0D3C-D267-06CF-4DF7-92AACB42FF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C35B34D5-5E2C-5DD5-8F03-854BE0CC2FA1}"/>
              </a:ext>
            </a:extLst>
          </p:cNvPr>
          <p:cNvSpPr txBox="1"/>
          <p:nvPr/>
        </p:nvSpPr>
        <p:spPr>
          <a:xfrm>
            <a:off x="814754" y="556848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Ahasuerus’s Greatness Displayed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8185D24-B500-F2D9-9F3B-211CB8B97DDC}"/>
              </a:ext>
            </a:extLst>
          </p:cNvPr>
          <p:cNvSpPr txBox="1"/>
          <p:nvPr/>
        </p:nvSpPr>
        <p:spPr>
          <a:xfrm>
            <a:off x="814753" y="1718735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is Elevated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Power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8A5802-1898-1DC2-1425-2E6953B56559}"/>
              </a:ext>
            </a:extLst>
          </p:cNvPr>
          <p:cNvSpPr txBox="1"/>
          <p:nvPr/>
        </p:nvSpPr>
        <p:spPr>
          <a:xfrm>
            <a:off x="814753" y="2880622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Haman’s Decree to Kill the Jews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959E65E-F2C0-0282-4917-8640216A251B}"/>
              </a:ext>
            </a:extLst>
          </p:cNvPr>
          <p:cNvSpPr txBox="1"/>
          <p:nvPr/>
        </p:nvSpPr>
        <p:spPr>
          <a:xfrm>
            <a:off x="814753" y="4048371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Mordecai's 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6E0C1D9-217B-A07A-20ED-EF1A6E362023}"/>
              </a:ext>
            </a:extLst>
          </p:cNvPr>
          <p:cNvSpPr txBox="1"/>
          <p:nvPr/>
        </p:nvSpPr>
        <p:spPr>
          <a:xfrm>
            <a:off x="5344990" y="2172736"/>
            <a:ext cx="636361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Great lament among the jews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makes appeal to Esther to go before the 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Could result in her death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4:12-17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bravely agrees to go before the king</a:t>
            </a:r>
          </a:p>
        </p:txBody>
      </p:sp>
    </p:spTree>
    <p:extLst>
      <p:ext uri="{BB962C8B-B14F-4D97-AF65-F5344CB8AC3E}">
        <p14:creationId xmlns:p14="http://schemas.microsoft.com/office/powerpoint/2010/main" val="95700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95A9AD-BB7F-02BF-03BB-74EB543184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AB47242-7F5B-BAFB-BAAE-F1E95511175D}"/>
              </a:ext>
            </a:extLst>
          </p:cNvPr>
          <p:cNvSpPr txBox="1"/>
          <p:nvPr/>
        </p:nvSpPr>
        <p:spPr>
          <a:xfrm>
            <a:off x="814754" y="556848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Ahasuerus’s Greatness Displayed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BE9A4A-E09D-EB3F-C6DF-88307CB7BC82}"/>
              </a:ext>
            </a:extLst>
          </p:cNvPr>
          <p:cNvSpPr txBox="1"/>
          <p:nvPr/>
        </p:nvSpPr>
        <p:spPr>
          <a:xfrm>
            <a:off x="814753" y="1718735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is Elevated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AB5927-AD0B-7A69-E89E-C4B13D9CA222}"/>
              </a:ext>
            </a:extLst>
          </p:cNvPr>
          <p:cNvSpPr txBox="1"/>
          <p:nvPr/>
        </p:nvSpPr>
        <p:spPr>
          <a:xfrm>
            <a:off x="814753" y="2880622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Haman’s Decree to Kill the Jews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BDF820-CDF5-67D9-88D1-6006C88B7432}"/>
              </a:ext>
            </a:extLst>
          </p:cNvPr>
          <p:cNvSpPr txBox="1"/>
          <p:nvPr/>
        </p:nvSpPr>
        <p:spPr>
          <a:xfrm>
            <a:off x="814753" y="4048371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Mordecai's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D87596-2763-1CFE-25EF-2E6F45E4FA07}"/>
              </a:ext>
            </a:extLst>
          </p:cNvPr>
          <p:cNvSpPr txBox="1"/>
          <p:nvPr/>
        </p:nvSpPr>
        <p:spPr>
          <a:xfrm>
            <a:off x="814753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55C033-6ED7-C4E2-5E7E-C023E5ECA647}"/>
              </a:ext>
            </a:extLst>
          </p:cNvPr>
          <p:cNvSpPr txBox="1"/>
          <p:nvPr/>
        </p:nvSpPr>
        <p:spPr>
          <a:xfrm>
            <a:off x="5402140" y="1413063"/>
            <a:ext cx="63636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is granted favor from the king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holds her first banquet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will make known her request at a second banquet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joyfully leaves and sees Mordecai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wife and friends encourage him to hang Mordecai on the gallows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Fifty cubits high (75ft)</a:t>
            </a:r>
          </a:p>
        </p:txBody>
      </p:sp>
    </p:spTree>
    <p:extLst>
      <p:ext uri="{BB962C8B-B14F-4D97-AF65-F5344CB8AC3E}">
        <p14:creationId xmlns:p14="http://schemas.microsoft.com/office/powerpoint/2010/main" val="4104492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10A731A-0042-DB1D-0EAA-D1010CAE28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10DD0B0-569C-642A-9050-386879865C49}"/>
              </a:ext>
            </a:extLst>
          </p:cNvPr>
          <p:cNvSpPr txBox="1"/>
          <p:nvPr/>
        </p:nvSpPr>
        <p:spPr>
          <a:xfrm>
            <a:off x="814754" y="556848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King Ahasuerus’s Greatness Displayed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934D0E-E282-F2CF-C4AF-12CE2CFEA84E}"/>
              </a:ext>
            </a:extLst>
          </p:cNvPr>
          <p:cNvSpPr txBox="1"/>
          <p:nvPr/>
        </p:nvSpPr>
        <p:spPr>
          <a:xfrm>
            <a:off x="814753" y="1718735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is Elevated</a:t>
            </a: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Power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DE363E-9645-39A3-010F-BD8B60A79817}"/>
              </a:ext>
            </a:extLst>
          </p:cNvPr>
          <p:cNvSpPr txBox="1"/>
          <p:nvPr/>
        </p:nvSpPr>
        <p:spPr>
          <a:xfrm>
            <a:off x="814753" y="2880622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Haman’s Decree to Kill the Jews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3E072A7-65F8-EFDC-A43D-59F3D8BE4E62}"/>
              </a:ext>
            </a:extLst>
          </p:cNvPr>
          <p:cNvSpPr txBox="1"/>
          <p:nvPr/>
        </p:nvSpPr>
        <p:spPr>
          <a:xfrm>
            <a:off x="814753" y="4048371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Mordecai's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8E5D56-9A9D-7045-0EB7-8A940970B7F1}"/>
              </a:ext>
            </a:extLst>
          </p:cNvPr>
          <p:cNvSpPr txBox="1"/>
          <p:nvPr/>
        </p:nvSpPr>
        <p:spPr>
          <a:xfrm>
            <a:off x="814753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A9DBB8D-EF18-D0C5-2158-B62431310C51}"/>
              </a:ext>
            </a:extLst>
          </p:cNvPr>
          <p:cNvSpPr txBox="1"/>
          <p:nvPr/>
        </p:nvSpPr>
        <p:spPr>
          <a:xfrm>
            <a:off x="5630740" y="780016"/>
            <a:ext cx="636361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 can’t sleep and has the chronicles read to him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6:2-3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is headed to tell the king his plan to kill Mordecai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then must parade Mordecai around the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 wife “comforts” him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6:13</a:t>
            </a:r>
          </a:p>
        </p:txBody>
      </p: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3B5DFBDB-FC31-489C-1D70-F13EE1EB005A}"/>
              </a:ext>
            </a:extLst>
          </p:cNvPr>
          <p:cNvCxnSpPr/>
          <p:nvPr/>
        </p:nvCxnSpPr>
        <p:spPr>
          <a:xfrm>
            <a:off x="5100638" y="5822156"/>
            <a:ext cx="2107406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C6D6823-6D7B-9670-50FC-63F4EFBC9C9E}"/>
              </a:ext>
            </a:extLst>
          </p:cNvPr>
          <p:cNvSpPr txBox="1"/>
          <p:nvPr/>
        </p:nvSpPr>
        <p:spPr>
          <a:xfrm>
            <a:off x="4917632" y="5216120"/>
            <a:ext cx="2356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story pivots</a:t>
            </a:r>
          </a:p>
        </p:txBody>
      </p:sp>
    </p:spTree>
    <p:extLst>
      <p:ext uri="{BB962C8B-B14F-4D97-AF65-F5344CB8AC3E}">
        <p14:creationId xmlns:p14="http://schemas.microsoft.com/office/powerpoint/2010/main" val="328826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FEDEC3-79DB-5401-8297-FE2B7C9F3E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8542A565-B8B1-B911-6407-4C923D3C6389}"/>
              </a:ext>
            </a:extLst>
          </p:cNvPr>
          <p:cNvSpPr txBox="1"/>
          <p:nvPr/>
        </p:nvSpPr>
        <p:spPr>
          <a:xfrm>
            <a:off x="7399748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194A46E-38FC-A487-D655-2E9A1168D751}"/>
              </a:ext>
            </a:extLst>
          </p:cNvPr>
          <p:cNvSpPr txBox="1"/>
          <p:nvPr/>
        </p:nvSpPr>
        <p:spPr>
          <a:xfrm>
            <a:off x="1108746" y="1113025"/>
            <a:ext cx="63636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finally reveals her Jewish identity</a:t>
            </a:r>
            <a:endParaRPr 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She will be killed as a part of Haman’s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Haman begs for his life, a eunuch reminds the king of Haman’s gallows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Haman is then hung on the gallows built for Mordecai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949C9A1-2935-8A68-4E7E-E5EA42318AF2}"/>
              </a:ext>
            </a:extLst>
          </p:cNvPr>
          <p:cNvSpPr txBox="1"/>
          <p:nvPr/>
        </p:nvSpPr>
        <p:spPr>
          <a:xfrm>
            <a:off x="814753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025F32F-E006-A98C-ACFB-FB7A2105A64B}"/>
              </a:ext>
            </a:extLst>
          </p:cNvPr>
          <p:cNvCxnSpPr/>
          <p:nvPr/>
        </p:nvCxnSpPr>
        <p:spPr>
          <a:xfrm>
            <a:off x="5100638" y="5822156"/>
            <a:ext cx="2107406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18854049-C1F5-11E4-F096-5E5830199DC4}"/>
              </a:ext>
            </a:extLst>
          </p:cNvPr>
          <p:cNvSpPr txBox="1"/>
          <p:nvPr/>
        </p:nvSpPr>
        <p:spPr>
          <a:xfrm>
            <a:off x="4917632" y="5216120"/>
            <a:ext cx="2356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story pivots</a:t>
            </a:r>
          </a:p>
        </p:txBody>
      </p:sp>
    </p:spTree>
    <p:extLst>
      <p:ext uri="{BB962C8B-B14F-4D97-AF65-F5344CB8AC3E}">
        <p14:creationId xmlns:p14="http://schemas.microsoft.com/office/powerpoint/2010/main" val="15116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6F7BB52-E980-E46D-74E5-FF62568A28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6B93B1E-173F-E998-C064-16D3787DE38F}"/>
              </a:ext>
            </a:extLst>
          </p:cNvPr>
          <p:cNvSpPr txBox="1"/>
          <p:nvPr/>
        </p:nvSpPr>
        <p:spPr>
          <a:xfrm>
            <a:off x="7399748" y="4048371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and Mordecai's Plan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5A3CAD-9DCB-8E14-3577-8F2DAFB9CF23}"/>
              </a:ext>
            </a:extLst>
          </p:cNvPr>
          <p:cNvSpPr txBox="1"/>
          <p:nvPr/>
        </p:nvSpPr>
        <p:spPr>
          <a:xfrm>
            <a:off x="7399748" y="5216120"/>
            <a:ext cx="4067907" cy="107721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Esther Has a Banquet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828445-5032-DC8C-1E04-8A6E7A88555A}"/>
              </a:ext>
            </a:extLst>
          </p:cNvPr>
          <p:cNvSpPr txBox="1"/>
          <p:nvPr/>
        </p:nvSpPr>
        <p:spPr>
          <a:xfrm>
            <a:off x="781495" y="1659285"/>
            <a:ext cx="63636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king’s decree to kill the jews still stands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Mordecai and Esther come us with a plan to save the jews</a:t>
            </a:r>
          </a:p>
        </p:txBody>
      </p:sp>
    </p:spTree>
    <p:extLst>
      <p:ext uri="{BB962C8B-B14F-4D97-AF65-F5344CB8AC3E}">
        <p14:creationId xmlns:p14="http://schemas.microsoft.com/office/powerpoint/2010/main" val="301290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79ddbd3-dc2d-45c6-944a-9ed4787cc62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87261B77692B4CB2DD2EE9255BA5C9" ma:contentTypeVersion="17" ma:contentTypeDescription="Create a new document." ma:contentTypeScope="" ma:versionID="123c51c78f18f16c04653a6087a17fb1">
  <xsd:schema xmlns:xsd="http://www.w3.org/2001/XMLSchema" xmlns:xs="http://www.w3.org/2001/XMLSchema" xmlns:p="http://schemas.microsoft.com/office/2006/metadata/properties" xmlns:ns3="c79ddbd3-dc2d-45c6-944a-9ed4787cc629" xmlns:ns4="8f708737-8519-4f44-a2f3-05d49a0da40f" targetNamespace="http://schemas.microsoft.com/office/2006/metadata/properties" ma:root="true" ma:fieldsID="b8768e0dba2f9cf121450f7701987f3e" ns3:_="" ns4:_="">
    <xsd:import namespace="c79ddbd3-dc2d-45c6-944a-9ed4787cc629"/>
    <xsd:import namespace="8f708737-8519-4f44-a2f3-05d49a0da4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MediaServiceObjectDetectorVersions" minOccurs="0"/>
                <xsd:element ref="ns3:_activity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9ddbd3-dc2d-45c6-944a-9ed4787cc6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708737-8519-4f44-a2f3-05d49a0da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5E632C-1D66-434C-9D2D-A2D3FDCE215E}">
  <ds:schemaRefs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8f708737-8519-4f44-a2f3-05d49a0da40f"/>
    <ds:schemaRef ds:uri="c79ddbd3-dc2d-45c6-944a-9ed4787cc629"/>
  </ds:schemaRefs>
</ds:datastoreItem>
</file>

<file path=customXml/itemProps2.xml><?xml version="1.0" encoding="utf-8"?>
<ds:datastoreItem xmlns:ds="http://schemas.openxmlformats.org/officeDocument/2006/customXml" ds:itemID="{B3653E47-67B8-4FFB-AA8B-C7197DD698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9ddbd3-dc2d-45c6-944a-9ed4787cc629"/>
    <ds:schemaRef ds:uri="8f708737-8519-4f44-a2f3-05d49a0da40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17B285F-611F-4CEA-919D-6B5CD5E06B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672</Words>
  <Application>Microsoft Office PowerPoint</Application>
  <PresentationFormat>Widescreen</PresentationFormat>
  <Paragraphs>138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How Does God Work in My Life?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Application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God work in my life?</dc:title>
  <dc:creator>Charlie Cook</dc:creator>
  <cp:lastModifiedBy>Ty Johnson</cp:lastModifiedBy>
  <cp:revision>26</cp:revision>
  <dcterms:created xsi:type="dcterms:W3CDTF">2024-02-24T21:10:00Z</dcterms:created>
  <dcterms:modified xsi:type="dcterms:W3CDTF">2024-03-15T03:22:02Z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0x010100E387261B77692B4CB2DD2EE9255BA5C9</vt:lpwstr>
  </property>
</Properties>
</file>