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sldIdLst>
    <p:sldId id="305" r:id="rId2"/>
    <p:sldId id="512" r:id="rId3"/>
    <p:sldId id="624" r:id="rId4"/>
    <p:sldId id="475" r:id="rId5"/>
    <p:sldId id="615" r:id="rId6"/>
    <p:sldId id="616" r:id="rId7"/>
    <p:sldId id="614" r:id="rId8"/>
    <p:sldId id="617" r:id="rId9"/>
    <p:sldId id="596" r:id="rId10"/>
    <p:sldId id="618" r:id="rId11"/>
    <p:sldId id="612" r:id="rId12"/>
    <p:sldId id="619" r:id="rId13"/>
    <p:sldId id="611" r:id="rId14"/>
    <p:sldId id="620" r:id="rId15"/>
    <p:sldId id="621" r:id="rId16"/>
    <p:sldId id="622" r:id="rId17"/>
    <p:sldId id="623" r:id="rId18"/>
    <p:sldId id="613"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CC"/>
    <a:srgbClr val="FFFF99"/>
    <a:srgbClr val="CCFFFF"/>
    <a:srgbClr val="FFCC66"/>
    <a:srgbClr val="99FF66"/>
    <a:srgbClr val="00FFCC"/>
    <a:srgbClr val="FF9933"/>
    <a:srgbClr val="C0C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2204FC-4691-4101-8FB1-A185A40A93C6}" v="2036" dt="2024-03-17T02:13:14.9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138" y="9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k duggin" userId="0b05f36c4f69b508" providerId="LiveId" clId="{982204FC-4691-4101-8FB1-A185A40A93C6}"/>
    <pc:docChg chg="undo custSel addSld delSld modSld sldOrd">
      <pc:chgData name="rick duggin" userId="0b05f36c4f69b508" providerId="LiveId" clId="{982204FC-4691-4101-8FB1-A185A40A93C6}" dt="2024-03-17T02:13:14.966" v="3659" actId="20577"/>
      <pc:docMkLst>
        <pc:docMk/>
      </pc:docMkLst>
      <pc:sldChg chg="modSp mod">
        <pc:chgData name="rick duggin" userId="0b05f36c4f69b508" providerId="LiveId" clId="{982204FC-4691-4101-8FB1-A185A40A93C6}" dt="2024-03-12T18:43:52.217" v="2865" actId="6549"/>
        <pc:sldMkLst>
          <pc:docMk/>
          <pc:sldMk cId="0" sldId="305"/>
        </pc:sldMkLst>
        <pc:spChg chg="mod">
          <ac:chgData name="rick duggin" userId="0b05f36c4f69b508" providerId="LiveId" clId="{982204FC-4691-4101-8FB1-A185A40A93C6}" dt="2024-03-12T18:43:52.217" v="2865" actId="6549"/>
          <ac:spMkLst>
            <pc:docMk/>
            <pc:sldMk cId="0" sldId="305"/>
            <ac:spMk id="3" creationId="{1BBC1824-2D85-4E16-8CEF-63034EC2D16E}"/>
          </ac:spMkLst>
        </pc:spChg>
      </pc:sldChg>
      <pc:sldChg chg="modSp mod">
        <pc:chgData name="rick duggin" userId="0b05f36c4f69b508" providerId="LiveId" clId="{982204FC-4691-4101-8FB1-A185A40A93C6}" dt="2024-03-15T17:44:28.400" v="2979" actId="207"/>
        <pc:sldMkLst>
          <pc:docMk/>
          <pc:sldMk cId="297008950" sldId="365"/>
        </pc:sldMkLst>
        <pc:spChg chg="mod">
          <ac:chgData name="rick duggin" userId="0b05f36c4f69b508" providerId="LiveId" clId="{982204FC-4691-4101-8FB1-A185A40A93C6}" dt="2024-03-15T17:44:28.400" v="2979" actId="207"/>
          <ac:spMkLst>
            <pc:docMk/>
            <pc:sldMk cId="297008950" sldId="365"/>
            <ac:spMk id="2051" creationId="{00000000-0000-0000-0000-000000000000}"/>
          </ac:spMkLst>
        </pc:spChg>
      </pc:sldChg>
      <pc:sldChg chg="modSp mod">
        <pc:chgData name="rick duggin" userId="0b05f36c4f69b508" providerId="LiveId" clId="{982204FC-4691-4101-8FB1-A185A40A93C6}" dt="2024-03-12T16:37:39.983" v="207" actId="207"/>
        <pc:sldMkLst>
          <pc:docMk/>
          <pc:sldMk cId="225994380" sldId="475"/>
        </pc:sldMkLst>
        <pc:spChg chg="mod">
          <ac:chgData name="rick duggin" userId="0b05f36c4f69b508" providerId="LiveId" clId="{982204FC-4691-4101-8FB1-A185A40A93C6}" dt="2024-03-12T16:37:39.983" v="207" actId="207"/>
          <ac:spMkLst>
            <pc:docMk/>
            <pc:sldMk cId="225994380" sldId="475"/>
            <ac:spMk id="3" creationId="{1BBC1824-2D85-4E16-8CEF-63034EC2D16E}"/>
          </ac:spMkLst>
        </pc:spChg>
      </pc:sldChg>
      <pc:sldChg chg="modSp mod modAnim">
        <pc:chgData name="rick duggin" userId="0b05f36c4f69b508" providerId="LiveId" clId="{982204FC-4691-4101-8FB1-A185A40A93C6}" dt="2024-03-17T01:41:57.606" v="3590" actId="255"/>
        <pc:sldMkLst>
          <pc:docMk/>
          <pc:sldMk cId="1969904012" sldId="512"/>
        </pc:sldMkLst>
        <pc:spChg chg="mod">
          <ac:chgData name="rick duggin" userId="0b05f36c4f69b508" providerId="LiveId" clId="{982204FC-4691-4101-8FB1-A185A40A93C6}" dt="2024-03-17T01:41:57.606" v="3590" actId="255"/>
          <ac:spMkLst>
            <pc:docMk/>
            <pc:sldMk cId="1969904012" sldId="512"/>
            <ac:spMk id="3" creationId="{2C4FEF49-D215-45CC-B150-F310FB4A74D2}"/>
          </ac:spMkLst>
        </pc:spChg>
        <pc:spChg chg="mod">
          <ac:chgData name="rick duggin" userId="0b05f36c4f69b508" providerId="LiveId" clId="{982204FC-4691-4101-8FB1-A185A40A93C6}" dt="2024-03-15T17:45:13.610" v="2991" actId="20577"/>
          <ac:spMkLst>
            <pc:docMk/>
            <pc:sldMk cId="1969904012" sldId="512"/>
            <ac:spMk id="4" creationId="{40596B6C-3AD8-4E42-8FBA-74C9243DE4BF}"/>
          </ac:spMkLst>
        </pc:spChg>
      </pc:sldChg>
      <pc:sldChg chg="modSp mod ord modAnim">
        <pc:chgData name="rick duggin" userId="0b05f36c4f69b508" providerId="LiveId" clId="{982204FC-4691-4101-8FB1-A185A40A93C6}" dt="2024-03-15T18:54:01.263" v="3467" actId="20577"/>
        <pc:sldMkLst>
          <pc:docMk/>
          <pc:sldMk cId="124385519" sldId="596"/>
        </pc:sldMkLst>
        <pc:spChg chg="mod">
          <ac:chgData name="rick duggin" userId="0b05f36c4f69b508" providerId="LiveId" clId="{982204FC-4691-4101-8FB1-A185A40A93C6}" dt="2024-03-15T18:54:01.263" v="3467" actId="20577"/>
          <ac:spMkLst>
            <pc:docMk/>
            <pc:sldMk cId="124385519" sldId="596"/>
            <ac:spMk id="3" creationId="{2C4FEF49-D215-45CC-B150-F310FB4A74D2}"/>
          </ac:spMkLst>
        </pc:spChg>
        <pc:spChg chg="mod">
          <ac:chgData name="rick duggin" userId="0b05f36c4f69b508" providerId="LiveId" clId="{982204FC-4691-4101-8FB1-A185A40A93C6}" dt="2024-03-15T17:56:11.712" v="3254" actId="207"/>
          <ac:spMkLst>
            <pc:docMk/>
            <pc:sldMk cId="124385519" sldId="596"/>
            <ac:spMk id="4" creationId="{40596B6C-3AD8-4E42-8FBA-74C9243DE4BF}"/>
          </ac:spMkLst>
        </pc:spChg>
      </pc:sldChg>
      <pc:sldChg chg="del">
        <pc:chgData name="rick duggin" userId="0b05f36c4f69b508" providerId="LiveId" clId="{982204FC-4691-4101-8FB1-A185A40A93C6}" dt="2024-03-12T17:17:35.128" v="1483" actId="47"/>
        <pc:sldMkLst>
          <pc:docMk/>
          <pc:sldMk cId="4000380365" sldId="607"/>
        </pc:sldMkLst>
      </pc:sldChg>
      <pc:sldChg chg="del">
        <pc:chgData name="rick duggin" userId="0b05f36c4f69b508" providerId="LiveId" clId="{982204FC-4691-4101-8FB1-A185A40A93C6}" dt="2024-03-12T17:17:36.521" v="1484" actId="47"/>
        <pc:sldMkLst>
          <pc:docMk/>
          <pc:sldMk cId="30043256" sldId="608"/>
        </pc:sldMkLst>
      </pc:sldChg>
      <pc:sldChg chg="del">
        <pc:chgData name="rick duggin" userId="0b05f36c4f69b508" providerId="LiveId" clId="{982204FC-4691-4101-8FB1-A185A40A93C6}" dt="2024-03-12T17:17:37.833" v="1485" actId="47"/>
        <pc:sldMkLst>
          <pc:docMk/>
          <pc:sldMk cId="1586442625" sldId="609"/>
        </pc:sldMkLst>
      </pc:sldChg>
      <pc:sldChg chg="del">
        <pc:chgData name="rick duggin" userId="0b05f36c4f69b508" providerId="LiveId" clId="{982204FC-4691-4101-8FB1-A185A40A93C6}" dt="2024-03-12T17:26:49.508" v="2313" actId="47"/>
        <pc:sldMkLst>
          <pc:docMk/>
          <pc:sldMk cId="4258255250" sldId="610"/>
        </pc:sldMkLst>
      </pc:sldChg>
      <pc:sldChg chg="delSp modSp mod ord modAnim">
        <pc:chgData name="rick duggin" userId="0b05f36c4f69b508" providerId="LiveId" clId="{982204FC-4691-4101-8FB1-A185A40A93C6}" dt="2024-03-15T19:18:46.305" v="3477" actId="207"/>
        <pc:sldMkLst>
          <pc:docMk/>
          <pc:sldMk cId="2619331791" sldId="611"/>
        </pc:sldMkLst>
        <pc:spChg chg="mod">
          <ac:chgData name="rick duggin" userId="0b05f36c4f69b508" providerId="LiveId" clId="{982204FC-4691-4101-8FB1-A185A40A93C6}" dt="2024-03-15T19:18:46.305" v="3477" actId="207"/>
          <ac:spMkLst>
            <pc:docMk/>
            <pc:sldMk cId="2619331791" sldId="611"/>
            <ac:spMk id="3" creationId="{2C4FEF49-D215-45CC-B150-F310FB4A74D2}"/>
          </ac:spMkLst>
        </pc:spChg>
        <pc:spChg chg="del mod">
          <ac:chgData name="rick duggin" userId="0b05f36c4f69b508" providerId="LiveId" clId="{982204FC-4691-4101-8FB1-A185A40A93C6}" dt="2024-03-15T18:13:50.890" v="3334" actId="478"/>
          <ac:spMkLst>
            <pc:docMk/>
            <pc:sldMk cId="2619331791" sldId="611"/>
            <ac:spMk id="4" creationId="{40596B6C-3AD8-4E42-8FBA-74C9243DE4BF}"/>
          </ac:spMkLst>
        </pc:spChg>
      </pc:sldChg>
      <pc:sldChg chg="modSp mod ord modAnim">
        <pc:chgData name="rick duggin" userId="0b05f36c4f69b508" providerId="LiveId" clId="{982204FC-4691-4101-8FB1-A185A40A93C6}" dt="2024-03-15T19:17:52.554" v="3475" actId="1035"/>
        <pc:sldMkLst>
          <pc:docMk/>
          <pc:sldMk cId="3685360733" sldId="612"/>
        </pc:sldMkLst>
        <pc:spChg chg="mod">
          <ac:chgData name="rick duggin" userId="0b05f36c4f69b508" providerId="LiveId" clId="{982204FC-4691-4101-8FB1-A185A40A93C6}" dt="2024-03-15T19:17:52.554" v="3475" actId="1035"/>
          <ac:spMkLst>
            <pc:docMk/>
            <pc:sldMk cId="3685360733" sldId="612"/>
            <ac:spMk id="3" creationId="{2C4FEF49-D215-45CC-B150-F310FB4A74D2}"/>
          </ac:spMkLst>
        </pc:spChg>
        <pc:spChg chg="mod">
          <ac:chgData name="rick duggin" userId="0b05f36c4f69b508" providerId="LiveId" clId="{982204FC-4691-4101-8FB1-A185A40A93C6}" dt="2024-03-15T18:13:14.899" v="3329" actId="1036"/>
          <ac:spMkLst>
            <pc:docMk/>
            <pc:sldMk cId="3685360733" sldId="612"/>
            <ac:spMk id="4" creationId="{40596B6C-3AD8-4E42-8FBA-74C9243DE4BF}"/>
          </ac:spMkLst>
        </pc:spChg>
      </pc:sldChg>
      <pc:sldChg chg="modSp mod modAnim">
        <pc:chgData name="rick duggin" userId="0b05f36c4f69b508" providerId="LiveId" clId="{982204FC-4691-4101-8FB1-A185A40A93C6}" dt="2024-03-17T02:13:14.966" v="3659" actId="20577"/>
        <pc:sldMkLst>
          <pc:docMk/>
          <pc:sldMk cId="913752597" sldId="613"/>
        </pc:sldMkLst>
        <pc:spChg chg="mod">
          <ac:chgData name="rick duggin" userId="0b05f36c4f69b508" providerId="LiveId" clId="{982204FC-4691-4101-8FB1-A185A40A93C6}" dt="2024-03-17T02:13:14.966" v="3659" actId="20577"/>
          <ac:spMkLst>
            <pc:docMk/>
            <pc:sldMk cId="913752597" sldId="613"/>
            <ac:spMk id="3" creationId="{2C4FEF49-D215-45CC-B150-F310FB4A74D2}"/>
          </ac:spMkLst>
        </pc:spChg>
        <pc:spChg chg="mod">
          <ac:chgData name="rick duggin" userId="0b05f36c4f69b508" providerId="LiveId" clId="{982204FC-4691-4101-8FB1-A185A40A93C6}" dt="2024-03-15T19:21:33.184" v="3483" actId="207"/>
          <ac:spMkLst>
            <pc:docMk/>
            <pc:sldMk cId="913752597" sldId="613"/>
            <ac:spMk id="4" creationId="{40596B6C-3AD8-4E42-8FBA-74C9243DE4BF}"/>
          </ac:spMkLst>
        </pc:spChg>
      </pc:sldChg>
      <pc:sldChg chg="delSp modSp mod ord delAnim modAnim">
        <pc:chgData name="rick duggin" userId="0b05f36c4f69b508" providerId="LiveId" clId="{982204FC-4691-4101-8FB1-A185A40A93C6}" dt="2024-03-15T19:31:18.945" v="3496" actId="5793"/>
        <pc:sldMkLst>
          <pc:docMk/>
          <pc:sldMk cId="3792772128" sldId="614"/>
        </pc:sldMkLst>
        <pc:spChg chg="mod">
          <ac:chgData name="rick duggin" userId="0b05f36c4f69b508" providerId="LiveId" clId="{982204FC-4691-4101-8FB1-A185A40A93C6}" dt="2024-03-15T19:31:18.945" v="3496" actId="5793"/>
          <ac:spMkLst>
            <pc:docMk/>
            <pc:sldMk cId="3792772128" sldId="614"/>
            <ac:spMk id="3" creationId="{2C4FEF49-D215-45CC-B150-F310FB4A74D2}"/>
          </ac:spMkLst>
        </pc:spChg>
        <pc:spChg chg="mod">
          <ac:chgData name="rick duggin" userId="0b05f36c4f69b508" providerId="LiveId" clId="{982204FC-4691-4101-8FB1-A185A40A93C6}" dt="2024-03-12T16:49:21.831" v="476" actId="20577"/>
          <ac:spMkLst>
            <pc:docMk/>
            <pc:sldMk cId="3792772128" sldId="614"/>
            <ac:spMk id="4" creationId="{40596B6C-3AD8-4E42-8FBA-74C9243DE4BF}"/>
          </ac:spMkLst>
        </pc:spChg>
        <pc:spChg chg="del">
          <ac:chgData name="rick duggin" userId="0b05f36c4f69b508" providerId="LiveId" clId="{982204FC-4691-4101-8FB1-A185A40A93C6}" dt="2024-03-12T16:54:41.954" v="685" actId="478"/>
          <ac:spMkLst>
            <pc:docMk/>
            <pc:sldMk cId="3792772128" sldId="614"/>
            <ac:spMk id="5" creationId="{EED6BA76-4789-33F2-92EF-54FE63BADDBA}"/>
          </ac:spMkLst>
        </pc:spChg>
        <pc:spChg chg="del">
          <ac:chgData name="rick duggin" userId="0b05f36c4f69b508" providerId="LiveId" clId="{982204FC-4691-4101-8FB1-A185A40A93C6}" dt="2024-03-12T16:49:10.702" v="465" actId="478"/>
          <ac:spMkLst>
            <pc:docMk/>
            <pc:sldMk cId="3792772128" sldId="614"/>
            <ac:spMk id="6" creationId="{DD9A93CC-BB86-683C-BB19-9F13446E7E48}"/>
          </ac:spMkLst>
        </pc:spChg>
      </pc:sldChg>
      <pc:sldChg chg="addSp modSp mod ord modAnim">
        <pc:chgData name="rick duggin" userId="0b05f36c4f69b508" providerId="LiveId" clId="{982204FC-4691-4101-8FB1-A185A40A93C6}" dt="2024-03-15T17:51:42.071" v="3118" actId="207"/>
        <pc:sldMkLst>
          <pc:docMk/>
          <pc:sldMk cId="3931526627" sldId="615"/>
        </pc:sldMkLst>
        <pc:spChg chg="mod">
          <ac:chgData name="rick duggin" userId="0b05f36c4f69b508" providerId="LiveId" clId="{982204FC-4691-4101-8FB1-A185A40A93C6}" dt="2024-03-15T17:51:42.071" v="3118" actId="207"/>
          <ac:spMkLst>
            <pc:docMk/>
            <pc:sldMk cId="3931526627" sldId="615"/>
            <ac:spMk id="3" creationId="{2C4FEF49-D215-45CC-B150-F310FB4A74D2}"/>
          </ac:spMkLst>
        </pc:spChg>
        <pc:spChg chg="mod">
          <ac:chgData name="rick duggin" userId="0b05f36c4f69b508" providerId="LiveId" clId="{982204FC-4691-4101-8FB1-A185A40A93C6}" dt="2024-03-12T16:43:23.530" v="244" actId="5793"/>
          <ac:spMkLst>
            <pc:docMk/>
            <pc:sldMk cId="3931526627" sldId="615"/>
            <ac:spMk id="4" creationId="{40596B6C-3AD8-4E42-8FBA-74C9243DE4BF}"/>
          </ac:spMkLst>
        </pc:spChg>
        <pc:spChg chg="add mod">
          <ac:chgData name="rick duggin" userId="0b05f36c4f69b508" providerId="LiveId" clId="{982204FC-4691-4101-8FB1-A185A40A93C6}" dt="2024-03-12T18:36:20.840" v="2606" actId="14100"/>
          <ac:spMkLst>
            <pc:docMk/>
            <pc:sldMk cId="3931526627" sldId="615"/>
            <ac:spMk id="5" creationId="{482C7E12-836C-89BC-A1E4-4702C20FE99C}"/>
          </ac:spMkLst>
        </pc:spChg>
      </pc:sldChg>
      <pc:sldChg chg="addSp modSp add mod">
        <pc:chgData name="rick duggin" userId="0b05f36c4f69b508" providerId="LiveId" clId="{982204FC-4691-4101-8FB1-A185A40A93C6}" dt="2024-03-12T18:46:07.056" v="2902" actId="255"/>
        <pc:sldMkLst>
          <pc:docMk/>
          <pc:sldMk cId="215140459" sldId="616"/>
        </pc:sldMkLst>
        <pc:spChg chg="add mod">
          <ac:chgData name="rick duggin" userId="0b05f36c4f69b508" providerId="LiveId" clId="{982204FC-4691-4101-8FB1-A185A40A93C6}" dt="2024-03-12T18:46:07.056" v="2902" actId="255"/>
          <ac:spMkLst>
            <pc:docMk/>
            <pc:sldMk cId="215140459" sldId="616"/>
            <ac:spMk id="2" creationId="{D84D1C86-2DE4-38D4-ABBB-95E1D64BE7EC}"/>
          </ac:spMkLst>
        </pc:spChg>
        <pc:spChg chg="mod">
          <ac:chgData name="rick duggin" userId="0b05f36c4f69b508" providerId="LiveId" clId="{982204FC-4691-4101-8FB1-A185A40A93C6}" dt="2024-03-12T16:47:50.295" v="443" actId="207"/>
          <ac:spMkLst>
            <pc:docMk/>
            <pc:sldMk cId="215140459" sldId="616"/>
            <ac:spMk id="3" creationId="{1BBC1824-2D85-4E16-8CEF-63034EC2D16E}"/>
          </ac:spMkLst>
        </pc:spChg>
      </pc:sldChg>
      <pc:sldChg chg="addSp modSp add mod">
        <pc:chgData name="rick duggin" userId="0b05f36c4f69b508" providerId="LiveId" clId="{982204FC-4691-4101-8FB1-A185A40A93C6}" dt="2024-03-12T17:05:09.179" v="826" actId="20577"/>
        <pc:sldMkLst>
          <pc:docMk/>
          <pc:sldMk cId="1885339428" sldId="617"/>
        </pc:sldMkLst>
        <pc:spChg chg="mod">
          <ac:chgData name="rick duggin" userId="0b05f36c4f69b508" providerId="LiveId" clId="{982204FC-4691-4101-8FB1-A185A40A93C6}" dt="2024-03-12T17:05:09.179" v="826" actId="20577"/>
          <ac:spMkLst>
            <pc:docMk/>
            <pc:sldMk cId="1885339428" sldId="617"/>
            <ac:spMk id="2" creationId="{D84D1C86-2DE4-38D4-ABBB-95E1D64BE7EC}"/>
          </ac:spMkLst>
        </pc:spChg>
        <pc:spChg chg="add mod">
          <ac:chgData name="rick duggin" userId="0b05f36c4f69b508" providerId="LiveId" clId="{982204FC-4691-4101-8FB1-A185A40A93C6}" dt="2024-03-12T17:04:43.336" v="790" actId="20577"/>
          <ac:spMkLst>
            <pc:docMk/>
            <pc:sldMk cId="1885339428" sldId="617"/>
            <ac:spMk id="4" creationId="{885690D0-5BF0-BC7E-6B35-8DE409437DAD}"/>
          </ac:spMkLst>
        </pc:spChg>
      </pc:sldChg>
      <pc:sldChg chg="addSp modSp add mod">
        <pc:chgData name="rick duggin" userId="0b05f36c4f69b508" providerId="LiveId" clId="{982204FC-4691-4101-8FB1-A185A40A93C6}" dt="2024-03-15T19:17:32.131" v="3469" actId="20577"/>
        <pc:sldMkLst>
          <pc:docMk/>
          <pc:sldMk cId="1312677117" sldId="618"/>
        </pc:sldMkLst>
        <pc:spChg chg="mod">
          <ac:chgData name="rick duggin" userId="0b05f36c4f69b508" providerId="LiveId" clId="{982204FC-4691-4101-8FB1-A185A40A93C6}" dt="2024-03-15T19:17:32.131" v="3469" actId="20577"/>
          <ac:spMkLst>
            <pc:docMk/>
            <pc:sldMk cId="1312677117" sldId="618"/>
            <ac:spMk id="2" creationId="{D84D1C86-2DE4-38D4-ABBB-95E1D64BE7EC}"/>
          </ac:spMkLst>
        </pc:spChg>
        <pc:spChg chg="add mod">
          <ac:chgData name="rick duggin" userId="0b05f36c4f69b508" providerId="LiveId" clId="{982204FC-4691-4101-8FB1-A185A40A93C6}" dt="2024-03-15T18:18:22.594" v="3365" actId="20577"/>
          <ac:spMkLst>
            <pc:docMk/>
            <pc:sldMk cId="1312677117" sldId="618"/>
            <ac:spMk id="5" creationId="{3CA665A7-E46B-B06A-2718-46C9BBAA67A9}"/>
          </ac:spMkLst>
        </pc:spChg>
      </pc:sldChg>
      <pc:sldChg chg="addSp modSp add mod">
        <pc:chgData name="rick duggin" userId="0b05f36c4f69b508" providerId="LiveId" clId="{982204FC-4691-4101-8FB1-A185A40A93C6}" dt="2024-03-15T18:49:11.588" v="3442" actId="20577"/>
        <pc:sldMkLst>
          <pc:docMk/>
          <pc:sldMk cId="460929691" sldId="619"/>
        </pc:sldMkLst>
        <pc:spChg chg="mod">
          <ac:chgData name="rick duggin" userId="0b05f36c4f69b508" providerId="LiveId" clId="{982204FC-4691-4101-8FB1-A185A40A93C6}" dt="2024-03-15T18:49:11.588" v="3442" actId="20577"/>
          <ac:spMkLst>
            <pc:docMk/>
            <pc:sldMk cId="460929691" sldId="619"/>
            <ac:spMk id="2" creationId="{D84D1C86-2DE4-38D4-ABBB-95E1D64BE7EC}"/>
          </ac:spMkLst>
        </pc:spChg>
        <pc:spChg chg="mod">
          <ac:chgData name="rick duggin" userId="0b05f36c4f69b508" providerId="LiveId" clId="{982204FC-4691-4101-8FB1-A185A40A93C6}" dt="2024-03-15T18:18:28.701" v="3369" actId="20577"/>
          <ac:spMkLst>
            <pc:docMk/>
            <pc:sldMk cId="460929691" sldId="619"/>
            <ac:spMk id="5" creationId="{3CA665A7-E46B-B06A-2718-46C9BBAA67A9}"/>
          </ac:spMkLst>
        </pc:spChg>
        <pc:spChg chg="add mod">
          <ac:chgData name="rick duggin" userId="0b05f36c4f69b508" providerId="LiveId" clId="{982204FC-4691-4101-8FB1-A185A40A93C6}" dt="2024-03-15T18:21:11.346" v="3376" actId="6549"/>
          <ac:spMkLst>
            <pc:docMk/>
            <pc:sldMk cId="460929691" sldId="619"/>
            <ac:spMk id="6" creationId="{CA18B085-C9FB-5122-B9BF-239A86AA1353}"/>
          </ac:spMkLst>
        </pc:spChg>
      </pc:sldChg>
      <pc:sldChg chg="modSp add mod modAnim">
        <pc:chgData name="rick duggin" userId="0b05f36c4f69b508" providerId="LiveId" clId="{982204FC-4691-4101-8FB1-A185A40A93C6}" dt="2024-03-15T19:19:21.659" v="3478" actId="255"/>
        <pc:sldMkLst>
          <pc:docMk/>
          <pc:sldMk cId="1084964924" sldId="620"/>
        </pc:sldMkLst>
        <pc:spChg chg="mod">
          <ac:chgData name="rick duggin" userId="0b05f36c4f69b508" providerId="LiveId" clId="{982204FC-4691-4101-8FB1-A185A40A93C6}" dt="2024-03-15T19:19:21.659" v="3478" actId="255"/>
          <ac:spMkLst>
            <pc:docMk/>
            <pc:sldMk cId="1084964924" sldId="620"/>
            <ac:spMk id="3" creationId="{2C4FEF49-D215-45CC-B150-F310FB4A74D2}"/>
          </ac:spMkLst>
        </pc:spChg>
        <pc:spChg chg="mod">
          <ac:chgData name="rick duggin" userId="0b05f36c4f69b508" providerId="LiveId" clId="{982204FC-4691-4101-8FB1-A185A40A93C6}" dt="2024-03-12T17:21:53.678" v="1779" actId="20577"/>
          <ac:spMkLst>
            <pc:docMk/>
            <pc:sldMk cId="1084964924" sldId="620"/>
            <ac:spMk id="4" creationId="{40596B6C-3AD8-4E42-8FBA-74C9243DE4BF}"/>
          </ac:spMkLst>
        </pc:spChg>
      </pc:sldChg>
      <pc:sldChg chg="modSp add mod ord modAnim">
        <pc:chgData name="rick duggin" userId="0b05f36c4f69b508" providerId="LiveId" clId="{982204FC-4691-4101-8FB1-A185A40A93C6}" dt="2024-03-15T19:20:16.211" v="3479" actId="207"/>
        <pc:sldMkLst>
          <pc:docMk/>
          <pc:sldMk cId="1716623900" sldId="621"/>
        </pc:sldMkLst>
        <pc:spChg chg="mod">
          <ac:chgData name="rick duggin" userId="0b05f36c4f69b508" providerId="LiveId" clId="{982204FC-4691-4101-8FB1-A185A40A93C6}" dt="2024-03-15T19:20:16.211" v="3479" actId="207"/>
          <ac:spMkLst>
            <pc:docMk/>
            <pc:sldMk cId="1716623900" sldId="621"/>
            <ac:spMk id="3" creationId="{2C4FEF49-D215-45CC-B150-F310FB4A74D2}"/>
          </ac:spMkLst>
        </pc:spChg>
      </pc:sldChg>
      <pc:sldChg chg="modSp add mod ord modAnim">
        <pc:chgData name="rick duggin" userId="0b05f36c4f69b508" providerId="LiveId" clId="{982204FC-4691-4101-8FB1-A185A40A93C6}" dt="2024-03-17T02:11:03.070" v="3609"/>
        <pc:sldMkLst>
          <pc:docMk/>
          <pc:sldMk cId="3186099317" sldId="622"/>
        </pc:sldMkLst>
        <pc:spChg chg="mod">
          <ac:chgData name="rick duggin" userId="0b05f36c4f69b508" providerId="LiveId" clId="{982204FC-4691-4101-8FB1-A185A40A93C6}" dt="2024-03-17T01:59:18.181" v="3608" actId="20577"/>
          <ac:spMkLst>
            <pc:docMk/>
            <pc:sldMk cId="3186099317" sldId="622"/>
            <ac:spMk id="3" creationId="{2C4FEF49-D215-45CC-B150-F310FB4A74D2}"/>
          </ac:spMkLst>
        </pc:spChg>
      </pc:sldChg>
      <pc:sldChg chg="addSp modSp add mod ord">
        <pc:chgData name="rick duggin" userId="0b05f36c4f69b508" providerId="LiveId" clId="{982204FC-4691-4101-8FB1-A185A40A93C6}" dt="2024-03-15T18:21:03.306" v="3375" actId="6549"/>
        <pc:sldMkLst>
          <pc:docMk/>
          <pc:sldMk cId="2180662011" sldId="623"/>
        </pc:sldMkLst>
        <pc:spChg chg="mod">
          <ac:chgData name="rick duggin" userId="0b05f36c4f69b508" providerId="LiveId" clId="{982204FC-4691-4101-8FB1-A185A40A93C6}" dt="2024-03-12T17:26:44.302" v="2312" actId="1035"/>
          <ac:spMkLst>
            <pc:docMk/>
            <pc:sldMk cId="2180662011" sldId="623"/>
            <ac:spMk id="2" creationId="{D84D1C86-2DE4-38D4-ABBB-95E1D64BE7EC}"/>
          </ac:spMkLst>
        </pc:spChg>
        <pc:spChg chg="mod">
          <ac:chgData name="rick duggin" userId="0b05f36c4f69b508" providerId="LiveId" clId="{982204FC-4691-4101-8FB1-A185A40A93C6}" dt="2024-03-15T18:21:03.306" v="3375" actId="6549"/>
          <ac:spMkLst>
            <pc:docMk/>
            <pc:sldMk cId="2180662011" sldId="623"/>
            <ac:spMk id="6" creationId="{CA18B085-C9FB-5122-B9BF-239A86AA1353}"/>
          </ac:spMkLst>
        </pc:spChg>
        <pc:spChg chg="add mod">
          <ac:chgData name="rick duggin" userId="0b05f36c4f69b508" providerId="LiveId" clId="{982204FC-4691-4101-8FB1-A185A40A93C6}" dt="2024-03-12T17:26:15.727" v="2260" actId="20577"/>
          <ac:spMkLst>
            <pc:docMk/>
            <pc:sldMk cId="2180662011" sldId="623"/>
            <ac:spMk id="7" creationId="{C78C0439-FB3A-144F-CFA4-986A221F0470}"/>
          </ac:spMkLst>
        </pc:spChg>
      </pc:sldChg>
      <pc:sldChg chg="modSp add mod modAnim">
        <pc:chgData name="rick duggin" userId="0b05f36c4f69b508" providerId="LiveId" clId="{982204FC-4691-4101-8FB1-A185A40A93C6}" dt="2024-03-17T01:43:53.156" v="3591" actId="207"/>
        <pc:sldMkLst>
          <pc:docMk/>
          <pc:sldMk cId="305265395" sldId="624"/>
        </pc:sldMkLst>
        <pc:spChg chg="mod">
          <ac:chgData name="rick duggin" userId="0b05f36c4f69b508" providerId="LiveId" clId="{982204FC-4691-4101-8FB1-A185A40A93C6}" dt="2024-03-17T01:43:53.156" v="3591" actId="207"/>
          <ac:spMkLst>
            <pc:docMk/>
            <pc:sldMk cId="305265395" sldId="624"/>
            <ac:spMk id="3" creationId="{2C4FEF49-D215-45CC-B150-F310FB4A74D2}"/>
          </ac:spMkLst>
        </pc:spChg>
        <pc:spChg chg="mod">
          <ac:chgData name="rick duggin" userId="0b05f36c4f69b508" providerId="LiveId" clId="{982204FC-4691-4101-8FB1-A185A40A93C6}" dt="2024-03-15T18:51:31.563" v="3452" actId="20577"/>
          <ac:spMkLst>
            <pc:docMk/>
            <pc:sldMk cId="305265395" sldId="624"/>
            <ac:spMk id="4" creationId="{40596B6C-3AD8-4E42-8FBA-74C9243DE4B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E2DBE-3CC1-45BF-9091-EE7BE7AC25D2}" type="datetimeFigureOut">
              <a:rPr lang="en-US" smtClean="0"/>
              <a:t>3/20/2024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3ED6D4-530D-42E2-AFA1-2340E0A7DD07}" type="slidenum">
              <a:rPr lang="en-US" smtClean="0"/>
              <a:t>‹#›</a:t>
            </a:fld>
            <a:endParaRPr lang="en-US"/>
          </a:p>
        </p:txBody>
      </p:sp>
    </p:spTree>
    <p:extLst>
      <p:ext uri="{BB962C8B-B14F-4D97-AF65-F5344CB8AC3E}">
        <p14:creationId xmlns:p14="http://schemas.microsoft.com/office/powerpoint/2010/main" val="83906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3ED6D4-530D-42E2-AFA1-2340E0A7DD07}" type="slidenum">
              <a:rPr lang="en-US" smtClean="0"/>
              <a:t>16</a:t>
            </a:fld>
            <a:endParaRPr lang="en-US"/>
          </a:p>
        </p:txBody>
      </p:sp>
    </p:spTree>
    <p:extLst>
      <p:ext uri="{BB962C8B-B14F-4D97-AF65-F5344CB8AC3E}">
        <p14:creationId xmlns:p14="http://schemas.microsoft.com/office/powerpoint/2010/main" val="2361392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07124" y="524167"/>
            <a:ext cx="5935715" cy="1480124"/>
          </a:xfrm>
          <a:prstGeom prst="roundRect">
            <a:avLst/>
          </a:prstGeom>
          <a:solidFill>
            <a:schemeClr val="tx1"/>
          </a:solidFill>
          <a:ln w="31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99"/>
                </a:solidFill>
              </a:rPr>
              <a:t>The Judgment</a:t>
            </a:r>
            <a:br>
              <a:rPr lang="en-US" sz="3600" dirty="0">
                <a:solidFill>
                  <a:srgbClr val="FFFF99"/>
                </a:solidFill>
              </a:rPr>
            </a:br>
            <a:r>
              <a:rPr lang="en-US" sz="3600" dirty="0">
                <a:solidFill>
                  <a:srgbClr val="FFFF99"/>
                </a:solidFill>
              </a:rPr>
              <a:t>Seat of Christ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09700" y="592677"/>
            <a:ext cx="6324599" cy="481980"/>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Universal Judgment: all</a:t>
            </a:r>
            <a:endParaRPr lang="en-US" sz="2400" dirty="0">
              <a:solidFill>
                <a:schemeClr val="bg1"/>
              </a:solidFill>
            </a:endParaRPr>
          </a:p>
        </p:txBody>
      </p:sp>
      <p:sp>
        <p:nvSpPr>
          <p:cNvPr id="2" name="Rectangle: Rounded Corners 1">
            <a:extLst>
              <a:ext uri="{FF2B5EF4-FFF2-40B4-BE49-F238E27FC236}">
                <a16:creationId xmlns:a16="http://schemas.microsoft.com/office/drawing/2014/main" id="{D84D1C86-2DE4-38D4-ABBB-95E1D64BE7EC}"/>
              </a:ext>
            </a:extLst>
          </p:cNvPr>
          <p:cNvSpPr/>
          <p:nvPr/>
        </p:nvSpPr>
        <p:spPr>
          <a:xfrm>
            <a:off x="1411268" y="2507888"/>
            <a:ext cx="6324599" cy="1364671"/>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FF"/>
                </a:solidFill>
                <a:latin typeface="Verdana" panose="020B0604030504040204" pitchFamily="34" charset="0"/>
                <a:ea typeface="Verdana" panose="020B0604030504040204" pitchFamily="34" charset="0"/>
              </a:rPr>
              <a:t>IV.</a:t>
            </a:r>
            <a:r>
              <a:rPr lang="en-US" sz="3400" dirty="0">
                <a:solidFill>
                  <a:srgbClr val="CCFFCC"/>
                </a:solidFill>
                <a:latin typeface="Verdana" panose="020B0604030504040204" pitchFamily="34" charset="0"/>
                <a:ea typeface="Verdana" panose="020B0604030504040204" pitchFamily="34" charset="0"/>
              </a:rPr>
              <a:t> </a:t>
            </a:r>
            <a:r>
              <a:rPr lang="en-US" sz="3400" dirty="0">
                <a:solidFill>
                  <a:srgbClr val="FFFF99"/>
                </a:solidFill>
                <a:ea typeface="Verdana" panose="020B0604030504040204" pitchFamily="34" charset="0"/>
                <a:cs typeface="Times New Roman" panose="02020603050405020304" pitchFamily="18" charset="0"/>
              </a:rPr>
              <a:t>Relevant to our</a:t>
            </a:r>
            <a:br>
              <a:rPr lang="en-US" sz="3400" dirty="0">
                <a:solidFill>
                  <a:srgbClr val="FFFF99"/>
                </a:solidFill>
                <a:ea typeface="Verdana" panose="020B0604030504040204" pitchFamily="34" charset="0"/>
                <a:cs typeface="Times New Roman" panose="02020603050405020304" pitchFamily="18" charset="0"/>
              </a:rPr>
            </a:br>
            <a:r>
              <a:rPr lang="en-US" sz="3400" dirty="0">
                <a:solidFill>
                  <a:srgbClr val="FFFF99"/>
                </a:solidFill>
                <a:ea typeface="Verdana" panose="020B0604030504040204" pitchFamily="34" charset="0"/>
                <a:cs typeface="Times New Roman" panose="02020603050405020304" pitchFamily="18" charset="0"/>
              </a:rPr>
              <a:t>Earthly Life: body</a:t>
            </a:r>
            <a:endParaRPr lang="en-US" sz="3400" dirty="0">
              <a:solidFill>
                <a:srgbClr val="FFFF99"/>
              </a:solidFill>
            </a:endParaRPr>
          </a:p>
        </p:txBody>
      </p:sp>
      <p:sp>
        <p:nvSpPr>
          <p:cNvPr id="4" name="Rectangle: Rounded Corners 3">
            <a:extLst>
              <a:ext uri="{FF2B5EF4-FFF2-40B4-BE49-F238E27FC236}">
                <a16:creationId xmlns:a16="http://schemas.microsoft.com/office/drawing/2014/main" id="{885690D0-5BF0-BC7E-6B35-8DE409437DAD}"/>
              </a:ext>
            </a:extLst>
          </p:cNvPr>
          <p:cNvSpPr/>
          <p:nvPr/>
        </p:nvSpPr>
        <p:spPr>
          <a:xfrm>
            <a:off x="1411268" y="1216418"/>
            <a:ext cx="6324599" cy="481980"/>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Revealing Judgment: appear</a:t>
            </a:r>
            <a:endParaRPr lang="en-US" sz="2400" dirty="0">
              <a:solidFill>
                <a:schemeClr val="bg1"/>
              </a:solidFill>
            </a:endParaRPr>
          </a:p>
        </p:txBody>
      </p:sp>
      <p:sp>
        <p:nvSpPr>
          <p:cNvPr id="5" name="Rectangle: Rounded Corners 4">
            <a:extLst>
              <a:ext uri="{FF2B5EF4-FFF2-40B4-BE49-F238E27FC236}">
                <a16:creationId xmlns:a16="http://schemas.microsoft.com/office/drawing/2014/main" id="{3CA665A7-E46B-B06A-2718-46C9BBAA67A9}"/>
              </a:ext>
            </a:extLst>
          </p:cNvPr>
          <p:cNvSpPr/>
          <p:nvPr/>
        </p:nvSpPr>
        <p:spPr>
          <a:xfrm>
            <a:off x="1412836" y="1859017"/>
            <a:ext cx="6324599" cy="481980"/>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III. P</a:t>
            </a:r>
            <a:r>
              <a:rPr lang="en-US" sz="2400" dirty="0">
                <a:solidFill>
                  <a:schemeClr val="bg1"/>
                </a:solidFill>
                <a:ea typeface="Verdana" panose="020B0604030504040204" pitchFamily="34" charset="0"/>
              </a:rPr>
              <a:t>ersonal Judgment: body</a:t>
            </a:r>
            <a:endParaRPr lang="en-US" sz="2400" dirty="0">
              <a:solidFill>
                <a:schemeClr val="bg1"/>
              </a:solidFill>
            </a:endParaRPr>
          </a:p>
        </p:txBody>
      </p:sp>
    </p:spTree>
    <p:extLst>
      <p:ext uri="{BB962C8B-B14F-4D97-AF65-F5344CB8AC3E}">
        <p14:creationId xmlns:p14="http://schemas.microsoft.com/office/powerpoint/2010/main" val="131267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150832"/>
            <a:ext cx="8229600" cy="1923067"/>
          </a:xfrm>
          <a:scene3d>
            <a:camera prst="orthographicFront">
              <a:rot lat="1200000" lon="0" rev="0"/>
            </a:camera>
            <a:lightRig rig="threePt" dir="t">
              <a:rot lat="0" lon="0" rev="1200000"/>
            </a:lightRig>
          </a:scene3d>
        </p:spPr>
        <p:txBody>
          <a:bodyPr/>
          <a:lstStyle/>
          <a:p>
            <a:pPr algn="l"/>
            <a:r>
              <a:rPr lang="en-US" sz="3200" dirty="0">
                <a:solidFill>
                  <a:schemeClr val="bg1"/>
                </a:solidFill>
              </a:rPr>
              <a:t>2 Cor.7:1, having these promises, beloved, let us cleanse ourselves from all filthiness of the flesh and spirit, perfecting holiness in the fear of God</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2168164"/>
            <a:ext cx="8455888" cy="4319378"/>
          </a:xfrm>
        </p:spPr>
        <p:txBody>
          <a:bodyPr/>
          <a:lstStyle/>
          <a:p>
            <a:pPr>
              <a:spcAft>
                <a:spcPts val="0"/>
              </a:spcAft>
              <a:buFont typeface="Arial" panose="020B0604020202020204" pitchFamily="34" charset="0"/>
              <a:buChar char="•"/>
            </a:pPr>
            <a:r>
              <a:rPr lang="en-US" sz="3000" dirty="0">
                <a:solidFill>
                  <a:srgbClr val="FFFFCC"/>
                </a:solidFill>
              </a:rPr>
              <a:t>No purgatory</a:t>
            </a:r>
          </a:p>
          <a:p>
            <a:pPr>
              <a:spcAft>
                <a:spcPts val="0"/>
              </a:spcAft>
              <a:buFont typeface="Arial" panose="020B0604020202020204" pitchFamily="34" charset="0"/>
              <a:buChar char="•"/>
            </a:pPr>
            <a:r>
              <a:rPr lang="en-US" sz="3000" dirty="0">
                <a:solidFill>
                  <a:srgbClr val="FFFFCC"/>
                </a:solidFill>
              </a:rPr>
              <a:t>No second chance after death</a:t>
            </a:r>
            <a:endParaRPr lang="en-US" sz="3000" dirty="0">
              <a:solidFill>
                <a:schemeClr val="bg1"/>
              </a:solidFill>
            </a:endParaRPr>
          </a:p>
          <a:p>
            <a:pPr marL="971550" lvl="1" indent="-514350">
              <a:spcAft>
                <a:spcPts val="0"/>
              </a:spcAft>
              <a:buAutoNum type="arabicPeriod"/>
            </a:pPr>
            <a:endParaRPr lang="en-US" sz="2600" dirty="0">
              <a:solidFill>
                <a:srgbClr val="FFFF99"/>
              </a:solidFill>
            </a:endParaRPr>
          </a:p>
        </p:txBody>
      </p:sp>
    </p:spTree>
    <p:extLst>
      <p:ext uri="{BB962C8B-B14F-4D97-AF65-F5344CB8AC3E}">
        <p14:creationId xmlns:p14="http://schemas.microsoft.com/office/powerpoint/2010/main" val="368536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09700" y="592677"/>
            <a:ext cx="6324599" cy="481980"/>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Universal Judgment: all</a:t>
            </a:r>
            <a:endParaRPr lang="en-US" sz="2400" dirty="0">
              <a:solidFill>
                <a:schemeClr val="bg1"/>
              </a:solidFill>
            </a:endParaRPr>
          </a:p>
        </p:txBody>
      </p:sp>
      <p:sp>
        <p:nvSpPr>
          <p:cNvPr id="2" name="Rectangle: Rounded Corners 1">
            <a:extLst>
              <a:ext uri="{FF2B5EF4-FFF2-40B4-BE49-F238E27FC236}">
                <a16:creationId xmlns:a16="http://schemas.microsoft.com/office/drawing/2014/main" id="{D84D1C86-2DE4-38D4-ABBB-95E1D64BE7EC}"/>
              </a:ext>
            </a:extLst>
          </p:cNvPr>
          <p:cNvSpPr/>
          <p:nvPr/>
        </p:nvSpPr>
        <p:spPr>
          <a:xfrm>
            <a:off x="1411268" y="3167764"/>
            <a:ext cx="6324599" cy="1364671"/>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FF"/>
                </a:solidFill>
                <a:latin typeface="Verdana" panose="020B0604030504040204" pitchFamily="34" charset="0"/>
                <a:ea typeface="Verdana" panose="020B0604030504040204" pitchFamily="34" charset="0"/>
              </a:rPr>
              <a:t>V.</a:t>
            </a:r>
            <a:r>
              <a:rPr lang="en-US" sz="3400" dirty="0">
                <a:solidFill>
                  <a:srgbClr val="CCFFCC"/>
                </a:solidFill>
                <a:latin typeface="Verdana" panose="020B0604030504040204" pitchFamily="34" charset="0"/>
                <a:ea typeface="Verdana" panose="020B0604030504040204" pitchFamily="34" charset="0"/>
              </a:rPr>
              <a:t> </a:t>
            </a:r>
            <a:r>
              <a:rPr lang="en-US" sz="3400" dirty="0">
                <a:solidFill>
                  <a:srgbClr val="FFFF99"/>
                </a:solidFill>
                <a:ea typeface="Verdana" panose="020B0604030504040204" pitchFamily="34" charset="0"/>
                <a:cs typeface="Times New Roman" panose="02020603050405020304" pitchFamily="18" charset="0"/>
              </a:rPr>
              <a:t>Righteous Judgment:</a:t>
            </a:r>
            <a:br>
              <a:rPr lang="en-US" sz="3400" dirty="0">
                <a:solidFill>
                  <a:srgbClr val="FFFF99"/>
                </a:solidFill>
                <a:ea typeface="Verdana" panose="020B0604030504040204" pitchFamily="34" charset="0"/>
                <a:cs typeface="Times New Roman" panose="02020603050405020304" pitchFamily="18" charset="0"/>
              </a:rPr>
            </a:br>
            <a:r>
              <a:rPr lang="en-US" sz="3400" dirty="0">
                <a:solidFill>
                  <a:srgbClr val="FFFF99"/>
                </a:solidFill>
                <a:ea typeface="Verdana" panose="020B0604030504040204" pitchFamily="34" charset="0"/>
                <a:cs typeface="Times New Roman" panose="02020603050405020304" pitchFamily="18" charset="0"/>
              </a:rPr>
              <a:t>done … good / bad</a:t>
            </a:r>
            <a:endParaRPr lang="en-US" sz="3400" dirty="0">
              <a:solidFill>
                <a:srgbClr val="FFFF99"/>
              </a:solidFill>
            </a:endParaRPr>
          </a:p>
        </p:txBody>
      </p:sp>
      <p:sp>
        <p:nvSpPr>
          <p:cNvPr id="4" name="Rectangle: Rounded Corners 3">
            <a:extLst>
              <a:ext uri="{FF2B5EF4-FFF2-40B4-BE49-F238E27FC236}">
                <a16:creationId xmlns:a16="http://schemas.microsoft.com/office/drawing/2014/main" id="{885690D0-5BF0-BC7E-6B35-8DE409437DAD}"/>
              </a:ext>
            </a:extLst>
          </p:cNvPr>
          <p:cNvSpPr/>
          <p:nvPr/>
        </p:nvSpPr>
        <p:spPr>
          <a:xfrm>
            <a:off x="1411268" y="1216418"/>
            <a:ext cx="6324599" cy="481980"/>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Revealing Judgment: appear</a:t>
            </a:r>
            <a:endParaRPr lang="en-US" sz="2400" dirty="0">
              <a:solidFill>
                <a:schemeClr val="bg1"/>
              </a:solidFill>
            </a:endParaRPr>
          </a:p>
        </p:txBody>
      </p:sp>
      <p:sp>
        <p:nvSpPr>
          <p:cNvPr id="5" name="Rectangle: Rounded Corners 4">
            <a:extLst>
              <a:ext uri="{FF2B5EF4-FFF2-40B4-BE49-F238E27FC236}">
                <a16:creationId xmlns:a16="http://schemas.microsoft.com/office/drawing/2014/main" id="{3CA665A7-E46B-B06A-2718-46C9BBAA67A9}"/>
              </a:ext>
            </a:extLst>
          </p:cNvPr>
          <p:cNvSpPr/>
          <p:nvPr/>
        </p:nvSpPr>
        <p:spPr>
          <a:xfrm>
            <a:off x="1412836" y="1859017"/>
            <a:ext cx="6324599" cy="481980"/>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III. P</a:t>
            </a:r>
            <a:r>
              <a:rPr lang="en-US" sz="2400" dirty="0">
                <a:solidFill>
                  <a:schemeClr val="bg1"/>
                </a:solidFill>
                <a:ea typeface="Verdana" panose="020B0604030504040204" pitchFamily="34" charset="0"/>
              </a:rPr>
              <a:t>ersonal Judgment: body</a:t>
            </a:r>
            <a:endParaRPr lang="en-US" sz="2400" dirty="0">
              <a:solidFill>
                <a:schemeClr val="bg1"/>
              </a:solidFill>
            </a:endParaRPr>
          </a:p>
        </p:txBody>
      </p:sp>
      <p:sp>
        <p:nvSpPr>
          <p:cNvPr id="6" name="Rectangle: Rounded Corners 5">
            <a:extLst>
              <a:ext uri="{FF2B5EF4-FFF2-40B4-BE49-F238E27FC236}">
                <a16:creationId xmlns:a16="http://schemas.microsoft.com/office/drawing/2014/main" id="{CA18B085-C9FB-5122-B9BF-239A86AA1353}"/>
              </a:ext>
            </a:extLst>
          </p:cNvPr>
          <p:cNvSpPr/>
          <p:nvPr/>
        </p:nvSpPr>
        <p:spPr>
          <a:xfrm>
            <a:off x="1414404" y="2501608"/>
            <a:ext cx="6324599" cy="481980"/>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IV. R</a:t>
            </a:r>
            <a:r>
              <a:rPr lang="en-US" sz="2400" dirty="0">
                <a:solidFill>
                  <a:schemeClr val="bg1"/>
                </a:solidFill>
                <a:ea typeface="Verdana" panose="020B0604030504040204" pitchFamily="34" charset="0"/>
              </a:rPr>
              <a:t>elevant Judgment: body</a:t>
            </a:r>
            <a:endParaRPr lang="en-US" sz="2400" dirty="0">
              <a:solidFill>
                <a:schemeClr val="bg1"/>
              </a:solidFill>
            </a:endParaRPr>
          </a:p>
        </p:txBody>
      </p:sp>
    </p:spTree>
    <p:extLst>
      <p:ext uri="{BB962C8B-B14F-4D97-AF65-F5344CB8AC3E}">
        <p14:creationId xmlns:p14="http://schemas.microsoft.com/office/powerpoint/2010/main" val="460929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301659"/>
            <a:ext cx="8455888" cy="5893654"/>
          </a:xfrm>
        </p:spPr>
        <p:txBody>
          <a:bodyPr/>
          <a:lstStyle/>
          <a:p>
            <a:pPr>
              <a:spcAft>
                <a:spcPts val="1200"/>
              </a:spcAft>
              <a:buFont typeface="Arial" panose="020B0604020202020204" pitchFamily="34" charset="0"/>
              <a:buChar char="•"/>
            </a:pPr>
            <a:r>
              <a:rPr lang="en-US" sz="3000" dirty="0">
                <a:solidFill>
                  <a:srgbClr val="FFFF99"/>
                </a:solidFill>
              </a:rPr>
              <a:t>Sin: do what is forbidden or do not do what is commanded</a:t>
            </a:r>
          </a:p>
          <a:p>
            <a:pPr>
              <a:spcAft>
                <a:spcPts val="1200"/>
              </a:spcAft>
              <a:buFont typeface="Arial" panose="020B0604020202020204" pitchFamily="34" charset="0"/>
              <a:buChar char="•"/>
            </a:pPr>
            <a:r>
              <a:rPr lang="en-US" sz="3000" dirty="0">
                <a:solidFill>
                  <a:srgbClr val="FFFF99"/>
                </a:solidFill>
              </a:rPr>
              <a:t>Not all share in the house from heaven </a:t>
            </a:r>
            <a:r>
              <a:rPr lang="en-US" sz="3000" dirty="0">
                <a:solidFill>
                  <a:schemeClr val="bg1"/>
                </a:solidFill>
              </a:rPr>
              <a:t>(v.1ff.).   2 Co.5:10, </a:t>
            </a:r>
            <a:r>
              <a:rPr lang="en-US" sz="3000" dirty="0">
                <a:solidFill>
                  <a:srgbClr val="CCFFCC"/>
                </a:solidFill>
              </a:rPr>
              <a:t>‘receive a recompense for what (each) has done during life in the body’ </a:t>
            </a:r>
            <a:r>
              <a:rPr lang="en-US" sz="2000" dirty="0">
                <a:solidFill>
                  <a:schemeClr val="bg1"/>
                </a:solidFill>
              </a:rPr>
              <a:t>– BDAG</a:t>
            </a:r>
          </a:p>
          <a:p>
            <a:pPr>
              <a:spcAft>
                <a:spcPts val="1200"/>
              </a:spcAft>
              <a:buFont typeface="Arial" panose="020B0604020202020204" pitchFamily="34" charset="0"/>
              <a:buChar char="•"/>
            </a:pPr>
            <a:r>
              <a:rPr lang="en-US" sz="3000" dirty="0">
                <a:solidFill>
                  <a:schemeClr val="bg1"/>
                </a:solidFill>
              </a:rPr>
              <a:t>Mt.6:21, </a:t>
            </a:r>
            <a:r>
              <a:rPr lang="en-US" sz="3000" dirty="0">
                <a:solidFill>
                  <a:srgbClr val="CCFFCC"/>
                </a:solidFill>
              </a:rPr>
              <a:t>For where your treasure is, there your heart will be also</a:t>
            </a:r>
          </a:p>
          <a:p>
            <a:pPr>
              <a:spcAft>
                <a:spcPts val="1200"/>
              </a:spcAft>
              <a:buFont typeface="Arial" panose="020B0604020202020204" pitchFamily="34" charset="0"/>
              <a:buChar char="•"/>
            </a:pPr>
            <a:endParaRPr lang="en-US" sz="3000" dirty="0">
              <a:solidFill>
                <a:schemeClr val="bg1"/>
              </a:solidFill>
              <a:ea typeface="Times New Roman" panose="02020603050405020304" pitchFamily="18" charset="0"/>
            </a:endParaRPr>
          </a:p>
          <a:p>
            <a:pPr marL="0" lvl="0" indent="0">
              <a:spcAft>
                <a:spcPts val="300"/>
              </a:spcAft>
              <a:buNone/>
            </a:pPr>
            <a:endParaRPr lang="en-US" sz="3200" dirty="0">
              <a:solidFill>
                <a:srgbClr val="FFFFCC"/>
              </a:solidFill>
              <a:ea typeface="Times New Roman" panose="02020603050405020304" pitchFamily="18" charset="0"/>
            </a:endParaRPr>
          </a:p>
        </p:txBody>
      </p:sp>
    </p:spTree>
    <p:extLst>
      <p:ext uri="{BB962C8B-B14F-4D97-AF65-F5344CB8AC3E}">
        <p14:creationId xmlns:p14="http://schemas.microsoft.com/office/powerpoint/2010/main" val="2619331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2 Thes.1:6-8</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930585"/>
            <a:ext cx="8455888" cy="5264727"/>
          </a:xfrm>
        </p:spPr>
        <p:txBody>
          <a:bodyPr/>
          <a:lstStyle/>
          <a:p>
            <a:pPr>
              <a:spcAft>
                <a:spcPts val="600"/>
              </a:spcAft>
              <a:buFont typeface="Arial" panose="020B0604020202020204" pitchFamily="34" charset="0"/>
              <a:buChar char="•"/>
            </a:pPr>
            <a:r>
              <a:rPr lang="en-US" sz="3000" dirty="0">
                <a:solidFill>
                  <a:srgbClr val="FFFF99"/>
                </a:solidFill>
              </a:rPr>
              <a:t>Saved receive rest</a:t>
            </a:r>
          </a:p>
          <a:p>
            <a:pPr>
              <a:spcAft>
                <a:spcPts val="600"/>
              </a:spcAft>
              <a:buFont typeface="Arial" panose="020B0604020202020204" pitchFamily="34" charset="0"/>
              <a:buChar char="•"/>
            </a:pPr>
            <a:r>
              <a:rPr lang="en-US" sz="3000" dirty="0">
                <a:solidFill>
                  <a:srgbClr val="FFFF99"/>
                </a:solidFill>
                <a:ea typeface="Times New Roman" panose="02020603050405020304" pitchFamily="18" charset="0"/>
              </a:rPr>
              <a:t>Wicked receive affliction</a:t>
            </a:r>
          </a:p>
          <a:p>
            <a:pPr>
              <a:spcAft>
                <a:spcPts val="600"/>
              </a:spcAft>
              <a:buFont typeface="Arial" panose="020B0604020202020204" pitchFamily="34" charset="0"/>
              <a:buChar char="•"/>
            </a:pPr>
            <a:r>
              <a:rPr lang="en-US" sz="3000" dirty="0">
                <a:solidFill>
                  <a:srgbClr val="FFFF99"/>
                </a:solidFill>
                <a:ea typeface="Times New Roman" panose="02020603050405020304" pitchFamily="18" charset="0"/>
              </a:rPr>
              <a:t>Some are bothered by the prosperity of wicked and problems of godly</a:t>
            </a:r>
          </a:p>
          <a:p>
            <a:pPr lvl="1">
              <a:spcAft>
                <a:spcPts val="600"/>
              </a:spcAft>
              <a:buFont typeface="Arial" panose="020B0604020202020204" pitchFamily="34" charset="0"/>
              <a:buChar char="•"/>
            </a:pPr>
            <a:r>
              <a:rPr lang="en-US" sz="3000" dirty="0">
                <a:solidFill>
                  <a:srgbClr val="FFFF99"/>
                </a:solidFill>
                <a:ea typeface="Times New Roman" panose="02020603050405020304" pitchFamily="18" charset="0"/>
              </a:rPr>
              <a:t>Ps.73, </a:t>
            </a:r>
            <a:r>
              <a:rPr lang="en-US" sz="3000" dirty="0">
                <a:solidFill>
                  <a:schemeClr val="bg1"/>
                </a:solidFill>
                <a:ea typeface="Times New Roman" panose="02020603050405020304" pitchFamily="18" charset="0"/>
              </a:rPr>
              <a:t>individual</a:t>
            </a:r>
          </a:p>
          <a:p>
            <a:pPr lvl="1">
              <a:spcAft>
                <a:spcPts val="1200"/>
              </a:spcAft>
              <a:buFont typeface="Arial" panose="020B0604020202020204" pitchFamily="34" charset="0"/>
              <a:buChar char="•"/>
            </a:pPr>
            <a:r>
              <a:rPr lang="en-US" sz="3000" dirty="0">
                <a:solidFill>
                  <a:srgbClr val="FFFF99"/>
                </a:solidFill>
                <a:ea typeface="Times New Roman" panose="02020603050405020304" pitchFamily="18" charset="0"/>
              </a:rPr>
              <a:t>Hab.1, </a:t>
            </a:r>
            <a:r>
              <a:rPr lang="en-US" sz="3000" dirty="0">
                <a:solidFill>
                  <a:schemeClr val="bg1"/>
                </a:solidFill>
                <a:ea typeface="Times New Roman" panose="02020603050405020304" pitchFamily="18" charset="0"/>
              </a:rPr>
              <a:t>nation</a:t>
            </a:r>
          </a:p>
        </p:txBody>
      </p:sp>
    </p:spTree>
    <p:extLst>
      <p:ext uri="{BB962C8B-B14F-4D97-AF65-F5344CB8AC3E}">
        <p14:creationId xmlns:p14="http://schemas.microsoft.com/office/powerpoint/2010/main" val="108496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2 Thes.1:6-8</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930585"/>
            <a:ext cx="8455888" cy="5264727"/>
          </a:xfrm>
        </p:spPr>
        <p:txBody>
          <a:bodyPr/>
          <a:lstStyle/>
          <a:p>
            <a:pPr>
              <a:spcAft>
                <a:spcPts val="600"/>
              </a:spcAft>
              <a:buFont typeface="Arial" panose="020B0604020202020204" pitchFamily="34" charset="0"/>
              <a:buChar char="•"/>
            </a:pPr>
            <a:r>
              <a:rPr lang="en-US" sz="3000" dirty="0">
                <a:solidFill>
                  <a:srgbClr val="CCFFCC"/>
                </a:solidFill>
              </a:rPr>
              <a:t>Pharaoh tried to drown male babies…</a:t>
            </a:r>
          </a:p>
          <a:p>
            <a:pPr>
              <a:spcAft>
                <a:spcPts val="600"/>
              </a:spcAft>
              <a:buFont typeface="Arial" panose="020B0604020202020204" pitchFamily="34" charset="0"/>
              <a:buChar char="•"/>
            </a:pPr>
            <a:r>
              <a:rPr lang="en-US" sz="3000" dirty="0">
                <a:solidFill>
                  <a:srgbClr val="CCFFCC"/>
                </a:solidFill>
                <a:ea typeface="Times New Roman" panose="02020603050405020304" pitchFamily="18" charset="0"/>
              </a:rPr>
              <a:t>Haman plotted to wipe out Jews…</a:t>
            </a:r>
          </a:p>
          <a:p>
            <a:pPr>
              <a:spcAft>
                <a:spcPts val="600"/>
              </a:spcAft>
              <a:buFont typeface="Arial" panose="020B0604020202020204" pitchFamily="34" charset="0"/>
              <a:buChar char="•"/>
            </a:pPr>
            <a:r>
              <a:rPr lang="en-US" sz="3000" dirty="0">
                <a:solidFill>
                  <a:srgbClr val="CCFFCC"/>
                </a:solidFill>
                <a:ea typeface="Times New Roman" panose="02020603050405020304" pitchFamily="18" charset="0"/>
              </a:rPr>
              <a:t>Advisors to Darius tried to kill Daniel…</a:t>
            </a:r>
          </a:p>
          <a:p>
            <a:pPr>
              <a:spcAft>
                <a:spcPts val="600"/>
              </a:spcAft>
              <a:buFont typeface="Arial" panose="020B0604020202020204" pitchFamily="34" charset="0"/>
              <a:buChar char="•"/>
            </a:pPr>
            <a:r>
              <a:rPr lang="en-US" sz="3000" dirty="0">
                <a:solidFill>
                  <a:srgbClr val="CCFFCC"/>
                </a:solidFill>
                <a:ea typeface="Times New Roman" panose="02020603050405020304" pitchFamily="18" charset="0"/>
              </a:rPr>
              <a:t>Unbelieving Jews killed Jesus to save nation, </a:t>
            </a:r>
            <a:r>
              <a:rPr lang="en-US" sz="3000" dirty="0">
                <a:solidFill>
                  <a:schemeClr val="bg1"/>
                </a:solidFill>
                <a:ea typeface="Times New Roman" panose="02020603050405020304" pitchFamily="18" charset="0"/>
              </a:rPr>
              <a:t>Jn.11</a:t>
            </a: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1716623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2 Thes.1:6-8</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930585"/>
            <a:ext cx="8455888" cy="5264727"/>
          </a:xfrm>
        </p:spPr>
        <p:txBody>
          <a:bodyPr/>
          <a:lstStyle/>
          <a:p>
            <a:pPr>
              <a:spcAft>
                <a:spcPts val="600"/>
              </a:spcAft>
              <a:buFont typeface="Arial" panose="020B0604020202020204" pitchFamily="34" charset="0"/>
              <a:buChar char="•"/>
            </a:pPr>
            <a:r>
              <a:rPr lang="en-US" sz="3000" dirty="0">
                <a:solidFill>
                  <a:srgbClr val="FFFFCC"/>
                </a:solidFill>
              </a:rPr>
              <a:t>Prosperity of the wicked is an </a:t>
            </a:r>
            <a:r>
              <a:rPr lang="en-US" sz="3000" u="sng" dirty="0">
                <a:solidFill>
                  <a:srgbClr val="FFFFCC"/>
                </a:solidFill>
              </a:rPr>
              <a:t>illusion</a:t>
            </a:r>
            <a:r>
              <a:rPr lang="en-US" sz="3000" dirty="0">
                <a:solidFill>
                  <a:srgbClr val="FFFFCC"/>
                </a:solidFill>
              </a:rPr>
              <a:t>.   </a:t>
            </a:r>
            <a:r>
              <a:rPr lang="en-US" sz="3000" u="sng" dirty="0">
                <a:solidFill>
                  <a:schemeClr val="bg1"/>
                </a:solidFill>
              </a:rPr>
              <a:t>Balaam</a:t>
            </a:r>
            <a:r>
              <a:rPr lang="en-US" sz="3000" dirty="0">
                <a:solidFill>
                  <a:schemeClr val="bg1"/>
                </a:solidFill>
              </a:rPr>
              <a:t>.</a:t>
            </a:r>
          </a:p>
          <a:p>
            <a:pPr>
              <a:spcAft>
                <a:spcPts val="600"/>
              </a:spcAft>
              <a:buFont typeface="Arial" panose="020B0604020202020204" pitchFamily="34" charset="0"/>
              <a:buChar char="•"/>
            </a:pPr>
            <a:r>
              <a:rPr lang="en-US" sz="3000" dirty="0">
                <a:solidFill>
                  <a:srgbClr val="FFFFCC"/>
                </a:solidFill>
              </a:rPr>
              <a:t>Prosperity of the wicked is </a:t>
            </a:r>
            <a:r>
              <a:rPr lang="en-US" sz="3000" u="sng" dirty="0">
                <a:solidFill>
                  <a:srgbClr val="FFFFCC"/>
                </a:solidFill>
              </a:rPr>
              <a:t>temporary</a:t>
            </a:r>
            <a:r>
              <a:rPr lang="en-US" sz="3000" dirty="0">
                <a:solidFill>
                  <a:srgbClr val="FFFFCC"/>
                </a:solidFill>
              </a:rPr>
              <a:t>.        </a:t>
            </a:r>
            <a:r>
              <a:rPr lang="en-US" sz="3000" u="sng" dirty="0">
                <a:solidFill>
                  <a:schemeClr val="bg1"/>
                </a:solidFill>
              </a:rPr>
              <a:t>Rich</a:t>
            </a:r>
            <a:r>
              <a:rPr lang="en-US" sz="3000" dirty="0">
                <a:solidFill>
                  <a:schemeClr val="bg1"/>
                </a:solidFill>
              </a:rPr>
              <a:t> fool, Lk.12.</a:t>
            </a:r>
          </a:p>
          <a:p>
            <a:pPr>
              <a:spcAft>
                <a:spcPts val="600"/>
              </a:spcAft>
              <a:buFont typeface="Arial" panose="020B0604020202020204" pitchFamily="34" charset="0"/>
              <a:buChar char="•"/>
            </a:pPr>
            <a:r>
              <a:rPr lang="en-US" sz="3000" dirty="0">
                <a:solidFill>
                  <a:srgbClr val="FFFFCC"/>
                </a:solidFill>
              </a:rPr>
              <a:t>Prosperity of the wicked is </a:t>
            </a:r>
            <a:r>
              <a:rPr lang="en-US" sz="3000" u="sng" dirty="0">
                <a:solidFill>
                  <a:srgbClr val="FFFFCC"/>
                </a:solidFill>
              </a:rPr>
              <a:t>noose</a:t>
            </a:r>
            <a:r>
              <a:rPr lang="en-US" sz="3000" dirty="0">
                <a:solidFill>
                  <a:srgbClr val="FFFFCC"/>
                </a:solidFill>
              </a:rPr>
              <a:t> around their neck – so wedded to this world that they can’t think about their soul.     </a:t>
            </a:r>
            <a:r>
              <a:rPr lang="en-US" sz="3000" dirty="0">
                <a:solidFill>
                  <a:schemeClr val="bg1"/>
                </a:solidFill>
              </a:rPr>
              <a:t>Lk.16 …    Lk.18</a:t>
            </a: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318609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09700" y="592677"/>
            <a:ext cx="6324599" cy="481980"/>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Universal Judgment: all</a:t>
            </a:r>
            <a:endParaRPr lang="en-US" sz="2400" dirty="0">
              <a:solidFill>
                <a:schemeClr val="bg1"/>
              </a:solidFill>
            </a:endParaRPr>
          </a:p>
        </p:txBody>
      </p:sp>
      <p:sp>
        <p:nvSpPr>
          <p:cNvPr id="2" name="Rectangle: Rounded Corners 1">
            <a:extLst>
              <a:ext uri="{FF2B5EF4-FFF2-40B4-BE49-F238E27FC236}">
                <a16:creationId xmlns:a16="http://schemas.microsoft.com/office/drawing/2014/main" id="{D84D1C86-2DE4-38D4-ABBB-95E1D64BE7EC}"/>
              </a:ext>
            </a:extLst>
          </p:cNvPr>
          <p:cNvSpPr/>
          <p:nvPr/>
        </p:nvSpPr>
        <p:spPr>
          <a:xfrm>
            <a:off x="1411268" y="3808785"/>
            <a:ext cx="6324599" cy="1364671"/>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FF"/>
                </a:solidFill>
                <a:latin typeface="Verdana" panose="020B0604030504040204" pitchFamily="34" charset="0"/>
                <a:ea typeface="Verdana" panose="020B0604030504040204" pitchFamily="34" charset="0"/>
              </a:rPr>
              <a:t>VI.</a:t>
            </a:r>
            <a:r>
              <a:rPr lang="en-US" sz="3400" dirty="0">
                <a:solidFill>
                  <a:srgbClr val="CCFFCC"/>
                </a:solidFill>
                <a:latin typeface="Verdana" panose="020B0604030504040204" pitchFamily="34" charset="0"/>
                <a:ea typeface="Verdana" panose="020B0604030504040204" pitchFamily="34" charset="0"/>
              </a:rPr>
              <a:t> </a:t>
            </a:r>
            <a:r>
              <a:rPr lang="en-US" sz="3400" dirty="0">
                <a:solidFill>
                  <a:srgbClr val="FFFF99"/>
                </a:solidFill>
                <a:ea typeface="Verdana" panose="020B0604030504040204" pitchFamily="34" charset="0"/>
                <a:cs typeface="Times New Roman" panose="02020603050405020304" pitchFamily="18" charset="0"/>
              </a:rPr>
              <a:t>Consequential Judgment: eternal consequences</a:t>
            </a:r>
            <a:endParaRPr lang="en-US" sz="3400" dirty="0">
              <a:solidFill>
                <a:srgbClr val="FFFF99"/>
              </a:solidFill>
            </a:endParaRPr>
          </a:p>
        </p:txBody>
      </p:sp>
      <p:sp>
        <p:nvSpPr>
          <p:cNvPr id="4" name="Rectangle: Rounded Corners 3">
            <a:extLst>
              <a:ext uri="{FF2B5EF4-FFF2-40B4-BE49-F238E27FC236}">
                <a16:creationId xmlns:a16="http://schemas.microsoft.com/office/drawing/2014/main" id="{885690D0-5BF0-BC7E-6B35-8DE409437DAD}"/>
              </a:ext>
            </a:extLst>
          </p:cNvPr>
          <p:cNvSpPr/>
          <p:nvPr/>
        </p:nvSpPr>
        <p:spPr>
          <a:xfrm>
            <a:off x="1411268" y="1216418"/>
            <a:ext cx="6324599" cy="481980"/>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Revealing Judgment: appear</a:t>
            </a:r>
            <a:endParaRPr lang="en-US" sz="2400" dirty="0">
              <a:solidFill>
                <a:schemeClr val="bg1"/>
              </a:solidFill>
            </a:endParaRPr>
          </a:p>
        </p:txBody>
      </p:sp>
      <p:sp>
        <p:nvSpPr>
          <p:cNvPr id="5" name="Rectangle: Rounded Corners 4">
            <a:extLst>
              <a:ext uri="{FF2B5EF4-FFF2-40B4-BE49-F238E27FC236}">
                <a16:creationId xmlns:a16="http://schemas.microsoft.com/office/drawing/2014/main" id="{3CA665A7-E46B-B06A-2718-46C9BBAA67A9}"/>
              </a:ext>
            </a:extLst>
          </p:cNvPr>
          <p:cNvSpPr/>
          <p:nvPr/>
        </p:nvSpPr>
        <p:spPr>
          <a:xfrm>
            <a:off x="1412836" y="1859017"/>
            <a:ext cx="6324599" cy="481980"/>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III. P</a:t>
            </a:r>
            <a:r>
              <a:rPr lang="en-US" sz="2400" dirty="0">
                <a:solidFill>
                  <a:schemeClr val="bg1"/>
                </a:solidFill>
                <a:ea typeface="Verdana" panose="020B0604030504040204" pitchFamily="34" charset="0"/>
              </a:rPr>
              <a:t>ersonal Judgment: body</a:t>
            </a:r>
            <a:endParaRPr lang="en-US" sz="2400" dirty="0">
              <a:solidFill>
                <a:schemeClr val="bg1"/>
              </a:solidFill>
            </a:endParaRPr>
          </a:p>
        </p:txBody>
      </p:sp>
      <p:sp>
        <p:nvSpPr>
          <p:cNvPr id="6" name="Rectangle: Rounded Corners 5">
            <a:extLst>
              <a:ext uri="{FF2B5EF4-FFF2-40B4-BE49-F238E27FC236}">
                <a16:creationId xmlns:a16="http://schemas.microsoft.com/office/drawing/2014/main" id="{CA18B085-C9FB-5122-B9BF-239A86AA1353}"/>
              </a:ext>
            </a:extLst>
          </p:cNvPr>
          <p:cNvSpPr/>
          <p:nvPr/>
        </p:nvSpPr>
        <p:spPr>
          <a:xfrm>
            <a:off x="1414404" y="2501608"/>
            <a:ext cx="6324599" cy="481980"/>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IV. R</a:t>
            </a:r>
            <a:r>
              <a:rPr lang="en-US" sz="2400" dirty="0">
                <a:solidFill>
                  <a:schemeClr val="bg1"/>
                </a:solidFill>
                <a:ea typeface="Verdana" panose="020B0604030504040204" pitchFamily="34" charset="0"/>
              </a:rPr>
              <a:t>elevant Judgment: body</a:t>
            </a:r>
            <a:endParaRPr lang="en-US" sz="2400" dirty="0">
              <a:solidFill>
                <a:schemeClr val="bg1"/>
              </a:solidFill>
            </a:endParaRPr>
          </a:p>
        </p:txBody>
      </p:sp>
      <p:sp>
        <p:nvSpPr>
          <p:cNvPr id="7" name="Rectangle: Rounded Corners 6">
            <a:extLst>
              <a:ext uri="{FF2B5EF4-FFF2-40B4-BE49-F238E27FC236}">
                <a16:creationId xmlns:a16="http://schemas.microsoft.com/office/drawing/2014/main" id="{C78C0439-FB3A-144F-CFA4-986A221F0470}"/>
              </a:ext>
            </a:extLst>
          </p:cNvPr>
          <p:cNvSpPr/>
          <p:nvPr/>
        </p:nvSpPr>
        <p:spPr>
          <a:xfrm>
            <a:off x="1415974" y="3153627"/>
            <a:ext cx="6324599" cy="481980"/>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V. R</a:t>
            </a:r>
            <a:r>
              <a:rPr lang="en-US" sz="2400" dirty="0">
                <a:solidFill>
                  <a:schemeClr val="bg1"/>
                </a:solidFill>
                <a:ea typeface="Verdana" panose="020B0604030504040204" pitchFamily="34" charset="0"/>
              </a:rPr>
              <a:t>ighteous Judgment: done…good/bad</a:t>
            </a:r>
            <a:endParaRPr lang="en-US" sz="2400" dirty="0">
              <a:solidFill>
                <a:schemeClr val="bg1"/>
              </a:solidFill>
            </a:endParaRPr>
          </a:p>
        </p:txBody>
      </p:sp>
    </p:spTree>
    <p:extLst>
      <p:ext uri="{BB962C8B-B14F-4D97-AF65-F5344CB8AC3E}">
        <p14:creationId xmlns:p14="http://schemas.microsoft.com/office/powerpoint/2010/main" val="2180662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0"/>
            <a:ext cx="8229600" cy="1219200"/>
          </a:xfrm>
          <a:scene3d>
            <a:camera prst="orthographicFront">
              <a:rot lat="1200000" lon="0" rev="0"/>
            </a:camera>
            <a:lightRig rig="threePt" dir="t">
              <a:rot lat="0" lon="0" rev="1200000"/>
            </a:lightRig>
          </a:scene3d>
        </p:spPr>
        <p:txBody>
          <a:bodyPr/>
          <a:lstStyle/>
          <a:p>
            <a:r>
              <a:rPr lang="en-US" sz="3200" dirty="0">
                <a:solidFill>
                  <a:schemeClr val="bg1"/>
                </a:solidFill>
              </a:rPr>
              <a:t>Mt.25:34, </a:t>
            </a:r>
            <a:r>
              <a:rPr lang="en-US" sz="3200" dirty="0">
                <a:solidFill>
                  <a:srgbClr val="CCFFCC"/>
                </a:solidFill>
              </a:rPr>
              <a:t>eternal life /</a:t>
            </a:r>
            <a:br>
              <a:rPr lang="en-US" sz="3200" dirty="0">
                <a:solidFill>
                  <a:srgbClr val="CCFFCC"/>
                </a:solidFill>
              </a:rPr>
            </a:br>
            <a:r>
              <a:rPr lang="en-US" sz="3200" dirty="0">
                <a:solidFill>
                  <a:schemeClr val="bg1"/>
                </a:solidFill>
              </a:rPr>
              <a:t>41,</a:t>
            </a:r>
            <a:r>
              <a:rPr lang="en-US" sz="3200" dirty="0">
                <a:solidFill>
                  <a:srgbClr val="CCFFCC"/>
                </a:solidFill>
              </a:rPr>
              <a:t> eternal punishment</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1357460"/>
            <a:ext cx="8455888" cy="4837852"/>
          </a:xfrm>
        </p:spPr>
        <p:txBody>
          <a:bodyPr/>
          <a:lstStyle/>
          <a:p>
            <a:pPr>
              <a:spcAft>
                <a:spcPts val="600"/>
              </a:spcAft>
              <a:buFont typeface="Arial" panose="020B0604020202020204" pitchFamily="34" charset="0"/>
              <a:buChar char="•"/>
            </a:pPr>
            <a:r>
              <a:rPr lang="en-US" sz="3000" dirty="0">
                <a:solidFill>
                  <a:srgbClr val="FFFFCC"/>
                </a:solidFill>
              </a:rPr>
              <a:t>Explains </a:t>
            </a:r>
            <a:r>
              <a:rPr lang="en-US" sz="3000" dirty="0">
                <a:solidFill>
                  <a:schemeClr val="bg1"/>
                </a:solidFill>
              </a:rPr>
              <a:t>2 Pt.3:9 </a:t>
            </a:r>
            <a:r>
              <a:rPr lang="en-US" sz="3000" dirty="0">
                <a:solidFill>
                  <a:srgbClr val="FFFFCC"/>
                </a:solidFill>
              </a:rPr>
              <a:t>. . . Longsuffering</a:t>
            </a:r>
          </a:p>
          <a:p>
            <a:pPr>
              <a:spcAft>
                <a:spcPts val="0"/>
              </a:spcAft>
              <a:buFont typeface="Arial" panose="020B0604020202020204" pitchFamily="34" charset="0"/>
              <a:buChar char="•"/>
            </a:pPr>
            <a:r>
              <a:rPr lang="en-US" sz="3000" dirty="0">
                <a:solidFill>
                  <a:schemeClr val="bg1"/>
                </a:solidFill>
              </a:rPr>
              <a:t>Mt.26:24, </a:t>
            </a:r>
            <a:r>
              <a:rPr lang="en-US" sz="3000" dirty="0">
                <a:solidFill>
                  <a:srgbClr val="FFFFCC"/>
                </a:solidFill>
              </a:rPr>
              <a:t>Jesus contrasts His present state of humility with His future stage of glory . . . a</a:t>
            </a:r>
            <a:r>
              <a:rPr lang="en-US" sz="3000">
                <a:solidFill>
                  <a:srgbClr val="FFFFCC"/>
                </a:solidFill>
              </a:rPr>
              <a:t>nd </a:t>
            </a:r>
            <a:r>
              <a:rPr lang="en-US" sz="3000" dirty="0">
                <a:solidFill>
                  <a:srgbClr val="FFFFCC"/>
                </a:solidFill>
              </a:rPr>
              <a:t>those who are too foolish </a:t>
            </a:r>
            <a:r>
              <a:rPr lang="en-US" sz="3000">
                <a:solidFill>
                  <a:srgbClr val="FFFFCC"/>
                </a:solidFill>
              </a:rPr>
              <a:t>to listen</a:t>
            </a:r>
            <a:endParaRPr lang="en-US" sz="3000" dirty="0">
              <a:solidFill>
                <a:schemeClr val="bg1"/>
              </a:solidFill>
            </a:endParaRPr>
          </a:p>
          <a:p>
            <a:pPr marL="971550" lvl="1" indent="-514350">
              <a:spcAft>
                <a:spcPts val="0"/>
              </a:spcAft>
              <a:buAutoNum type="arabicPeriod"/>
            </a:pPr>
            <a:endParaRPr lang="en-US" sz="2600" dirty="0">
              <a:solidFill>
                <a:srgbClr val="FFFF99"/>
              </a:solidFill>
            </a:endParaRPr>
          </a:p>
        </p:txBody>
      </p:sp>
    </p:spTree>
    <p:extLst>
      <p:ext uri="{BB962C8B-B14F-4D97-AF65-F5344CB8AC3E}">
        <p14:creationId xmlns:p14="http://schemas.microsoft.com/office/powerpoint/2010/main" val="91375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FFFFCC"/>
                </a:solidFill>
              </a:rPr>
              <a:t>Goal of this study:  helps us to . . .</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9492" y="838988"/>
            <a:ext cx="8298873" cy="5701883"/>
          </a:xfrm>
        </p:spPr>
        <p:txBody>
          <a:bodyPr/>
          <a:lstStyle/>
          <a:p>
            <a:pPr>
              <a:spcAft>
                <a:spcPts val="600"/>
              </a:spcAft>
              <a:buFont typeface="Arial" panose="020B0604020202020204" pitchFamily="34" charset="0"/>
              <a:buChar char="•"/>
            </a:pPr>
            <a:r>
              <a:rPr lang="en-US" sz="3100" dirty="0">
                <a:solidFill>
                  <a:srgbClr val="CCFFCC"/>
                </a:solidFill>
                <a:ea typeface="Times New Roman" panose="02020603050405020304" pitchFamily="18" charset="0"/>
                <a:cs typeface="Times New Roman" panose="02020603050405020304" pitchFamily="18" charset="0"/>
              </a:rPr>
              <a:t>Fear God.   </a:t>
            </a:r>
            <a:r>
              <a:rPr lang="en-US" sz="3100" dirty="0">
                <a:solidFill>
                  <a:srgbClr val="FFFFFF"/>
                </a:solidFill>
                <a:ea typeface="Times New Roman" panose="02020603050405020304" pitchFamily="18" charset="0"/>
                <a:cs typeface="Times New Roman" panose="02020603050405020304" pitchFamily="18" charset="0"/>
              </a:rPr>
              <a:t>Ec.12:13-14</a:t>
            </a:r>
          </a:p>
          <a:p>
            <a:pPr>
              <a:spcAft>
                <a:spcPts val="600"/>
              </a:spcAft>
              <a:buFont typeface="Arial" panose="020B0604020202020204" pitchFamily="34" charset="0"/>
              <a:buChar char="•"/>
            </a:pPr>
            <a:r>
              <a:rPr lang="en-US" sz="3100" dirty="0">
                <a:solidFill>
                  <a:srgbClr val="CCFFCC"/>
                </a:solidFill>
                <a:ea typeface="Times New Roman" panose="02020603050405020304" pitchFamily="18" charset="0"/>
                <a:cs typeface="Times New Roman" panose="02020603050405020304" pitchFamily="18" charset="0"/>
              </a:rPr>
              <a:t>Forsake sins.   </a:t>
            </a:r>
            <a:r>
              <a:rPr lang="en-US" sz="3100" dirty="0">
                <a:solidFill>
                  <a:srgbClr val="FFFFFF"/>
                </a:solidFill>
                <a:ea typeface="Times New Roman" panose="02020603050405020304" pitchFamily="18" charset="0"/>
                <a:cs typeface="Times New Roman" panose="02020603050405020304" pitchFamily="18" charset="0"/>
              </a:rPr>
              <a:t>Ac.17:23, inscription… </a:t>
            </a:r>
            <a:br>
              <a:rPr lang="en-US" sz="3100" dirty="0">
                <a:solidFill>
                  <a:srgbClr val="FFFFFF"/>
                </a:solidFill>
                <a:ea typeface="Times New Roman" panose="02020603050405020304" pitchFamily="18" charset="0"/>
                <a:cs typeface="Times New Roman" panose="02020603050405020304" pitchFamily="18" charset="0"/>
              </a:rPr>
            </a:br>
            <a:r>
              <a:rPr lang="en-US" sz="3100" dirty="0">
                <a:solidFill>
                  <a:srgbClr val="FFFFFF"/>
                </a:solidFill>
                <a:ea typeface="Times New Roman" panose="02020603050405020304" pitchFamily="18" charset="0"/>
                <a:cs typeface="Times New Roman" panose="02020603050405020304" pitchFamily="18" charset="0"/>
              </a:rPr>
              <a:t>(2 Pt.3:5)</a:t>
            </a:r>
          </a:p>
          <a:p>
            <a:pPr>
              <a:spcAft>
                <a:spcPts val="600"/>
              </a:spcAft>
              <a:buFont typeface="Arial" panose="020B0604020202020204" pitchFamily="34" charset="0"/>
              <a:buChar char="•"/>
            </a:pPr>
            <a:r>
              <a:rPr lang="en-US" sz="3100" dirty="0">
                <a:solidFill>
                  <a:srgbClr val="CCFFCC"/>
                </a:solidFill>
                <a:ea typeface="Times New Roman" panose="02020603050405020304" pitchFamily="18" charset="0"/>
                <a:cs typeface="Times New Roman" panose="02020603050405020304" pitchFamily="18" charset="0"/>
              </a:rPr>
              <a:t>Focus on life.   </a:t>
            </a:r>
            <a:r>
              <a:rPr lang="en-US" sz="3100" dirty="0">
                <a:solidFill>
                  <a:srgbClr val="FFFFFF"/>
                </a:solidFill>
                <a:ea typeface="Times New Roman" panose="02020603050405020304" pitchFamily="18" charset="0"/>
                <a:cs typeface="Times New Roman" panose="02020603050405020304" pitchFamily="18" charset="0"/>
              </a:rPr>
              <a:t>2 Co.5:9-10</a:t>
            </a:r>
          </a:p>
          <a:p>
            <a:pPr lvl="1">
              <a:spcAft>
                <a:spcPts val="600"/>
              </a:spcAft>
              <a:buFont typeface="Arial" panose="020B0604020202020204" pitchFamily="34" charset="0"/>
              <a:buChar char="•"/>
            </a:pPr>
            <a:r>
              <a:rPr lang="en-US" sz="3100" dirty="0">
                <a:solidFill>
                  <a:srgbClr val="FFFFCC"/>
                </a:solidFill>
                <a:ea typeface="Times New Roman" panose="02020603050405020304" pitchFamily="18" charset="0"/>
                <a:cs typeface="Times New Roman" panose="02020603050405020304" pitchFamily="18" charset="0"/>
              </a:rPr>
              <a:t>“Must”: cannot refuse the summons, claim credit of others, or hide</a:t>
            </a:r>
          </a:p>
        </p:txBody>
      </p:sp>
    </p:spTree>
    <p:extLst>
      <p:ext uri="{BB962C8B-B14F-4D97-AF65-F5344CB8AC3E}">
        <p14:creationId xmlns:p14="http://schemas.microsoft.com/office/powerpoint/2010/main" val="196990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FFFFCC"/>
                </a:solidFill>
              </a:rPr>
              <a:t>Judgment seat of …</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9492" y="838988"/>
            <a:ext cx="8298873" cy="5701883"/>
          </a:xfrm>
        </p:spPr>
        <p:txBody>
          <a:bodyPr/>
          <a:lstStyle/>
          <a:p>
            <a:pPr marL="282575" indent="-282575">
              <a:spcAft>
                <a:spcPts val="600"/>
              </a:spcAft>
              <a:buFont typeface="Arial" panose="020B0604020202020204" pitchFamily="34" charset="0"/>
              <a:buChar char="•"/>
            </a:pPr>
            <a:r>
              <a:rPr lang="en-US" sz="3000" dirty="0">
                <a:solidFill>
                  <a:schemeClr val="bg1"/>
                </a:solidFill>
                <a:ea typeface="Times New Roman" panose="02020603050405020304" pitchFamily="18" charset="0"/>
                <a:cs typeface="Times New Roman" panose="02020603050405020304" pitchFamily="18" charset="0"/>
              </a:rPr>
              <a:t>Pilate,  </a:t>
            </a:r>
            <a:r>
              <a:rPr lang="en-US" sz="3000" dirty="0">
                <a:solidFill>
                  <a:srgbClr val="FFFF00"/>
                </a:solidFill>
                <a:ea typeface="Times New Roman" panose="02020603050405020304" pitchFamily="18" charset="0"/>
                <a:cs typeface="Times New Roman" panose="02020603050405020304" pitchFamily="18" charset="0"/>
              </a:rPr>
              <a:t>Mt.27:19</a:t>
            </a:r>
          </a:p>
          <a:p>
            <a:pPr marL="282575" indent="-282575">
              <a:spcAft>
                <a:spcPts val="600"/>
              </a:spcAft>
              <a:buFont typeface="Arial" panose="020B0604020202020204" pitchFamily="34" charset="0"/>
              <a:buChar char="•"/>
            </a:pPr>
            <a:r>
              <a:rPr lang="en-US" sz="3000" dirty="0">
                <a:solidFill>
                  <a:schemeClr val="bg1"/>
                </a:solidFill>
                <a:ea typeface="Times New Roman" panose="02020603050405020304" pitchFamily="18" charset="0"/>
                <a:cs typeface="Times New Roman" panose="02020603050405020304" pitchFamily="18" charset="0"/>
              </a:rPr>
              <a:t>Gallio,</a:t>
            </a:r>
            <a:r>
              <a:rPr lang="en-US" sz="3000" dirty="0">
                <a:solidFill>
                  <a:srgbClr val="CCFFCC"/>
                </a:solidFill>
                <a:ea typeface="Times New Roman" panose="02020603050405020304" pitchFamily="18" charset="0"/>
                <a:cs typeface="Times New Roman" panose="02020603050405020304" pitchFamily="18" charset="0"/>
              </a:rPr>
              <a:t>  </a:t>
            </a:r>
            <a:r>
              <a:rPr lang="en-US" sz="3000" dirty="0">
                <a:solidFill>
                  <a:srgbClr val="FFFF00"/>
                </a:solidFill>
                <a:ea typeface="Times New Roman" panose="02020603050405020304" pitchFamily="18" charset="0"/>
                <a:cs typeface="Times New Roman" panose="02020603050405020304" pitchFamily="18" charset="0"/>
              </a:rPr>
              <a:t>Ac.18:12</a:t>
            </a:r>
          </a:p>
          <a:p>
            <a:pPr marL="282575" indent="-282575">
              <a:spcAft>
                <a:spcPts val="600"/>
              </a:spcAft>
              <a:buFont typeface="Arial" panose="020B0604020202020204" pitchFamily="34" charset="0"/>
              <a:buChar char="•"/>
            </a:pPr>
            <a:r>
              <a:rPr lang="en-US" sz="3000" dirty="0">
                <a:solidFill>
                  <a:schemeClr val="bg1"/>
                </a:solidFill>
                <a:ea typeface="Times New Roman" panose="02020603050405020304" pitchFamily="18" charset="0"/>
                <a:cs typeface="Times New Roman" panose="02020603050405020304" pitchFamily="18" charset="0"/>
              </a:rPr>
              <a:t>Festus, </a:t>
            </a:r>
            <a:r>
              <a:rPr lang="en-US" sz="3000" dirty="0">
                <a:solidFill>
                  <a:srgbClr val="CCFFCC"/>
                </a:solidFill>
                <a:ea typeface="Times New Roman" panose="02020603050405020304" pitchFamily="18" charset="0"/>
                <a:cs typeface="Times New Roman" panose="02020603050405020304" pitchFamily="18" charset="0"/>
              </a:rPr>
              <a:t> </a:t>
            </a:r>
            <a:r>
              <a:rPr lang="en-US" sz="3000" dirty="0">
                <a:solidFill>
                  <a:srgbClr val="FFFF00"/>
                </a:solidFill>
                <a:ea typeface="Times New Roman" panose="02020603050405020304" pitchFamily="18" charset="0"/>
                <a:cs typeface="Times New Roman" panose="02020603050405020304" pitchFamily="18" charset="0"/>
              </a:rPr>
              <a:t>Ac.25:6</a:t>
            </a:r>
          </a:p>
          <a:p>
            <a:pPr marL="282575" indent="-282575">
              <a:spcAft>
                <a:spcPts val="600"/>
              </a:spcAft>
              <a:buFont typeface="Arial" panose="020B0604020202020204" pitchFamily="34" charset="0"/>
              <a:buChar char="•"/>
            </a:pPr>
            <a:r>
              <a:rPr lang="en-US" sz="3000" dirty="0">
                <a:solidFill>
                  <a:schemeClr val="bg1"/>
                </a:solidFill>
                <a:ea typeface="Times New Roman" panose="02020603050405020304" pitchFamily="18" charset="0"/>
                <a:cs typeface="Times New Roman" panose="02020603050405020304" pitchFamily="18" charset="0"/>
              </a:rPr>
              <a:t>Christ,</a:t>
            </a:r>
            <a:r>
              <a:rPr lang="en-US" sz="3000" dirty="0">
                <a:solidFill>
                  <a:srgbClr val="CCFFCC"/>
                </a:solidFill>
                <a:ea typeface="Times New Roman" panose="02020603050405020304" pitchFamily="18" charset="0"/>
                <a:cs typeface="Times New Roman" panose="02020603050405020304" pitchFamily="18" charset="0"/>
              </a:rPr>
              <a:t>  </a:t>
            </a:r>
            <a:r>
              <a:rPr lang="en-US" sz="3000" dirty="0">
                <a:solidFill>
                  <a:srgbClr val="FFFF00"/>
                </a:solidFill>
                <a:ea typeface="Times New Roman" panose="02020603050405020304" pitchFamily="18" charset="0"/>
                <a:cs typeface="Times New Roman" panose="02020603050405020304" pitchFamily="18" charset="0"/>
              </a:rPr>
              <a:t>2 Co.5:10</a:t>
            </a:r>
          </a:p>
          <a:p>
            <a:pPr marL="519113" lvl="1" indent="-236538">
              <a:spcAft>
                <a:spcPts val="600"/>
              </a:spcAft>
              <a:buFont typeface="Arial" panose="020B0604020202020204" pitchFamily="34" charset="0"/>
              <a:buChar char="•"/>
            </a:pPr>
            <a:r>
              <a:rPr lang="en-US" sz="2900" dirty="0">
                <a:solidFill>
                  <a:srgbClr val="FFFFCC"/>
                </a:solidFill>
                <a:ea typeface="Times New Roman" panose="02020603050405020304" pitchFamily="18" charset="0"/>
                <a:cs typeface="Times New Roman" panose="02020603050405020304" pitchFamily="18" charset="0"/>
              </a:rPr>
              <a:t>Pilate, Gallio, Festus…will stand before Christ</a:t>
            </a:r>
          </a:p>
        </p:txBody>
      </p:sp>
    </p:spTree>
    <p:extLst>
      <p:ext uri="{BB962C8B-B14F-4D97-AF65-F5344CB8AC3E}">
        <p14:creationId xmlns:p14="http://schemas.microsoft.com/office/powerpoint/2010/main" val="30526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1364671"/>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FF"/>
                </a:solidFill>
                <a:latin typeface="Verdana" panose="020B0604030504040204" pitchFamily="34" charset="0"/>
                <a:ea typeface="Verdana" panose="020B0604030504040204" pitchFamily="34" charset="0"/>
              </a:rPr>
              <a:t>I.</a:t>
            </a:r>
            <a:r>
              <a:rPr lang="en-US" sz="3400" dirty="0">
                <a:solidFill>
                  <a:srgbClr val="CCFFCC"/>
                </a:solidFill>
                <a:latin typeface="Verdana" panose="020B0604030504040204" pitchFamily="34" charset="0"/>
                <a:ea typeface="Verdana" panose="020B0604030504040204" pitchFamily="34" charset="0"/>
              </a:rPr>
              <a:t> </a:t>
            </a:r>
            <a:r>
              <a:rPr lang="en-US" sz="3400" dirty="0">
                <a:solidFill>
                  <a:srgbClr val="FFFF99"/>
                </a:solidFill>
                <a:ea typeface="Verdana" panose="020B0604030504040204" pitchFamily="34" charset="0"/>
              </a:rPr>
              <a:t>Universal Judgment: all</a:t>
            </a:r>
            <a:endParaRPr lang="en-US" sz="3400" dirty="0">
              <a:solidFill>
                <a:srgbClr val="FFFF99"/>
              </a:solidFill>
            </a:endParaRPr>
          </a:p>
        </p:txBody>
      </p:sp>
    </p:spTree>
    <p:extLst>
      <p:ext uri="{BB962C8B-B14F-4D97-AF65-F5344CB8AC3E}">
        <p14:creationId xmlns:p14="http://schemas.microsoft.com/office/powerpoint/2010/main" val="225994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FFFFCC"/>
                </a:solidFill>
              </a:rPr>
              <a:t>Mt.25:31-32, all the nations…</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514" y="949439"/>
            <a:ext cx="8495974" cy="5264727"/>
          </a:xfrm>
        </p:spPr>
        <p:txBody>
          <a:bodyPr/>
          <a:lstStyle/>
          <a:p>
            <a:pPr marL="174625" indent="-234950">
              <a:spcAft>
                <a:spcPts val="400"/>
              </a:spcAft>
              <a:buFont typeface="Arial" panose="020B0604020202020204" pitchFamily="34" charset="0"/>
              <a:buChar char="•"/>
            </a:pPr>
            <a:r>
              <a:rPr lang="en-US" sz="3000" dirty="0">
                <a:solidFill>
                  <a:schemeClr val="bg1"/>
                </a:solidFill>
                <a:ea typeface="Times New Roman" panose="02020603050405020304" pitchFamily="18" charset="0"/>
              </a:rPr>
              <a:t>Gn.22:18, </a:t>
            </a:r>
            <a:r>
              <a:rPr lang="en-US" sz="3000" dirty="0">
                <a:solidFill>
                  <a:srgbClr val="CCFFFF"/>
                </a:solidFill>
                <a:ea typeface="Times New Roman" panose="02020603050405020304" pitchFamily="18" charset="0"/>
              </a:rPr>
              <a:t>invitation to all nations…  </a:t>
            </a:r>
            <a:r>
              <a:rPr lang="en-US" sz="3000" dirty="0">
                <a:solidFill>
                  <a:schemeClr val="bg1"/>
                </a:solidFill>
                <a:ea typeface="Times New Roman" panose="02020603050405020304" pitchFamily="18" charset="0"/>
              </a:rPr>
              <a:t>[Ac.2]</a:t>
            </a:r>
          </a:p>
          <a:p>
            <a:pPr marL="174625" indent="-234950">
              <a:spcAft>
                <a:spcPts val="400"/>
              </a:spcAft>
              <a:buFont typeface="Arial" panose="020B0604020202020204" pitchFamily="34" charset="0"/>
              <a:buChar char="•"/>
            </a:pPr>
            <a:r>
              <a:rPr lang="en-US" sz="3000" dirty="0">
                <a:solidFill>
                  <a:schemeClr val="bg1"/>
                </a:solidFill>
                <a:ea typeface="Times New Roman" panose="02020603050405020304" pitchFamily="18" charset="0"/>
              </a:rPr>
              <a:t>Hb.9:27, </a:t>
            </a:r>
            <a:r>
              <a:rPr lang="en-US" sz="3000" dirty="0">
                <a:solidFill>
                  <a:srgbClr val="CCFFFF"/>
                </a:solidFill>
                <a:ea typeface="Times New Roman" panose="02020603050405020304" pitchFamily="18" charset="0"/>
              </a:rPr>
              <a:t>appointed</a:t>
            </a:r>
            <a:endParaRPr lang="en-US" dirty="0">
              <a:solidFill>
                <a:schemeClr val="bg1"/>
              </a:solidFill>
              <a:ea typeface="Times New Roman" panose="02020603050405020304" pitchFamily="18" charset="0"/>
            </a:endParaRPr>
          </a:p>
          <a:p>
            <a:pPr lvl="0">
              <a:spcAft>
                <a:spcPts val="300"/>
              </a:spcAft>
              <a:buFont typeface="Arial" panose="020B0604020202020204" pitchFamily="34" charset="0"/>
              <a:buChar char="•"/>
            </a:pPr>
            <a:endParaRPr lang="en-US" sz="3200" dirty="0">
              <a:solidFill>
                <a:srgbClr val="FFFFCC"/>
              </a:solidFill>
              <a:ea typeface="Times New Roman" panose="02020603050405020304" pitchFamily="18" charset="0"/>
            </a:endParaRPr>
          </a:p>
        </p:txBody>
      </p:sp>
      <p:sp>
        <p:nvSpPr>
          <p:cNvPr id="5" name="Rectangle: Rounded Corners 4">
            <a:extLst>
              <a:ext uri="{FF2B5EF4-FFF2-40B4-BE49-F238E27FC236}">
                <a16:creationId xmlns:a16="http://schemas.microsoft.com/office/drawing/2014/main" id="{482C7E12-836C-89BC-A1E4-4702C20FE99C}"/>
              </a:ext>
            </a:extLst>
          </p:cNvPr>
          <p:cNvSpPr/>
          <p:nvPr/>
        </p:nvSpPr>
        <p:spPr>
          <a:xfrm>
            <a:off x="348792" y="2372333"/>
            <a:ext cx="8465270" cy="3273797"/>
          </a:xfrm>
          <a:prstGeom prst="roundRect">
            <a:avLst/>
          </a:prstGeom>
          <a:solidFill>
            <a:schemeClr val="tx1"/>
          </a:solidFill>
          <a:ln>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solidFill>
                  <a:srgbClr val="FFFFCC"/>
                </a:solidFill>
              </a:rPr>
              <a:t>‘I believe there are two forces which move us.  One is a belief in a last judgment when every one of us has to account for what he did with God’s great gift of life on earth. The other is belief in an immortal soul…which will cherish the award or suffer the penalty decreed in a final judgment’</a:t>
            </a:r>
            <a:r>
              <a:rPr lang="en-US" sz="3000" dirty="0"/>
              <a:t> </a:t>
            </a:r>
            <a:r>
              <a:rPr lang="en-US" sz="2400" dirty="0"/>
              <a:t>– Von Braun </a:t>
            </a:r>
            <a:endParaRPr lang="en-US" sz="3000" dirty="0"/>
          </a:p>
        </p:txBody>
      </p:sp>
    </p:spTree>
    <p:extLst>
      <p:ext uri="{BB962C8B-B14F-4D97-AF65-F5344CB8AC3E}">
        <p14:creationId xmlns:p14="http://schemas.microsoft.com/office/powerpoint/2010/main" val="3931526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09700" y="592677"/>
            <a:ext cx="6324599" cy="481980"/>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Universal Judgment: all</a:t>
            </a:r>
            <a:endParaRPr lang="en-US" sz="2400" dirty="0">
              <a:solidFill>
                <a:schemeClr val="bg1"/>
              </a:solidFill>
            </a:endParaRPr>
          </a:p>
        </p:txBody>
      </p:sp>
      <p:sp>
        <p:nvSpPr>
          <p:cNvPr id="2" name="Rectangle: Rounded Corners 1">
            <a:extLst>
              <a:ext uri="{FF2B5EF4-FFF2-40B4-BE49-F238E27FC236}">
                <a16:creationId xmlns:a16="http://schemas.microsoft.com/office/drawing/2014/main" id="{D84D1C86-2DE4-38D4-ABBB-95E1D64BE7EC}"/>
              </a:ext>
            </a:extLst>
          </p:cNvPr>
          <p:cNvSpPr/>
          <p:nvPr/>
        </p:nvSpPr>
        <p:spPr>
          <a:xfrm>
            <a:off x="1411268" y="1263551"/>
            <a:ext cx="6324599" cy="1364671"/>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FF"/>
                </a:solidFill>
                <a:latin typeface="Verdana" panose="020B0604030504040204" pitchFamily="34" charset="0"/>
                <a:ea typeface="Verdana" panose="020B0604030504040204" pitchFamily="34" charset="0"/>
              </a:rPr>
              <a:t>II.</a:t>
            </a:r>
            <a:r>
              <a:rPr lang="en-US" sz="3400" dirty="0">
                <a:solidFill>
                  <a:srgbClr val="CCFFCC"/>
                </a:solidFill>
                <a:latin typeface="Verdana" panose="020B0604030504040204" pitchFamily="34" charset="0"/>
                <a:ea typeface="Verdana" panose="020B0604030504040204" pitchFamily="34" charset="0"/>
              </a:rPr>
              <a:t> </a:t>
            </a:r>
            <a:r>
              <a:rPr lang="en-US" sz="3400" dirty="0">
                <a:solidFill>
                  <a:srgbClr val="FFFF99"/>
                </a:solidFill>
                <a:ea typeface="Verdana" panose="020B0604030504040204" pitchFamily="34" charset="0"/>
                <a:cs typeface="Times New Roman" panose="02020603050405020304" pitchFamily="18" charset="0"/>
              </a:rPr>
              <a:t>Revealing </a:t>
            </a:r>
            <a:r>
              <a:rPr lang="en-US" sz="3400" dirty="0">
                <a:solidFill>
                  <a:srgbClr val="FFFF99"/>
                </a:solidFill>
                <a:ea typeface="Verdana" panose="020B0604030504040204" pitchFamily="34" charset="0"/>
              </a:rPr>
              <a:t>Judgment: appear </a:t>
            </a:r>
            <a:r>
              <a:rPr lang="en-US" sz="3100" dirty="0">
                <a:solidFill>
                  <a:srgbClr val="FFFFCC"/>
                </a:solidFill>
                <a:ea typeface="Verdana" panose="020B0604030504040204" pitchFamily="34" charset="0"/>
              </a:rPr>
              <a:t>[made manifest,</a:t>
            </a:r>
            <a:r>
              <a:rPr lang="en-US" sz="3400" dirty="0">
                <a:solidFill>
                  <a:srgbClr val="FFFF99"/>
                </a:solidFill>
                <a:ea typeface="Verdana" panose="020B0604030504040204" pitchFamily="34" charset="0"/>
              </a:rPr>
              <a:t> </a:t>
            </a:r>
            <a:r>
              <a:rPr lang="en-US" sz="2800" dirty="0">
                <a:solidFill>
                  <a:schemeClr val="bg1"/>
                </a:solidFill>
                <a:ea typeface="Verdana" panose="020B0604030504040204" pitchFamily="34" charset="0"/>
              </a:rPr>
              <a:t>ASV]</a:t>
            </a:r>
            <a:endParaRPr lang="en-US" sz="3400" dirty="0">
              <a:solidFill>
                <a:schemeClr val="bg1"/>
              </a:solidFill>
            </a:endParaRPr>
          </a:p>
        </p:txBody>
      </p:sp>
    </p:spTree>
    <p:extLst>
      <p:ext uri="{BB962C8B-B14F-4D97-AF65-F5344CB8AC3E}">
        <p14:creationId xmlns:p14="http://schemas.microsoft.com/office/powerpoint/2010/main" val="215140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FFFFCC"/>
                </a:solidFill>
              </a:rPr>
              <a:t>Heb.4:12-13</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835170"/>
            <a:ext cx="8455888" cy="5264727"/>
          </a:xfrm>
        </p:spPr>
        <p:txBody>
          <a:bodyPr/>
          <a:lstStyle/>
          <a:p>
            <a:pPr marL="457200" lvl="2" indent="-457200">
              <a:spcBef>
                <a:spcPts val="600"/>
              </a:spcBef>
              <a:spcAft>
                <a:spcPts val="600"/>
              </a:spcAft>
              <a:buSzPts val="1300"/>
              <a:buFont typeface="Wingdings" panose="05000000000000000000" pitchFamily="2" charset="2"/>
              <a:buChar char="q"/>
            </a:pPr>
            <a:r>
              <a:rPr lang="en-US" sz="3100" dirty="0">
                <a:solidFill>
                  <a:schemeClr val="bg1"/>
                </a:solidFill>
              </a:rPr>
              <a:t>Some secrets can be kept from human courts</a:t>
            </a:r>
          </a:p>
          <a:p>
            <a:pPr marL="914400" lvl="3" indent="-457200">
              <a:spcBef>
                <a:spcPts val="600"/>
              </a:spcBef>
              <a:spcAft>
                <a:spcPts val="600"/>
              </a:spcAft>
              <a:buSzPts val="1300"/>
              <a:buFont typeface="Wingdings" panose="05000000000000000000" pitchFamily="2" charset="2"/>
              <a:buChar char="q"/>
            </a:pPr>
            <a:r>
              <a:rPr lang="en-US" sz="3000" dirty="0">
                <a:solidFill>
                  <a:srgbClr val="FFFF99"/>
                </a:solidFill>
                <a:ea typeface="Times New Roman" panose="02020603050405020304" pitchFamily="18" charset="0"/>
              </a:rPr>
              <a:t>Hijackers . . . Killers . . . Fugitives . . . </a:t>
            </a:r>
          </a:p>
          <a:p>
            <a:pPr marL="457200" lvl="2" indent="-457200">
              <a:spcBef>
                <a:spcPts val="600"/>
              </a:spcBef>
              <a:spcAft>
                <a:spcPts val="200"/>
              </a:spcAft>
              <a:buSzPts val="1300"/>
              <a:buFont typeface="Wingdings" panose="05000000000000000000" pitchFamily="2" charset="2"/>
              <a:buChar char="q"/>
            </a:pPr>
            <a:r>
              <a:rPr lang="en-US" sz="3000" dirty="0">
                <a:solidFill>
                  <a:srgbClr val="CCFFFF"/>
                </a:solidFill>
                <a:ea typeface="Times New Roman" panose="02020603050405020304" pitchFamily="18" charset="0"/>
              </a:rPr>
              <a:t>‘Manifest’ – greatest publicity; futile to conceal sins here…only to have them exposed before the universe at the Judgment</a:t>
            </a:r>
          </a:p>
          <a:p>
            <a:pPr marL="914400" lvl="3" indent="-457200">
              <a:spcBef>
                <a:spcPts val="600"/>
              </a:spcBef>
              <a:spcAft>
                <a:spcPts val="600"/>
              </a:spcAft>
              <a:buSzPts val="1300"/>
              <a:buFont typeface="Wingdings" panose="05000000000000000000" pitchFamily="2" charset="2"/>
              <a:buChar char="q"/>
            </a:pPr>
            <a:r>
              <a:rPr lang="en-US" sz="3000" dirty="0">
                <a:solidFill>
                  <a:schemeClr val="bg1"/>
                </a:solidFill>
                <a:ea typeface="Times New Roman" panose="02020603050405020304" pitchFamily="18" charset="0"/>
              </a:rPr>
              <a:t>Gn.3</a:t>
            </a:r>
            <a:r>
              <a:rPr lang="en-US" sz="3000" baseline="30000" dirty="0">
                <a:solidFill>
                  <a:srgbClr val="FFFF99"/>
                </a:solidFill>
                <a:ea typeface="Times New Roman" panose="02020603050405020304" pitchFamily="18" charset="0"/>
              </a:rPr>
              <a:t>9</a:t>
            </a:r>
            <a:r>
              <a:rPr lang="en-US" sz="3000" dirty="0">
                <a:solidFill>
                  <a:schemeClr val="bg1"/>
                </a:solidFill>
                <a:ea typeface="Times New Roman" panose="02020603050405020304" pitchFamily="18" charset="0"/>
              </a:rPr>
              <a:t> Adam and his wife hid themselves from the presence of the L</a:t>
            </a:r>
            <a:r>
              <a:rPr lang="en-US" sz="2700" dirty="0">
                <a:solidFill>
                  <a:schemeClr val="bg1"/>
                </a:solidFill>
                <a:ea typeface="Times New Roman" panose="02020603050405020304" pitchFamily="18" charset="0"/>
              </a:rPr>
              <a:t>ORD</a:t>
            </a:r>
            <a:r>
              <a:rPr lang="en-US" sz="3000" dirty="0">
                <a:solidFill>
                  <a:schemeClr val="bg1"/>
                </a:solidFill>
                <a:ea typeface="Times New Roman" panose="02020603050405020304" pitchFamily="18" charset="0"/>
              </a:rPr>
              <a:t> God among the trees of the garden.</a:t>
            </a:r>
          </a:p>
          <a:p>
            <a:pPr marL="914400" lvl="3" indent="-457200">
              <a:spcBef>
                <a:spcPts val="600"/>
              </a:spcBef>
              <a:spcAft>
                <a:spcPts val="600"/>
              </a:spcAft>
              <a:buSzPts val="1300"/>
              <a:buFont typeface="Wingdings" panose="05000000000000000000" pitchFamily="2" charset="2"/>
              <a:buChar char="q"/>
            </a:pPr>
            <a:r>
              <a:rPr lang="en-US" sz="3000" dirty="0">
                <a:solidFill>
                  <a:schemeClr val="bg1"/>
                </a:solidFill>
                <a:ea typeface="Times New Roman" panose="02020603050405020304" pitchFamily="18" charset="0"/>
              </a:rPr>
              <a:t>2 Sm.11-12, </a:t>
            </a:r>
            <a:r>
              <a:rPr lang="en-US" sz="3000">
                <a:solidFill>
                  <a:schemeClr val="bg1"/>
                </a:solidFill>
                <a:ea typeface="Times New Roman" panose="02020603050405020304" pitchFamily="18" charset="0"/>
              </a:rPr>
              <a:t>David tried to hide…</a:t>
            </a:r>
            <a:endParaRPr lang="en-US" sz="3000" dirty="0">
              <a:solidFill>
                <a:schemeClr val="bg1"/>
              </a:solidFill>
              <a:ea typeface="Times New Roman" panose="02020603050405020304" pitchFamily="18" charset="0"/>
            </a:endParaRPr>
          </a:p>
          <a:p>
            <a:pPr marL="457200" lvl="3" indent="0">
              <a:spcBef>
                <a:spcPts val="600"/>
              </a:spcBef>
              <a:spcAft>
                <a:spcPts val="1200"/>
              </a:spcAft>
              <a:buSzPts val="1300"/>
              <a:buNone/>
              <a:tabLst>
                <a:tab pos="685800" algn="l"/>
              </a:tabLst>
            </a:pPr>
            <a:endParaRPr lang="en-US" sz="31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3792772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09700" y="592677"/>
            <a:ext cx="6324599" cy="481980"/>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Universal Judgment: all</a:t>
            </a:r>
            <a:endParaRPr lang="en-US" sz="2400" dirty="0">
              <a:solidFill>
                <a:schemeClr val="bg1"/>
              </a:solidFill>
            </a:endParaRPr>
          </a:p>
        </p:txBody>
      </p:sp>
      <p:sp>
        <p:nvSpPr>
          <p:cNvPr id="2" name="Rectangle: Rounded Corners 1">
            <a:extLst>
              <a:ext uri="{FF2B5EF4-FFF2-40B4-BE49-F238E27FC236}">
                <a16:creationId xmlns:a16="http://schemas.microsoft.com/office/drawing/2014/main" id="{D84D1C86-2DE4-38D4-ABBB-95E1D64BE7EC}"/>
              </a:ext>
            </a:extLst>
          </p:cNvPr>
          <p:cNvSpPr/>
          <p:nvPr/>
        </p:nvSpPr>
        <p:spPr>
          <a:xfrm>
            <a:off x="1411268" y="1866866"/>
            <a:ext cx="6324599" cy="1364671"/>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FF"/>
                </a:solidFill>
                <a:latin typeface="Verdana" panose="020B0604030504040204" pitchFamily="34" charset="0"/>
                <a:ea typeface="Verdana" panose="020B0604030504040204" pitchFamily="34" charset="0"/>
              </a:rPr>
              <a:t>III.</a:t>
            </a:r>
            <a:r>
              <a:rPr lang="en-US" sz="3400" dirty="0">
                <a:solidFill>
                  <a:srgbClr val="CCFFCC"/>
                </a:solidFill>
                <a:latin typeface="Verdana" panose="020B0604030504040204" pitchFamily="34" charset="0"/>
                <a:ea typeface="Verdana" panose="020B0604030504040204" pitchFamily="34" charset="0"/>
              </a:rPr>
              <a:t> </a:t>
            </a:r>
            <a:r>
              <a:rPr lang="en-US" sz="3400" dirty="0">
                <a:solidFill>
                  <a:srgbClr val="FFFF99"/>
                </a:solidFill>
                <a:ea typeface="Verdana" panose="020B0604030504040204" pitchFamily="34" charset="0"/>
                <a:cs typeface="Times New Roman" panose="02020603050405020304" pitchFamily="18" charset="0"/>
              </a:rPr>
              <a:t>Personal </a:t>
            </a:r>
            <a:r>
              <a:rPr lang="en-US" sz="3400" dirty="0">
                <a:solidFill>
                  <a:srgbClr val="FFFF99"/>
                </a:solidFill>
                <a:ea typeface="Verdana" panose="020B0604030504040204" pitchFamily="34" charset="0"/>
              </a:rPr>
              <a:t>Judgment: body</a:t>
            </a:r>
            <a:endParaRPr lang="en-US" sz="3400" dirty="0">
              <a:solidFill>
                <a:srgbClr val="FFFF99"/>
              </a:solidFill>
            </a:endParaRPr>
          </a:p>
        </p:txBody>
      </p:sp>
      <p:sp>
        <p:nvSpPr>
          <p:cNvPr id="4" name="Rectangle: Rounded Corners 3">
            <a:extLst>
              <a:ext uri="{FF2B5EF4-FFF2-40B4-BE49-F238E27FC236}">
                <a16:creationId xmlns:a16="http://schemas.microsoft.com/office/drawing/2014/main" id="{885690D0-5BF0-BC7E-6B35-8DE409437DAD}"/>
              </a:ext>
            </a:extLst>
          </p:cNvPr>
          <p:cNvSpPr/>
          <p:nvPr/>
        </p:nvSpPr>
        <p:spPr>
          <a:xfrm>
            <a:off x="1411268" y="1216418"/>
            <a:ext cx="6324599" cy="481980"/>
          </a:xfrm>
          <a:prstGeom prst="roundRect">
            <a:avLst/>
          </a:prstGeom>
          <a:solidFill>
            <a:schemeClr val="tx1"/>
          </a:solidFill>
          <a:ln w="317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Revealing Judgment: appear</a:t>
            </a:r>
            <a:endParaRPr lang="en-US" sz="2400" dirty="0">
              <a:solidFill>
                <a:schemeClr val="bg1"/>
              </a:solidFill>
            </a:endParaRPr>
          </a:p>
        </p:txBody>
      </p:sp>
    </p:spTree>
    <p:extLst>
      <p:ext uri="{BB962C8B-B14F-4D97-AF65-F5344CB8AC3E}">
        <p14:creationId xmlns:p14="http://schemas.microsoft.com/office/powerpoint/2010/main" val="1885339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Ezk.18:20,</a:t>
            </a:r>
            <a:r>
              <a:rPr lang="en-US" sz="3400" dirty="0">
                <a:solidFill>
                  <a:srgbClr val="FFFFCC"/>
                </a:solidFill>
              </a:rPr>
              <a:t> not judged by others’ actions</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949439"/>
            <a:ext cx="8455888" cy="5264727"/>
          </a:xfrm>
        </p:spPr>
        <p:txBody>
          <a:bodyPr/>
          <a:lstStyle/>
          <a:p>
            <a:pPr>
              <a:spcAft>
                <a:spcPts val="600"/>
              </a:spcAft>
              <a:buFont typeface="Arial" panose="020B0604020202020204" pitchFamily="34" charset="0"/>
              <a:buChar char="•"/>
            </a:pPr>
            <a:r>
              <a:rPr lang="en-US" sz="3000" dirty="0">
                <a:solidFill>
                  <a:schemeClr val="bg1"/>
                </a:solidFill>
              </a:rPr>
              <a:t>Jn.21:21, </a:t>
            </a:r>
            <a:r>
              <a:rPr lang="en-US" sz="3000" dirty="0">
                <a:solidFill>
                  <a:srgbClr val="FFFF99"/>
                </a:solidFill>
              </a:rPr>
              <a:t>Peter</a:t>
            </a:r>
          </a:p>
          <a:p>
            <a:pPr>
              <a:spcAft>
                <a:spcPts val="600"/>
              </a:spcAft>
              <a:buFont typeface="Arial" panose="020B0604020202020204" pitchFamily="34" charset="0"/>
              <a:buChar char="•"/>
            </a:pPr>
            <a:r>
              <a:rPr lang="en-US" sz="3000" dirty="0">
                <a:solidFill>
                  <a:schemeClr val="bg1"/>
                </a:solidFill>
              </a:rPr>
              <a:t>Rom.2:14-16, </a:t>
            </a:r>
            <a:r>
              <a:rPr lang="en-US" sz="3000" dirty="0">
                <a:solidFill>
                  <a:srgbClr val="FFFF99"/>
                </a:solidFill>
              </a:rPr>
              <a:t>Gentiles</a:t>
            </a:r>
            <a:endParaRPr lang="en-US" sz="3000" dirty="0">
              <a:solidFill>
                <a:schemeClr val="bg1"/>
              </a:solidFill>
            </a:endParaRPr>
          </a:p>
          <a:p>
            <a:pPr>
              <a:spcAft>
                <a:spcPts val="300"/>
              </a:spcAft>
            </a:pPr>
            <a:r>
              <a:rPr lang="en-US" sz="3000" dirty="0">
                <a:solidFill>
                  <a:srgbClr val="FFFF99"/>
                </a:solidFill>
                <a:ea typeface="Times New Roman" panose="02020603050405020304" pitchFamily="18" charset="0"/>
              </a:rPr>
              <a:t>Judgment scenes reveal verdicts…</a:t>
            </a:r>
            <a:endParaRPr lang="en-US" sz="3000" dirty="0">
              <a:solidFill>
                <a:schemeClr val="bg1"/>
              </a:solidFill>
              <a:ea typeface="Times New Roman" panose="02020603050405020304" pitchFamily="18" charset="0"/>
            </a:endParaRPr>
          </a:p>
          <a:p>
            <a:pPr lvl="1">
              <a:spcAft>
                <a:spcPts val="500"/>
              </a:spcAft>
            </a:pPr>
            <a:r>
              <a:rPr lang="en-US" sz="3000" dirty="0">
                <a:solidFill>
                  <a:schemeClr val="bg1"/>
                </a:solidFill>
                <a:ea typeface="Times New Roman" panose="02020603050405020304" pitchFamily="18" charset="0"/>
              </a:rPr>
              <a:t>Mt</a:t>
            </a:r>
            <a:r>
              <a:rPr lang="en-US" sz="3000">
                <a:solidFill>
                  <a:schemeClr val="bg1"/>
                </a:solidFill>
                <a:ea typeface="Times New Roman" panose="02020603050405020304" pitchFamily="18" charset="0"/>
              </a:rPr>
              <a:t>.25:20, 22, 24-25</a:t>
            </a:r>
            <a:endParaRPr lang="en-US" sz="3000" dirty="0">
              <a:solidFill>
                <a:schemeClr val="bg1"/>
              </a:solidFill>
              <a:ea typeface="Times New Roman" panose="02020603050405020304" pitchFamily="18" charset="0"/>
            </a:endParaRPr>
          </a:p>
          <a:p>
            <a:pPr lvl="1">
              <a:spcAft>
                <a:spcPts val="600"/>
              </a:spcAft>
            </a:pPr>
            <a:r>
              <a:rPr lang="en-US" sz="3000" dirty="0">
                <a:solidFill>
                  <a:schemeClr val="bg1"/>
                </a:solidFill>
              </a:rPr>
              <a:t>Ac.24:24-25</a:t>
            </a:r>
          </a:p>
          <a:p>
            <a:r>
              <a:rPr lang="en-US" sz="3000" dirty="0">
                <a:solidFill>
                  <a:schemeClr val="bg1"/>
                </a:solidFill>
              </a:rPr>
              <a:t>May give account for others’ sins??  Ezk.3:18</a:t>
            </a:r>
          </a:p>
          <a:p>
            <a:endParaRPr lang="en-US" sz="3000" dirty="0">
              <a:solidFill>
                <a:srgbClr val="FFFF99"/>
              </a:solidFill>
            </a:endParaRPr>
          </a:p>
        </p:txBody>
      </p:sp>
    </p:spTree>
    <p:extLst>
      <p:ext uri="{BB962C8B-B14F-4D97-AF65-F5344CB8AC3E}">
        <p14:creationId xmlns:p14="http://schemas.microsoft.com/office/powerpoint/2010/main" val="12438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2656</TotalTime>
  <Words>744</Words>
  <Application>Microsoft Office PowerPoint</Application>
  <PresentationFormat>On-screen Show (4:3)</PresentationFormat>
  <Paragraphs>75</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Verdana</vt:lpstr>
      <vt:lpstr>Wingdings</vt:lpstr>
      <vt:lpstr>1_Default Design</vt:lpstr>
      <vt:lpstr>PowerPoint Presentation</vt:lpstr>
      <vt:lpstr>Goal of this study:  helps us to . . .</vt:lpstr>
      <vt:lpstr>Judgment seat of …</vt:lpstr>
      <vt:lpstr>PowerPoint Presentation</vt:lpstr>
      <vt:lpstr>Mt.25:31-32, all the nations…</vt:lpstr>
      <vt:lpstr>PowerPoint Presentation</vt:lpstr>
      <vt:lpstr>Heb.4:12-13</vt:lpstr>
      <vt:lpstr>PowerPoint Presentation</vt:lpstr>
      <vt:lpstr>Ezk.18:20, not judged by others’ actions</vt:lpstr>
      <vt:lpstr>PowerPoint Presentation</vt:lpstr>
      <vt:lpstr>2 Cor.7:1, having these promises, beloved, let us cleanse ourselves from all filthiness of the flesh and spirit, perfecting holiness in the fear of God</vt:lpstr>
      <vt:lpstr>PowerPoint Presentation</vt:lpstr>
      <vt:lpstr>PowerPoint Presentation</vt:lpstr>
      <vt:lpstr>2 Thes.1:6-8</vt:lpstr>
      <vt:lpstr>2 Thes.1:6-8</vt:lpstr>
      <vt:lpstr>2 Thes.1:6-8</vt:lpstr>
      <vt:lpstr>PowerPoint Presentation</vt:lpstr>
      <vt:lpstr>Mt.25:34, eternal life / 41, eternal punishment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35</cp:revision>
  <dcterms:created xsi:type="dcterms:W3CDTF">2006-09-18T21:36:30Z</dcterms:created>
  <dcterms:modified xsi:type="dcterms:W3CDTF">2024-03-21T02:29:36Z</dcterms:modified>
</cp:coreProperties>
</file>