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05" r:id="rId2"/>
    <p:sldId id="512" r:id="rId3"/>
    <p:sldId id="625" r:id="rId4"/>
    <p:sldId id="475" r:id="rId5"/>
    <p:sldId id="615" r:id="rId6"/>
    <p:sldId id="626" r:id="rId7"/>
    <p:sldId id="627" r:id="rId8"/>
    <p:sldId id="628" r:id="rId9"/>
    <p:sldId id="596" r:id="rId10"/>
    <p:sldId id="629" r:id="rId11"/>
    <p:sldId id="630" r:id="rId12"/>
    <p:sldId id="631" r:id="rId13"/>
    <p:sldId id="612" r:id="rId14"/>
    <p:sldId id="632" r:id="rId15"/>
    <p:sldId id="611" r:id="rId16"/>
    <p:sldId id="633" r:id="rId17"/>
    <p:sldId id="62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FF"/>
    <a:srgbClr val="CCFFCC"/>
    <a:srgbClr val="FFFFCC"/>
    <a:srgbClr val="FFFF99"/>
    <a:srgbClr val="FFCC66"/>
    <a:srgbClr val="99FF66"/>
    <a:srgbClr val="00FF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EE801-760F-4CFB-9D4C-DA284F1F4382}" v="4067" dt="2024-03-30T20:20:08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9" autoAdjust="0"/>
  </p:normalViewPr>
  <p:slideViewPr>
    <p:cSldViewPr snapToGrid="0">
      <p:cViewPr varScale="1">
        <p:scale>
          <a:sx n="95" d="100"/>
          <a:sy n="95" d="100"/>
        </p:scale>
        <p:origin x="109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0" d="100"/>
          <a:sy n="100" d="100"/>
        </p:scale>
        <p:origin x="346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9AFEE801-760F-4CFB-9D4C-DA284F1F4382}"/>
    <pc:docChg chg="undo custSel addSld delSld modSld sldOrd delMainMaster">
      <pc:chgData name="rick duggin" userId="0b05f36c4f69b508" providerId="LiveId" clId="{9AFEE801-760F-4CFB-9D4C-DA284F1F4382}" dt="2024-03-30T20:20:08.288" v="4561" actId="6549"/>
      <pc:docMkLst>
        <pc:docMk/>
      </pc:docMkLst>
      <pc:sldChg chg="modSp mod">
        <pc:chgData name="rick duggin" userId="0b05f36c4f69b508" providerId="LiveId" clId="{9AFEE801-760F-4CFB-9D4C-DA284F1F4382}" dt="2024-03-28T15:44:55.806" v="35" actId="14100"/>
        <pc:sldMkLst>
          <pc:docMk/>
          <pc:sldMk cId="0" sldId="305"/>
        </pc:sldMkLst>
        <pc:spChg chg="mod">
          <ac:chgData name="rick duggin" userId="0b05f36c4f69b508" providerId="LiveId" clId="{9AFEE801-760F-4CFB-9D4C-DA284F1F4382}" dt="2024-03-28T15:44:55.806" v="35" actId="14100"/>
          <ac:spMkLst>
            <pc:docMk/>
            <pc:sldMk cId="0" sldId="305"/>
            <ac:spMk id="3" creationId="{1BBC1824-2D85-4E16-8CEF-63034EC2D16E}"/>
          </ac:spMkLst>
        </pc:spChg>
      </pc:sldChg>
      <pc:sldChg chg="addSp modSp mod modTransition">
        <pc:chgData name="rick duggin" userId="0b05f36c4f69b508" providerId="LiveId" clId="{9AFEE801-760F-4CFB-9D4C-DA284F1F4382}" dt="2024-03-30T17:18:00.574" v="3972"/>
        <pc:sldMkLst>
          <pc:docMk/>
          <pc:sldMk cId="297008950" sldId="365"/>
        </pc:sldMkLst>
        <pc:spChg chg="add mod">
          <ac:chgData name="rick duggin" userId="0b05f36c4f69b508" providerId="LiveId" clId="{9AFEE801-760F-4CFB-9D4C-DA284F1F4382}" dt="2024-03-29T18:09:18.838" v="3032" actId="207"/>
          <ac:spMkLst>
            <pc:docMk/>
            <pc:sldMk cId="297008950" sldId="365"/>
            <ac:spMk id="2" creationId="{F7A81194-D1B0-AC42-A2A5-B3FB8CC7E97E}"/>
          </ac:spMkLst>
        </pc:spChg>
        <pc:spChg chg="mod">
          <ac:chgData name="rick duggin" userId="0b05f36c4f69b508" providerId="LiveId" clId="{9AFEE801-760F-4CFB-9D4C-DA284F1F4382}" dt="2024-03-30T17:00:27.789" v="3769" actId="14100"/>
          <ac:spMkLst>
            <pc:docMk/>
            <pc:sldMk cId="297008950" sldId="365"/>
            <ac:spMk id="2051" creationId="{00000000-0000-0000-0000-000000000000}"/>
          </ac:spMkLst>
        </pc:spChg>
      </pc:sldChg>
      <pc:sldChg chg="addSp delSp modSp mod modClrScheme chgLayout">
        <pc:chgData name="rick duggin" userId="0b05f36c4f69b508" providerId="LiveId" clId="{9AFEE801-760F-4CFB-9D4C-DA284F1F4382}" dt="2024-03-30T17:17:31.520" v="3926" actId="208"/>
        <pc:sldMkLst>
          <pc:docMk/>
          <pc:sldMk cId="0" sldId="371"/>
        </pc:sldMkLst>
        <pc:spChg chg="add mod">
          <ac:chgData name="rick duggin" userId="0b05f36c4f69b508" providerId="LiveId" clId="{9AFEE801-760F-4CFB-9D4C-DA284F1F4382}" dt="2024-03-30T17:17:31.520" v="3926" actId="208"/>
          <ac:spMkLst>
            <pc:docMk/>
            <pc:sldMk cId="0" sldId="371"/>
            <ac:spMk id="2" creationId="{9CD3E4EB-3A3E-03B5-1F16-1CBF95D11F38}"/>
          </ac:spMkLst>
        </pc:spChg>
        <pc:spChg chg="mod ord">
          <ac:chgData name="rick duggin" userId="0b05f36c4f69b508" providerId="LiveId" clId="{9AFEE801-760F-4CFB-9D4C-DA284F1F4382}" dt="2024-03-28T16:01:07.102" v="373" actId="700"/>
          <ac:spMkLst>
            <pc:docMk/>
            <pc:sldMk cId="0" sldId="371"/>
            <ac:spMk id="15362" creationId="{2490DB75-AAE1-439E-97DD-FC4156C3B219}"/>
          </ac:spMkLst>
        </pc:spChg>
        <pc:spChg chg="del mod ord">
          <ac:chgData name="rick duggin" userId="0b05f36c4f69b508" providerId="LiveId" clId="{9AFEE801-760F-4CFB-9D4C-DA284F1F4382}" dt="2024-03-30T17:15:32.626" v="3879" actId="478"/>
          <ac:spMkLst>
            <pc:docMk/>
            <pc:sldMk cId="0" sldId="371"/>
            <ac:spMk id="15363" creationId="{F9711AA5-4532-420D-B123-322C6A898617}"/>
          </ac:spMkLst>
        </pc:spChg>
      </pc:sldChg>
      <pc:sldChg chg="modSp mod">
        <pc:chgData name="rick duggin" userId="0b05f36c4f69b508" providerId="LiveId" clId="{9AFEE801-760F-4CFB-9D4C-DA284F1F4382}" dt="2024-03-28T16:11:41.186" v="746" actId="207"/>
        <pc:sldMkLst>
          <pc:docMk/>
          <pc:sldMk cId="225994380" sldId="475"/>
        </pc:sldMkLst>
        <pc:spChg chg="mod">
          <ac:chgData name="rick duggin" userId="0b05f36c4f69b508" providerId="LiveId" clId="{9AFEE801-760F-4CFB-9D4C-DA284F1F4382}" dt="2024-03-28T16:11:41.186" v="746" actId="207"/>
          <ac:spMkLst>
            <pc:docMk/>
            <pc:sldMk cId="225994380" sldId="475"/>
            <ac:spMk id="3" creationId="{1BBC1824-2D85-4E16-8CEF-63034EC2D16E}"/>
          </ac:spMkLst>
        </pc:spChg>
      </pc:sldChg>
      <pc:sldChg chg="modSp mod modAnim">
        <pc:chgData name="rick duggin" userId="0b05f36c4f69b508" providerId="LiveId" clId="{9AFEE801-760F-4CFB-9D4C-DA284F1F4382}" dt="2024-03-30T17:24:10.334" v="4096" actId="20577"/>
        <pc:sldMkLst>
          <pc:docMk/>
          <pc:sldMk cId="1969904012" sldId="512"/>
        </pc:sldMkLst>
        <pc:spChg chg="mod">
          <ac:chgData name="rick duggin" userId="0b05f36c4f69b508" providerId="LiveId" clId="{9AFEE801-760F-4CFB-9D4C-DA284F1F4382}" dt="2024-03-30T17:24:10.334" v="4096" actId="20577"/>
          <ac:spMkLst>
            <pc:docMk/>
            <pc:sldMk cId="1969904012" sldId="512"/>
            <ac:spMk id="3" creationId="{2C4FEF49-D215-45CC-B150-F310FB4A74D2}"/>
          </ac:spMkLst>
        </pc:spChg>
        <pc:spChg chg="mod">
          <ac:chgData name="rick duggin" userId="0b05f36c4f69b508" providerId="LiveId" clId="{9AFEE801-760F-4CFB-9D4C-DA284F1F4382}" dt="2024-03-29T16:53:28.366" v="2771" actId="207"/>
          <ac:spMkLst>
            <pc:docMk/>
            <pc:sldMk cId="1969904012" sldId="512"/>
            <ac:spMk id="4" creationId="{40596B6C-3AD8-4E42-8FBA-74C9243DE4BF}"/>
          </ac:spMkLst>
        </pc:spChg>
      </pc:sldChg>
      <pc:sldChg chg="delSp modSp mod modAnim">
        <pc:chgData name="rick duggin" userId="0b05f36c4f69b508" providerId="LiveId" clId="{9AFEE801-760F-4CFB-9D4C-DA284F1F4382}" dt="2024-03-30T18:43:24.450" v="4384"/>
        <pc:sldMkLst>
          <pc:docMk/>
          <pc:sldMk cId="124385519" sldId="596"/>
        </pc:sldMkLst>
        <pc:spChg chg="mod">
          <ac:chgData name="rick duggin" userId="0b05f36c4f69b508" providerId="LiveId" clId="{9AFEE801-760F-4CFB-9D4C-DA284F1F4382}" dt="2024-03-30T18:23:18.527" v="4345" actId="6549"/>
          <ac:spMkLst>
            <pc:docMk/>
            <pc:sldMk cId="124385519" sldId="596"/>
            <ac:spMk id="3" creationId="{2C4FEF49-D215-45CC-B150-F310FB4A74D2}"/>
          </ac:spMkLst>
        </pc:spChg>
        <pc:spChg chg="del mod">
          <ac:chgData name="rick duggin" userId="0b05f36c4f69b508" providerId="LiveId" clId="{9AFEE801-760F-4CFB-9D4C-DA284F1F4382}" dt="2024-03-28T16:21:41.372" v="1535" actId="478"/>
          <ac:spMkLst>
            <pc:docMk/>
            <pc:sldMk cId="124385519" sldId="596"/>
            <ac:spMk id="4" creationId="{40596B6C-3AD8-4E42-8FBA-74C9243DE4BF}"/>
          </ac:spMkLst>
        </pc:spChg>
      </pc:sldChg>
      <pc:sldChg chg="modSp modAnim">
        <pc:chgData name="rick duggin" userId="0b05f36c4f69b508" providerId="LiveId" clId="{9AFEE801-760F-4CFB-9D4C-DA284F1F4382}" dt="2024-03-30T18:49:02.952" v="4447"/>
        <pc:sldMkLst>
          <pc:docMk/>
          <pc:sldMk cId="2619331791" sldId="611"/>
        </pc:sldMkLst>
        <pc:spChg chg="mod">
          <ac:chgData name="rick duggin" userId="0b05f36c4f69b508" providerId="LiveId" clId="{9AFEE801-760F-4CFB-9D4C-DA284F1F4382}" dt="2024-03-30T18:29:38.222" v="4355" actId="20577"/>
          <ac:spMkLst>
            <pc:docMk/>
            <pc:sldMk cId="2619331791" sldId="611"/>
            <ac:spMk id="3" creationId="{2C4FEF49-D215-45CC-B150-F310FB4A74D2}"/>
          </ac:spMkLst>
        </pc:spChg>
      </pc:sldChg>
      <pc:sldChg chg="addSp delSp modSp modAnim">
        <pc:chgData name="rick duggin" userId="0b05f36c4f69b508" providerId="LiveId" clId="{9AFEE801-760F-4CFB-9D4C-DA284F1F4382}" dt="2024-03-30T20:00:26.122" v="4549" actId="313"/>
        <pc:sldMkLst>
          <pc:docMk/>
          <pc:sldMk cId="3685360733" sldId="612"/>
        </pc:sldMkLst>
        <pc:spChg chg="mod">
          <ac:chgData name="rick duggin" userId="0b05f36c4f69b508" providerId="LiveId" clId="{9AFEE801-760F-4CFB-9D4C-DA284F1F4382}" dt="2024-03-30T20:00:26.122" v="4549" actId="313"/>
          <ac:spMkLst>
            <pc:docMk/>
            <pc:sldMk cId="3685360733" sldId="612"/>
            <ac:spMk id="3" creationId="{2C4FEF49-D215-45CC-B150-F310FB4A74D2}"/>
          </ac:spMkLst>
        </pc:spChg>
        <pc:spChg chg="del">
          <ac:chgData name="rick duggin" userId="0b05f36c4f69b508" providerId="LiveId" clId="{9AFEE801-760F-4CFB-9D4C-DA284F1F4382}" dt="2024-03-28T16:29:04.451" v="1987" actId="478"/>
          <ac:spMkLst>
            <pc:docMk/>
            <pc:sldMk cId="3685360733" sldId="612"/>
            <ac:spMk id="4" creationId="{40596B6C-3AD8-4E42-8FBA-74C9243DE4BF}"/>
          </ac:spMkLst>
        </pc:spChg>
        <pc:spChg chg="add del mod">
          <ac:chgData name="rick duggin" userId="0b05f36c4f69b508" providerId="LiveId" clId="{9AFEE801-760F-4CFB-9D4C-DA284F1F4382}" dt="2024-03-28T16:29:09.194" v="1988" actId="478"/>
          <ac:spMkLst>
            <pc:docMk/>
            <pc:sldMk cId="3685360733" sldId="612"/>
            <ac:spMk id="5" creationId="{A827F483-C5AB-D3FE-4909-8714E2633350}"/>
          </ac:spMkLst>
        </pc:spChg>
      </pc:sldChg>
      <pc:sldChg chg="del">
        <pc:chgData name="rick duggin" userId="0b05f36c4f69b508" providerId="LiveId" clId="{9AFEE801-760F-4CFB-9D4C-DA284F1F4382}" dt="2024-03-29T18:03:07.094" v="2960" actId="47"/>
        <pc:sldMkLst>
          <pc:docMk/>
          <pc:sldMk cId="913752597" sldId="613"/>
        </pc:sldMkLst>
      </pc:sldChg>
      <pc:sldChg chg="del">
        <pc:chgData name="rick duggin" userId="0b05f36c4f69b508" providerId="LiveId" clId="{9AFEE801-760F-4CFB-9D4C-DA284F1F4382}" dt="2024-03-28T16:21:20.321" v="1532" actId="47"/>
        <pc:sldMkLst>
          <pc:docMk/>
          <pc:sldMk cId="3792772128" sldId="614"/>
        </pc:sldMkLst>
      </pc:sldChg>
      <pc:sldChg chg="delSp modSp mod delAnim modAnim">
        <pc:chgData name="rick duggin" userId="0b05f36c4f69b508" providerId="LiveId" clId="{9AFEE801-760F-4CFB-9D4C-DA284F1F4382}" dt="2024-03-30T17:53:37.659" v="4110" actId="6549"/>
        <pc:sldMkLst>
          <pc:docMk/>
          <pc:sldMk cId="3931526627" sldId="615"/>
        </pc:sldMkLst>
        <pc:spChg chg="mod">
          <ac:chgData name="rick duggin" userId="0b05f36c4f69b508" providerId="LiveId" clId="{9AFEE801-760F-4CFB-9D4C-DA284F1F4382}" dt="2024-03-30T17:53:37.659" v="4110" actId="6549"/>
          <ac:spMkLst>
            <pc:docMk/>
            <pc:sldMk cId="3931526627" sldId="615"/>
            <ac:spMk id="3" creationId="{2C4FEF49-D215-45CC-B150-F310FB4A74D2}"/>
          </ac:spMkLst>
        </pc:spChg>
        <pc:spChg chg="mod">
          <ac:chgData name="rick duggin" userId="0b05f36c4f69b508" providerId="LiveId" clId="{9AFEE801-760F-4CFB-9D4C-DA284F1F4382}" dt="2024-03-29T17:02:30.606" v="2857" actId="207"/>
          <ac:spMkLst>
            <pc:docMk/>
            <pc:sldMk cId="3931526627" sldId="615"/>
            <ac:spMk id="4" creationId="{40596B6C-3AD8-4E42-8FBA-74C9243DE4BF}"/>
          </ac:spMkLst>
        </pc:spChg>
        <pc:spChg chg="del">
          <ac:chgData name="rick duggin" userId="0b05f36c4f69b508" providerId="LiveId" clId="{9AFEE801-760F-4CFB-9D4C-DA284F1F4382}" dt="2024-03-28T16:13:36.935" v="849" actId="478"/>
          <ac:spMkLst>
            <pc:docMk/>
            <pc:sldMk cId="3931526627" sldId="615"/>
            <ac:spMk id="5" creationId="{482C7E12-836C-89BC-A1E4-4702C20FE99C}"/>
          </ac:spMkLst>
        </pc:spChg>
      </pc:sldChg>
      <pc:sldChg chg="del">
        <pc:chgData name="rick duggin" userId="0b05f36c4f69b508" providerId="LiveId" clId="{9AFEE801-760F-4CFB-9D4C-DA284F1F4382}" dt="2024-03-28T16:21:10.921" v="1531" actId="47"/>
        <pc:sldMkLst>
          <pc:docMk/>
          <pc:sldMk cId="215140459" sldId="616"/>
        </pc:sldMkLst>
      </pc:sldChg>
      <pc:sldChg chg="del">
        <pc:chgData name="rick duggin" userId="0b05f36c4f69b508" providerId="LiveId" clId="{9AFEE801-760F-4CFB-9D4C-DA284F1F4382}" dt="2024-03-28T16:21:22.259" v="1533" actId="47"/>
        <pc:sldMkLst>
          <pc:docMk/>
          <pc:sldMk cId="1885339428" sldId="617"/>
        </pc:sldMkLst>
      </pc:sldChg>
      <pc:sldChg chg="del">
        <pc:chgData name="rick duggin" userId="0b05f36c4f69b508" providerId="LiveId" clId="{9AFEE801-760F-4CFB-9D4C-DA284F1F4382}" dt="2024-03-28T16:28:57.673" v="1986" actId="47"/>
        <pc:sldMkLst>
          <pc:docMk/>
          <pc:sldMk cId="1312677117" sldId="618"/>
        </pc:sldMkLst>
      </pc:sldChg>
      <pc:sldChg chg="del">
        <pc:chgData name="rick duggin" userId="0b05f36c4f69b508" providerId="LiveId" clId="{9AFEE801-760F-4CFB-9D4C-DA284F1F4382}" dt="2024-03-28T16:32:29.544" v="2302" actId="47"/>
        <pc:sldMkLst>
          <pc:docMk/>
          <pc:sldMk cId="460929691" sldId="619"/>
        </pc:sldMkLst>
      </pc:sldChg>
      <pc:sldChg chg="addSp delSp modSp mod modAnim">
        <pc:chgData name="rick duggin" userId="0b05f36c4f69b508" providerId="LiveId" clId="{9AFEE801-760F-4CFB-9D4C-DA284F1F4382}" dt="2024-03-30T20:20:08.288" v="4561" actId="6549"/>
        <pc:sldMkLst>
          <pc:docMk/>
          <pc:sldMk cId="1084964924" sldId="620"/>
        </pc:sldMkLst>
        <pc:spChg chg="mod">
          <ac:chgData name="rick duggin" userId="0b05f36c4f69b508" providerId="LiveId" clId="{9AFEE801-760F-4CFB-9D4C-DA284F1F4382}" dt="2024-03-30T20:20:08.288" v="4561" actId="6549"/>
          <ac:spMkLst>
            <pc:docMk/>
            <pc:sldMk cId="1084964924" sldId="620"/>
            <ac:spMk id="3" creationId="{2C4FEF49-D215-45CC-B150-F310FB4A74D2}"/>
          </ac:spMkLst>
        </pc:spChg>
        <pc:spChg chg="add mod">
          <ac:chgData name="rick duggin" userId="0b05f36c4f69b508" providerId="LiveId" clId="{9AFEE801-760F-4CFB-9D4C-DA284F1F4382}" dt="2024-03-30T19:56:52.854" v="4527" actId="208"/>
          <ac:spMkLst>
            <pc:docMk/>
            <pc:sldMk cId="1084964924" sldId="620"/>
            <ac:spMk id="4" creationId="{386CB982-BD58-D809-3452-863E76BA36AF}"/>
          </ac:spMkLst>
        </pc:spChg>
        <pc:spChg chg="del mod">
          <ac:chgData name="rick duggin" userId="0b05f36c4f69b508" providerId="LiveId" clId="{9AFEE801-760F-4CFB-9D4C-DA284F1F4382}" dt="2024-03-28T16:38:16.395" v="2683" actId="478"/>
          <ac:spMkLst>
            <pc:docMk/>
            <pc:sldMk cId="1084964924" sldId="620"/>
            <ac:spMk id="4" creationId="{40596B6C-3AD8-4E42-8FBA-74C9243DE4BF}"/>
          </ac:spMkLst>
        </pc:spChg>
      </pc:sldChg>
      <pc:sldChg chg="del">
        <pc:chgData name="rick duggin" userId="0b05f36c4f69b508" providerId="LiveId" clId="{9AFEE801-760F-4CFB-9D4C-DA284F1F4382}" dt="2024-03-29T18:03:01.531" v="2957" actId="47"/>
        <pc:sldMkLst>
          <pc:docMk/>
          <pc:sldMk cId="1716623900" sldId="621"/>
        </pc:sldMkLst>
      </pc:sldChg>
      <pc:sldChg chg="del">
        <pc:chgData name="rick duggin" userId="0b05f36c4f69b508" providerId="LiveId" clId="{9AFEE801-760F-4CFB-9D4C-DA284F1F4382}" dt="2024-03-29T18:03:03.640" v="2958" actId="47"/>
        <pc:sldMkLst>
          <pc:docMk/>
          <pc:sldMk cId="3186099317" sldId="622"/>
        </pc:sldMkLst>
      </pc:sldChg>
      <pc:sldChg chg="del">
        <pc:chgData name="rick duggin" userId="0b05f36c4f69b508" providerId="LiveId" clId="{9AFEE801-760F-4CFB-9D4C-DA284F1F4382}" dt="2024-03-29T18:03:05.539" v="2959" actId="47"/>
        <pc:sldMkLst>
          <pc:docMk/>
          <pc:sldMk cId="2180662011" sldId="623"/>
        </pc:sldMkLst>
      </pc:sldChg>
      <pc:sldChg chg="del">
        <pc:chgData name="rick duggin" userId="0b05f36c4f69b508" providerId="LiveId" clId="{9AFEE801-760F-4CFB-9D4C-DA284F1F4382}" dt="2024-03-28T16:10:31.763" v="712" actId="47"/>
        <pc:sldMkLst>
          <pc:docMk/>
          <pc:sldMk cId="305265395" sldId="624"/>
        </pc:sldMkLst>
      </pc:sldChg>
      <pc:sldChg chg="modSp add mod modAnim">
        <pc:chgData name="rick duggin" userId="0b05f36c4f69b508" providerId="LiveId" clId="{9AFEE801-760F-4CFB-9D4C-DA284F1F4382}" dt="2024-03-30T18:39:23.810" v="4383"/>
        <pc:sldMkLst>
          <pc:docMk/>
          <pc:sldMk cId="2663507049" sldId="625"/>
        </pc:sldMkLst>
        <pc:spChg chg="mod">
          <ac:chgData name="rick duggin" userId="0b05f36c4f69b508" providerId="LiveId" clId="{9AFEE801-760F-4CFB-9D4C-DA284F1F4382}" dt="2024-03-30T17:50:34.887" v="4107" actId="20577"/>
          <ac:spMkLst>
            <pc:docMk/>
            <pc:sldMk cId="2663507049" sldId="625"/>
            <ac:spMk id="3" creationId="{2C4FEF49-D215-45CC-B150-F310FB4A74D2}"/>
          </ac:spMkLst>
        </pc:spChg>
        <pc:spChg chg="mod">
          <ac:chgData name="rick duggin" userId="0b05f36c4f69b508" providerId="LiveId" clId="{9AFEE801-760F-4CFB-9D4C-DA284F1F4382}" dt="2024-03-29T16:53:37.710" v="2772" actId="207"/>
          <ac:spMkLst>
            <pc:docMk/>
            <pc:sldMk cId="2663507049" sldId="625"/>
            <ac:spMk id="4" creationId="{40596B6C-3AD8-4E42-8FBA-74C9243DE4BF}"/>
          </ac:spMkLst>
        </pc:spChg>
      </pc:sldChg>
      <pc:sldChg chg="modSp add mod modAnim">
        <pc:chgData name="rick duggin" userId="0b05f36c4f69b508" providerId="LiveId" clId="{9AFEE801-760F-4CFB-9D4C-DA284F1F4382}" dt="2024-03-30T17:55:14.356" v="4111"/>
        <pc:sldMkLst>
          <pc:docMk/>
          <pc:sldMk cId="1361215243" sldId="626"/>
        </pc:sldMkLst>
        <pc:spChg chg="mod">
          <ac:chgData name="rick duggin" userId="0b05f36c4f69b508" providerId="LiveId" clId="{9AFEE801-760F-4CFB-9D4C-DA284F1F4382}" dt="2024-03-29T18:29:25.346" v="3148" actId="255"/>
          <ac:spMkLst>
            <pc:docMk/>
            <pc:sldMk cId="1361215243" sldId="626"/>
            <ac:spMk id="3" creationId="{2C4FEF49-D215-45CC-B150-F310FB4A74D2}"/>
          </ac:spMkLst>
        </pc:spChg>
        <pc:spChg chg="mod">
          <ac:chgData name="rick duggin" userId="0b05f36c4f69b508" providerId="LiveId" clId="{9AFEE801-760F-4CFB-9D4C-DA284F1F4382}" dt="2024-03-28T16:14:34.716" v="958" actId="20577"/>
          <ac:spMkLst>
            <pc:docMk/>
            <pc:sldMk cId="1361215243" sldId="626"/>
            <ac:spMk id="4" creationId="{40596B6C-3AD8-4E42-8FBA-74C9243DE4BF}"/>
          </ac:spMkLst>
        </pc:spChg>
      </pc:sldChg>
      <pc:sldChg chg="modSp add modAnim">
        <pc:chgData name="rick duggin" userId="0b05f36c4f69b508" providerId="LiveId" clId="{9AFEE801-760F-4CFB-9D4C-DA284F1F4382}" dt="2024-03-30T20:19:09.674" v="4560" actId="20577"/>
        <pc:sldMkLst>
          <pc:docMk/>
          <pc:sldMk cId="2297310517" sldId="627"/>
        </pc:sldMkLst>
        <pc:spChg chg="mod">
          <ac:chgData name="rick duggin" userId="0b05f36c4f69b508" providerId="LiveId" clId="{9AFEE801-760F-4CFB-9D4C-DA284F1F4382}" dt="2024-03-30T20:19:09.674" v="4560" actId="20577"/>
          <ac:spMkLst>
            <pc:docMk/>
            <pc:sldMk cId="2297310517" sldId="627"/>
            <ac:spMk id="3" creationId="{2C4FEF49-D215-45CC-B150-F310FB4A74D2}"/>
          </ac:spMkLst>
        </pc:spChg>
      </pc:sldChg>
      <pc:sldChg chg="addSp modSp add mod ord">
        <pc:chgData name="rick duggin" userId="0b05f36c4f69b508" providerId="LiveId" clId="{9AFEE801-760F-4CFB-9D4C-DA284F1F4382}" dt="2024-03-29T18:01:18.425" v="2952" actId="14100"/>
        <pc:sldMkLst>
          <pc:docMk/>
          <pc:sldMk cId="3531362788" sldId="628"/>
        </pc:sldMkLst>
        <pc:spChg chg="add mod">
          <ac:chgData name="rick duggin" userId="0b05f36c4f69b508" providerId="LiveId" clId="{9AFEE801-760F-4CFB-9D4C-DA284F1F4382}" dt="2024-03-28T16:21:04.493" v="1530" actId="6549"/>
          <ac:spMkLst>
            <pc:docMk/>
            <pc:sldMk cId="3531362788" sldId="628"/>
            <ac:spMk id="2" creationId="{39076E50-B512-B3E3-91E4-E8F48A5F55F1}"/>
          </ac:spMkLst>
        </pc:spChg>
        <pc:spChg chg="mod">
          <ac:chgData name="rick duggin" userId="0b05f36c4f69b508" providerId="LiveId" clId="{9AFEE801-760F-4CFB-9D4C-DA284F1F4382}" dt="2024-03-29T18:01:18.425" v="2952" actId="14100"/>
          <ac:spMkLst>
            <pc:docMk/>
            <pc:sldMk cId="3531362788" sldId="628"/>
            <ac:spMk id="3" creationId="{1BBC1824-2D85-4E16-8CEF-63034EC2D16E}"/>
          </ac:spMkLst>
        </pc:spChg>
      </pc:sldChg>
      <pc:sldChg chg="modSp add modAnim">
        <pc:chgData name="rick duggin" userId="0b05f36c4f69b508" providerId="LiveId" clId="{9AFEE801-760F-4CFB-9D4C-DA284F1F4382}" dt="2024-03-30T19:59:25.142" v="4537" actId="313"/>
        <pc:sldMkLst>
          <pc:docMk/>
          <pc:sldMk cId="3417618268" sldId="629"/>
        </pc:sldMkLst>
        <pc:spChg chg="mod">
          <ac:chgData name="rick duggin" userId="0b05f36c4f69b508" providerId="LiveId" clId="{9AFEE801-760F-4CFB-9D4C-DA284F1F4382}" dt="2024-03-30T19:59:25.142" v="4537" actId="313"/>
          <ac:spMkLst>
            <pc:docMk/>
            <pc:sldMk cId="3417618268" sldId="629"/>
            <ac:spMk id="3" creationId="{2C4FEF49-D215-45CC-B150-F310FB4A74D2}"/>
          </ac:spMkLst>
        </pc:spChg>
      </pc:sldChg>
      <pc:sldChg chg="modSp add modAnim">
        <pc:chgData name="rick duggin" userId="0b05f36c4f69b508" providerId="LiveId" clId="{9AFEE801-760F-4CFB-9D4C-DA284F1F4382}" dt="2024-03-30T18:25:03.813" v="4347"/>
        <pc:sldMkLst>
          <pc:docMk/>
          <pc:sldMk cId="122076801" sldId="630"/>
        </pc:sldMkLst>
        <pc:spChg chg="mod">
          <ac:chgData name="rick duggin" userId="0b05f36c4f69b508" providerId="LiveId" clId="{9AFEE801-760F-4CFB-9D4C-DA284F1F4382}" dt="2024-03-30T18:24:57.172" v="4346" actId="6549"/>
          <ac:spMkLst>
            <pc:docMk/>
            <pc:sldMk cId="122076801" sldId="630"/>
            <ac:spMk id="3" creationId="{2C4FEF49-D215-45CC-B150-F310FB4A74D2}"/>
          </ac:spMkLst>
        </pc:spChg>
      </pc:sldChg>
      <pc:sldChg chg="addSp modSp add mod ord">
        <pc:chgData name="rick duggin" userId="0b05f36c4f69b508" providerId="LiveId" clId="{9AFEE801-760F-4CFB-9D4C-DA284F1F4382}" dt="2024-03-30T19:38:34.440" v="4455" actId="20577"/>
        <pc:sldMkLst>
          <pc:docMk/>
          <pc:sldMk cId="3932647482" sldId="631"/>
        </pc:sldMkLst>
        <pc:spChg chg="mod">
          <ac:chgData name="rick duggin" userId="0b05f36c4f69b508" providerId="LiveId" clId="{9AFEE801-760F-4CFB-9D4C-DA284F1F4382}" dt="2024-03-30T19:38:34.440" v="4455" actId="20577"/>
          <ac:spMkLst>
            <pc:docMk/>
            <pc:sldMk cId="3932647482" sldId="631"/>
            <ac:spMk id="2" creationId="{39076E50-B512-B3E3-91E4-E8F48A5F55F1}"/>
          </ac:spMkLst>
        </pc:spChg>
        <pc:spChg chg="mod">
          <ac:chgData name="rick duggin" userId="0b05f36c4f69b508" providerId="LiveId" clId="{9AFEE801-760F-4CFB-9D4C-DA284F1F4382}" dt="2024-03-29T18:02:00.553" v="2955" actId="14100"/>
          <ac:spMkLst>
            <pc:docMk/>
            <pc:sldMk cId="3932647482" sldId="631"/>
            <ac:spMk id="3" creationId="{1BBC1824-2D85-4E16-8CEF-63034EC2D16E}"/>
          </ac:spMkLst>
        </pc:spChg>
        <pc:spChg chg="add mod">
          <ac:chgData name="rick duggin" userId="0b05f36c4f69b508" providerId="LiveId" clId="{9AFEE801-760F-4CFB-9D4C-DA284F1F4382}" dt="2024-03-29T18:02:00.553" v="2955" actId="14100"/>
          <ac:spMkLst>
            <pc:docMk/>
            <pc:sldMk cId="3932647482" sldId="631"/>
            <ac:spMk id="4" creationId="{580D611A-0515-C3D1-6D19-B0DC722083E6}"/>
          </ac:spMkLst>
        </pc:spChg>
      </pc:sldChg>
      <pc:sldChg chg="modSp add mod addAnim delAnim modAnim">
        <pc:chgData name="rick duggin" userId="0b05f36c4f69b508" providerId="LiveId" clId="{9AFEE801-760F-4CFB-9D4C-DA284F1F4382}" dt="2024-03-30T20:00:41.905" v="4550" actId="20577"/>
        <pc:sldMkLst>
          <pc:docMk/>
          <pc:sldMk cId="2859677960" sldId="632"/>
        </pc:sldMkLst>
        <pc:spChg chg="mod">
          <ac:chgData name="rick duggin" userId="0b05f36c4f69b508" providerId="LiveId" clId="{9AFEE801-760F-4CFB-9D4C-DA284F1F4382}" dt="2024-03-30T20:00:41.905" v="4550" actId="20577"/>
          <ac:spMkLst>
            <pc:docMk/>
            <pc:sldMk cId="2859677960" sldId="632"/>
            <ac:spMk id="3" creationId="{2C4FEF49-D215-45CC-B150-F310FB4A74D2}"/>
          </ac:spMkLst>
        </pc:spChg>
      </pc:sldChg>
      <pc:sldChg chg="modSp add modAnim">
        <pc:chgData name="rick duggin" userId="0b05f36c4f69b508" providerId="LiveId" clId="{9AFEE801-760F-4CFB-9D4C-DA284F1F4382}" dt="2024-03-30T18:34:09.562" v="4382" actId="20577"/>
        <pc:sldMkLst>
          <pc:docMk/>
          <pc:sldMk cId="1499262946" sldId="633"/>
        </pc:sldMkLst>
        <pc:spChg chg="mod">
          <ac:chgData name="rick duggin" userId="0b05f36c4f69b508" providerId="LiveId" clId="{9AFEE801-760F-4CFB-9D4C-DA284F1F4382}" dt="2024-03-30T18:34:09.562" v="4382" actId="20577"/>
          <ac:spMkLst>
            <pc:docMk/>
            <pc:sldMk cId="1499262946" sldId="633"/>
            <ac:spMk id="3" creationId="{2C4FEF49-D215-45CC-B150-F310FB4A74D2}"/>
          </ac:spMkLst>
        </pc:spChg>
      </pc:sldChg>
      <pc:sldMasterChg chg="del delSldLayout">
        <pc:chgData name="rick duggin" userId="0b05f36c4f69b508" providerId="LiveId" clId="{9AFEE801-760F-4CFB-9D4C-DA284F1F4382}" dt="2024-03-28T16:01:07.102" v="373" actId="700"/>
        <pc:sldMasterMkLst>
          <pc:docMk/>
          <pc:sldMasterMk cId="0" sldId="2147483685"/>
        </pc:sldMasterMkLst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rick duggin" userId="0b05f36c4f69b508" providerId="LiveId" clId="{9AFEE801-760F-4CFB-9D4C-DA284F1F4382}" dt="2024-03-28T16:01:07.102" v="373" actId="700"/>
          <pc:sldLayoutMkLst>
            <pc:docMk/>
            <pc:sldMasterMk cId="0" sldId="2147483685"/>
            <pc:sldLayoutMk cId="2277643862" sldId="21474837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07124" y="524167"/>
            <a:ext cx="5935715" cy="12880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99"/>
                </a:solidFill>
              </a:rPr>
              <a:t>Before, During, and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After The Sermon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Receive with meekness </a:t>
            </a:r>
            <a:r>
              <a:rPr lang="en-US" sz="3000" u="sng" dirty="0">
                <a:solidFill>
                  <a:srgbClr val="FFFFCC"/>
                </a:solidFill>
              </a:rPr>
              <a:t>the word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Ac.2:41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Implanted word:  </a:t>
            </a:r>
            <a:r>
              <a:rPr lang="en-US" sz="3000" dirty="0">
                <a:solidFill>
                  <a:schemeClr val="bg1"/>
                </a:solidFill>
              </a:rPr>
              <a:t>rooted word, Mt.13:21, 23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Fruit, Gal.5:22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‘By studying the Word, we feed the dove and starve the raven.’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Jewish saying: </a:t>
            </a:r>
            <a:r>
              <a:rPr lang="en-US" sz="3000" dirty="0">
                <a:solidFill>
                  <a:srgbClr val="CCFFCC"/>
                </a:solidFill>
              </a:rPr>
              <a:t>‘man who hears without practicing is like</a:t>
            </a:r>
            <a:r>
              <a:rPr lang="en-US" sz="2600" dirty="0">
                <a:solidFill>
                  <a:srgbClr val="CCFFCC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a farmer who plows and sows, but never reaps.’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i="1" dirty="0">
                <a:solidFill>
                  <a:srgbClr val="FFFFCC"/>
                </a:solidFill>
              </a:rPr>
              <a:t>Able to save your souls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The salvation of the saved – they act on warnings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1 Pt.5:8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16540" y="630385"/>
            <a:ext cx="3927078" cy="44427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21a: Before The Sermon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9076E50-B512-B3E3-91E4-E8F48A5F55F1}"/>
              </a:ext>
            </a:extLst>
          </p:cNvPr>
          <p:cNvSpPr/>
          <p:nvPr/>
        </p:nvSpPr>
        <p:spPr>
          <a:xfrm>
            <a:off x="1409923" y="1819735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22-25: </a:t>
            </a:r>
            <a:r>
              <a:rPr lang="en-US" sz="3400" dirty="0">
                <a:solidFill>
                  <a:srgbClr val="CCFFFF"/>
                </a:solidFill>
                <a:ea typeface="Verdana" panose="020B0604030504040204" pitchFamily="34" charset="0"/>
              </a:rPr>
              <a:t>After The Sermon </a:t>
            </a:r>
            <a:endParaRPr lang="en-US" sz="3400" dirty="0">
              <a:solidFill>
                <a:srgbClr val="CCFFFF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80D611A-0515-C3D1-6D19-B0DC722083E6}"/>
              </a:ext>
            </a:extLst>
          </p:cNvPr>
          <p:cNvSpPr/>
          <p:nvPr/>
        </p:nvSpPr>
        <p:spPr>
          <a:xfrm>
            <a:off x="2608681" y="1225845"/>
            <a:ext cx="3927078" cy="44427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21b: During The Sermon 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4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45097"/>
            <a:ext cx="8455888" cy="624244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Be </a:t>
            </a:r>
            <a:r>
              <a:rPr lang="en-US" sz="3000" u="sng" dirty="0">
                <a:solidFill>
                  <a:srgbClr val="FFFFCC"/>
                </a:solidFill>
              </a:rPr>
              <a:t>doers</a:t>
            </a:r>
            <a:r>
              <a:rPr lang="en-US" sz="3000" dirty="0">
                <a:solidFill>
                  <a:srgbClr val="FFFFCC"/>
                </a:solidFill>
              </a:rPr>
              <a:t> of the word…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</a:rPr>
              <a:t>Explains ‘to receive the word’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</a:rPr>
              <a:t>It is more than hearing or believing it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Mt.7:24-27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Did some Christians take vacations from God and duties?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Passive listening is foreign to NT</a:t>
            </a:r>
          </a:p>
          <a:p>
            <a:pPr marL="971550" lvl="1" indent="-514350">
              <a:spcAft>
                <a:spcPts val="0"/>
              </a:spcAft>
              <a:buAutoNum type="arabicPeriod"/>
            </a:pP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6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45097"/>
            <a:ext cx="8455888" cy="624244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Be doers of the word…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FFFFCC"/>
                </a:solidFill>
              </a:rPr>
              <a:t>Not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u="sng" dirty="0">
                <a:solidFill>
                  <a:srgbClr val="FFFFCC"/>
                </a:solidFill>
              </a:rPr>
              <a:t>hearers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u="sng" dirty="0">
                <a:solidFill>
                  <a:srgbClr val="FFFFCC"/>
                </a:solidFill>
              </a:rPr>
              <a:t>only</a:t>
            </a:r>
            <a:r>
              <a:rPr lang="en-US" sz="3000" dirty="0">
                <a:solidFill>
                  <a:srgbClr val="FFFFCC"/>
                </a:solidFill>
              </a:rPr>
              <a:t> – those who were regular in listening to lectures, but never became real disciples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</a:rPr>
              <a:t>Receiving the word requires listening, believing, and living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Mt.7:24, </a:t>
            </a:r>
            <a:r>
              <a:rPr lang="en-US" sz="3000" dirty="0">
                <a:solidFill>
                  <a:srgbClr val="FFCC99"/>
                </a:solidFill>
              </a:rPr>
              <a:t>wise</a:t>
            </a:r>
            <a:r>
              <a:rPr lang="en-US" sz="3000" dirty="0">
                <a:solidFill>
                  <a:schemeClr val="bg1"/>
                </a:solidFill>
              </a:rPr>
              <a:t> man hears and does; 26, </a:t>
            </a:r>
            <a:r>
              <a:rPr lang="en-US" sz="3000" dirty="0">
                <a:solidFill>
                  <a:srgbClr val="FFCC99"/>
                </a:solidFill>
              </a:rPr>
              <a:t>foolish</a:t>
            </a:r>
            <a:r>
              <a:rPr lang="en-US" sz="3000" dirty="0">
                <a:solidFill>
                  <a:schemeClr val="bg1"/>
                </a:solidFill>
              </a:rPr>
              <a:t> man hears but does not do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Lk.11:28  [present tense: keeps on keeping it; past obedience is not enough]</a:t>
            </a: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7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301659"/>
            <a:ext cx="8455888" cy="5893654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FFFF99"/>
                </a:solidFill>
              </a:rPr>
              <a:t>Reasons –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22: </a:t>
            </a:r>
            <a:r>
              <a:rPr lang="en-US" sz="3000" dirty="0">
                <a:solidFill>
                  <a:srgbClr val="CCFFCC"/>
                </a:solidFill>
              </a:rPr>
              <a:t>self-deception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Does not deceive God, </a:t>
            </a:r>
            <a:r>
              <a:rPr lang="en-US" sz="3000" dirty="0" err="1">
                <a:solidFill>
                  <a:srgbClr val="FFFFCC"/>
                </a:solidFill>
              </a:rPr>
              <a:t>satan</a:t>
            </a:r>
            <a:r>
              <a:rPr lang="en-US" sz="3000" dirty="0">
                <a:solidFill>
                  <a:srgbClr val="FFFFCC"/>
                </a:solidFill>
              </a:rPr>
              <a:t>, or most Christians</a:t>
            </a:r>
            <a:r>
              <a:rPr lang="en-US" sz="2600" dirty="0">
                <a:solidFill>
                  <a:srgbClr val="FFFFCC"/>
                </a:solidFill>
              </a:rPr>
              <a:t>   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23: </a:t>
            </a:r>
            <a:r>
              <a:rPr lang="en-US" sz="3000" dirty="0">
                <a:solidFill>
                  <a:srgbClr val="CCFFCC"/>
                </a:solidFill>
              </a:rPr>
              <a:t>life of sin is careless and unnecessary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Ex.38:8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Ep.5:26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24: </a:t>
            </a:r>
            <a:r>
              <a:rPr lang="en-US" sz="3000" dirty="0">
                <a:solidFill>
                  <a:srgbClr val="CCFFCC"/>
                </a:solidFill>
              </a:rPr>
              <a:t>without profit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25:</a:t>
            </a:r>
            <a:r>
              <a:rPr lang="en-US" sz="3000" dirty="0">
                <a:solidFill>
                  <a:srgbClr val="CCFFCC"/>
                </a:solidFill>
              </a:rPr>
              <a:t> only the obedient receive God’s blessing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301659"/>
            <a:ext cx="8455888" cy="5893654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FFFF99"/>
                </a:solidFill>
              </a:rPr>
              <a:t>Reasons –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25:</a:t>
            </a:r>
            <a:r>
              <a:rPr lang="en-US" sz="3000" dirty="0">
                <a:solidFill>
                  <a:srgbClr val="CCFFCC"/>
                </a:solidFill>
              </a:rPr>
              <a:t> only the obedient receive God’s blessing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Looks into . . .   </a:t>
            </a:r>
            <a:r>
              <a:rPr lang="en-US" sz="3000" dirty="0">
                <a:solidFill>
                  <a:schemeClr val="bg1"/>
                </a:solidFill>
              </a:rPr>
              <a:t>Jn.20:5, Peter; 11, 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Perfect law of liberty.   </a:t>
            </a:r>
            <a:r>
              <a:rPr lang="en-US" sz="3000" dirty="0">
                <a:solidFill>
                  <a:schemeClr val="bg1"/>
                </a:solidFill>
              </a:rPr>
              <a:t>1 Co.9:21-22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Continues in it…  Stay beside it, remain…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Doer of the work </a:t>
            </a:r>
            <a:r>
              <a:rPr lang="en-US" sz="3000" dirty="0">
                <a:solidFill>
                  <a:schemeClr val="bg1"/>
                </a:solidFill>
              </a:rPr>
              <a:t>(also 22)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Blessed in what he does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Mt.5:3-12, blessed (beatitudes)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0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lvl="0" indent="0">
              <a:spcAft>
                <a:spcPts val="300"/>
              </a:spcAft>
              <a:buNone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301659"/>
            <a:ext cx="8455888" cy="6032638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99"/>
                </a:solidFill>
              </a:rPr>
              <a:t>‘Honest criticism is hard to take – particularly from a relative, a friend, or </a:t>
            </a:r>
            <a:r>
              <a:rPr lang="en-US" sz="3000">
                <a:solidFill>
                  <a:srgbClr val="FFFF99"/>
                </a:solidFill>
              </a:rPr>
              <a:t>a stranger’</a:t>
            </a:r>
            <a:endParaRPr lang="en-US" sz="3000" dirty="0">
              <a:solidFill>
                <a:srgbClr val="FFFF99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Summary: what are we to do with the Word?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Receive it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– James 1:21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Hear it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–  James 1:23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Do it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– James 1:22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Examine it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– James 1:25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6CB982-BD58-D809-3452-863E76BA36AF}"/>
              </a:ext>
            </a:extLst>
          </p:cNvPr>
          <p:cNvSpPr/>
          <p:nvPr/>
        </p:nvSpPr>
        <p:spPr>
          <a:xfrm>
            <a:off x="2236195" y="4588624"/>
            <a:ext cx="4671615" cy="1745673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CC"/>
                </a:solidFill>
              </a:rPr>
              <a:t>We </a:t>
            </a:r>
            <a:r>
              <a:rPr lang="en-US" sz="2800" u="sng" dirty="0">
                <a:solidFill>
                  <a:schemeClr val="bg1"/>
                </a:solidFill>
              </a:rPr>
              <a:t>can</a:t>
            </a:r>
            <a:r>
              <a:rPr lang="en-US" sz="2800" dirty="0">
                <a:solidFill>
                  <a:srgbClr val="FFFFCC"/>
                </a:solidFill>
              </a:rPr>
              <a:t> change…</a:t>
            </a:r>
          </a:p>
          <a:p>
            <a:pPr algn="ctr"/>
            <a:r>
              <a:rPr lang="en-US" sz="2800" dirty="0">
                <a:solidFill>
                  <a:srgbClr val="FFFFCC"/>
                </a:solidFill>
              </a:rPr>
              <a:t>We </a:t>
            </a:r>
            <a:r>
              <a:rPr lang="en-US" sz="2800" u="sng" dirty="0">
                <a:solidFill>
                  <a:schemeClr val="bg1"/>
                </a:solidFill>
              </a:rPr>
              <a:t>must</a:t>
            </a:r>
            <a:r>
              <a:rPr lang="en-US" sz="2800" dirty="0">
                <a:solidFill>
                  <a:srgbClr val="FFFFCC"/>
                </a:solidFill>
              </a:rPr>
              <a:t> change…</a:t>
            </a:r>
          </a:p>
          <a:p>
            <a:pPr algn="ctr"/>
            <a:r>
              <a:rPr lang="en-US" sz="2800" dirty="0">
                <a:solidFill>
                  <a:srgbClr val="FFFFCC"/>
                </a:solidFill>
              </a:rPr>
              <a:t>We </a:t>
            </a:r>
            <a:r>
              <a:rPr lang="en-US" sz="2800" u="sng" dirty="0">
                <a:solidFill>
                  <a:schemeClr val="bg1"/>
                </a:solidFill>
              </a:rPr>
              <a:t>will</a:t>
            </a:r>
            <a:r>
              <a:rPr lang="en-US" sz="2800" dirty="0">
                <a:solidFill>
                  <a:srgbClr val="FFFFCC"/>
                </a:solidFill>
              </a:rPr>
              <a:t> change…</a:t>
            </a:r>
          </a:p>
          <a:p>
            <a:pPr algn="ctr"/>
            <a:r>
              <a:rPr lang="en-US" sz="2800" dirty="0">
                <a:solidFill>
                  <a:srgbClr val="FFFFCC"/>
                </a:solidFill>
              </a:rPr>
              <a:t>(willingly or not)</a:t>
            </a:r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6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James 1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36" y="838988"/>
            <a:ext cx="8498377" cy="5701883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19a: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Swift to hear – implies three things: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Open book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18, 21.   Lk.10:29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Right source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Open schedule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swift; eager to learn; excited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Right priorities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Open mind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hear. 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Mt.22, 23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C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Right attitude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19b: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Slow to speak.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Prov.13:28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19c: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Slow to wrath.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Glands, not brains ...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Mt.5:22.  Gn.4.  Jg.19</a:t>
            </a: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CC"/>
                </a:solidFill>
              </a:rPr>
              <a:t>James 1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92" y="838988"/>
            <a:ext cx="8298873" cy="5701883"/>
          </a:xfrm>
        </p:spPr>
        <p:txBody>
          <a:bodyPr/>
          <a:lstStyle/>
          <a:p>
            <a:pPr marL="519113" indent="-519113">
              <a:spcAft>
                <a:spcPts val="60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wrath of man blocks righteousness of God [the way of life that He requires]</a:t>
            </a:r>
            <a:endParaRPr lang="en-US" sz="3000" dirty="0">
              <a:solidFill>
                <a:srgbClr val="FFC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Try to teach an angry person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Anger is temporary insanity</a:t>
            </a:r>
          </a:p>
          <a:p>
            <a:pPr marL="519113" indent="-519113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21-25: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James does not limit the application of</a:t>
            </a:r>
            <a:b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his words to the assemblies . . . 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but they do describe what we should do before, during, and after . . . </a:t>
            </a:r>
          </a:p>
        </p:txBody>
      </p:sp>
    </p:spTree>
    <p:extLst>
      <p:ext uri="{BB962C8B-B14F-4D97-AF65-F5344CB8AC3E}">
        <p14:creationId xmlns:p14="http://schemas.microsoft.com/office/powerpoint/2010/main" val="26635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21a: </a:t>
            </a:r>
            <a:r>
              <a:rPr lang="en-US" sz="3400" dirty="0">
                <a:solidFill>
                  <a:srgbClr val="CCFFFF"/>
                </a:solidFill>
                <a:ea typeface="Verdana" panose="020B0604030504040204" pitchFamily="34" charset="0"/>
              </a:rPr>
              <a:t>Before The Sermon </a:t>
            </a:r>
            <a:endParaRPr lang="en-US" sz="34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Lay 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949439"/>
            <a:ext cx="8495974" cy="5264727"/>
          </a:xfrm>
        </p:spPr>
        <p:txBody>
          <a:bodyPr/>
          <a:lstStyle/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FF"/>
                </a:solidFill>
                <a:ea typeface="Times New Roman" panose="02020603050405020304" pitchFamily="18" charset="0"/>
              </a:rPr>
              <a:t>Put off, as of clothes. 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Hb.12:1.  1 Pt.2:1-2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Acid test: is our life different after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conversion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?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Is our life different after hearing a </a:t>
            </a:r>
            <a:r>
              <a:rPr lang="en-US" sz="30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sermon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?</a:t>
            </a:r>
          </a:p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Ac.22, did Saul change?  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2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What are we to Lay Aside?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949439"/>
            <a:ext cx="8495974" cy="5264727"/>
          </a:xfrm>
        </p:spPr>
        <p:txBody>
          <a:bodyPr/>
          <a:lstStyle/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</a:rPr>
              <a:t>All filthiness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  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Zec.3:4,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</a:rPr>
              <a:t>filthy garments</a:t>
            </a: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Medical sense: wax in the ear</a:t>
            </a: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We must remove everything that stops our ears from hearing God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We lay aside filthy conduct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What are we to Lay Aside?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14" y="949439"/>
            <a:ext cx="8495974" cy="5451361"/>
          </a:xfrm>
        </p:spPr>
        <p:txBody>
          <a:bodyPr/>
          <a:lstStyle/>
          <a:p>
            <a:pPr marL="174625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CCFFCC"/>
                </a:solidFill>
                <a:ea typeface="Times New Roman" panose="02020603050405020304" pitchFamily="18" charset="0"/>
              </a:rPr>
              <a:t>Overflow of wickedness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[wicked excess]</a:t>
            </a:r>
          </a:p>
          <a:p>
            <a:pPr marL="574675" lvl="1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Evil exists in great abundance / many varieties.  </a:t>
            </a:r>
          </a:p>
          <a:p>
            <a:pPr marL="574675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Purge the last remains of wickedness to receive the word.</a:t>
            </a:r>
            <a:endParaRPr lang="en-US" dirty="0">
              <a:solidFill>
                <a:srgbClr val="CCFFCC"/>
              </a:solidFill>
              <a:ea typeface="Times New Roman" panose="02020603050405020304" pitchFamily="18" charset="0"/>
            </a:endParaRPr>
          </a:p>
          <a:p>
            <a:pPr marL="974725" lvl="2" indent="-234950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Social drinker: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1 Tim.3:8</a:t>
            </a:r>
          </a:p>
          <a:p>
            <a:pPr marL="974725" lvl="2" indent="-2349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Forbids extreme: </a:t>
            </a:r>
            <a:r>
              <a:rPr lang="en-US" sz="3000" dirty="0">
                <a:solidFill>
                  <a:srgbClr val="FFFFCC"/>
                </a:solidFill>
                <a:ea typeface="Times New Roman" panose="02020603050405020304" pitchFamily="18" charset="0"/>
              </a:rPr>
              <a:t>‘Therefore I can drink lesser amounts’??   </a:t>
            </a:r>
            <a:r>
              <a:rPr lang="en-US" sz="3000" dirty="0">
                <a:solidFill>
                  <a:srgbClr val="CCFFCC"/>
                </a:solidFill>
                <a:ea typeface="Times New Roman" panose="02020603050405020304" pitchFamily="18" charset="0"/>
              </a:rPr>
              <a:t>Gospel of assumption.   </a:t>
            </a:r>
          </a:p>
          <a:p>
            <a:pPr marL="974725" lvl="2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To forbid extreme does not justify things leading up to the extreme.   </a:t>
            </a:r>
          </a:p>
          <a:p>
            <a:pPr marL="1431925" lvl="3" indent="-2349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Ja.1:21.  …Murder.   …Abuse. 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CC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1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16540" y="630385"/>
            <a:ext cx="3927078" cy="444272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200" dirty="0">
                <a:solidFill>
                  <a:schemeClr val="bg1"/>
                </a:solidFill>
                <a:ea typeface="Verdana" panose="020B0604030504040204" pitchFamily="34" charset="0"/>
              </a:rPr>
              <a:t>21a: Before The Sermon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9076E50-B512-B3E3-91E4-E8F48A5F55F1}"/>
              </a:ext>
            </a:extLst>
          </p:cNvPr>
          <p:cNvSpPr/>
          <p:nvPr/>
        </p:nvSpPr>
        <p:spPr>
          <a:xfrm>
            <a:off x="1409923" y="1272980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21b: </a:t>
            </a:r>
            <a:r>
              <a:rPr lang="en-US" sz="3400" dirty="0">
                <a:solidFill>
                  <a:srgbClr val="CCFFFF"/>
                </a:solidFill>
                <a:ea typeface="Verdana" panose="020B0604030504040204" pitchFamily="34" charset="0"/>
              </a:rPr>
              <a:t>During The Sermon </a:t>
            </a:r>
            <a:endParaRPr lang="en-US" sz="34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6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8" y="263951"/>
            <a:ext cx="8455888" cy="5950215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u="sng" dirty="0">
                <a:solidFill>
                  <a:srgbClr val="FFFFCC"/>
                </a:solidFill>
              </a:rPr>
              <a:t>Receive with meekness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(controlled strength): put off evil, receive truth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Feelings and emotions under perfect control</a:t>
            </a:r>
            <a:r>
              <a:rPr lang="en-US" sz="2600" dirty="0">
                <a:solidFill>
                  <a:srgbClr val="FFFFCC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– Aristotle </a:t>
            </a:r>
            <a:endParaRPr lang="en-US" sz="26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Medicine restores health…  Naaman.   Saul, </a:t>
            </a:r>
            <a:r>
              <a:rPr lang="en-US" dirty="0">
                <a:solidFill>
                  <a:schemeClr val="bg1"/>
                </a:solidFill>
              </a:rPr>
              <a:t>1 Tim.1.   Ac.5</a:t>
            </a:r>
            <a:endParaRPr lang="en-US" sz="30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CC"/>
                </a:solidFill>
              </a:rPr>
              <a:t>Word must become permanent part of us – commanding, guiding.  </a:t>
            </a:r>
            <a:r>
              <a:rPr lang="en-US" sz="3000" dirty="0">
                <a:solidFill>
                  <a:schemeClr val="bg1"/>
                </a:solidFill>
              </a:rPr>
              <a:t> Hb.5:9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775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1_Default Design</vt:lpstr>
      <vt:lpstr>PowerPoint Presentation</vt:lpstr>
      <vt:lpstr>James 1 – </vt:lpstr>
      <vt:lpstr>James 1 – </vt:lpstr>
      <vt:lpstr>PowerPoint Presentation</vt:lpstr>
      <vt:lpstr>Lay aside</vt:lpstr>
      <vt:lpstr>What are we to Lay Aside?</vt:lpstr>
      <vt:lpstr>What are we to Lay Aside?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36</cp:revision>
  <dcterms:created xsi:type="dcterms:W3CDTF">2006-09-18T21:36:30Z</dcterms:created>
  <dcterms:modified xsi:type="dcterms:W3CDTF">2024-04-14T11:40:58Z</dcterms:modified>
</cp:coreProperties>
</file>